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fntdata" ContentType="application/x-fontdata"/>
  <Default Extension="xml" ContentType="application/xml"/>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21.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7.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314" r:id="rId1"/>
    <p:sldMasterId id="2147484316" r:id="rId2"/>
    <p:sldMasterId id="2147484318" r:id="rId3"/>
    <p:sldMasterId id="2147484319" r:id="rId4"/>
    <p:sldMasterId id="2147484321" r:id="rId5"/>
    <p:sldMasterId id="2147484322" r:id="rId6"/>
    <p:sldMasterId id="2147484323" r:id="rId7"/>
    <p:sldMasterId id="2147484324" r:id="rId8"/>
  </p:sldMasterIdLst>
  <p:notesMasterIdLst>
    <p:notesMasterId r:id="rId26"/>
  </p:notesMasterIdLst>
  <p:sldIdLst>
    <p:sldId id="265" r:id="rId9"/>
    <p:sldId id="266" r:id="rId10"/>
    <p:sldId id="262" r:id="rId11"/>
    <p:sldId id="268" r:id="rId12"/>
    <p:sldId id="271" r:id="rId13"/>
    <p:sldId id="274" r:id="rId14"/>
    <p:sldId id="275" r:id="rId15"/>
    <p:sldId id="319" r:id="rId16"/>
    <p:sldId id="321" r:id="rId17"/>
    <p:sldId id="320" r:id="rId18"/>
    <p:sldId id="281" r:id="rId19"/>
    <p:sldId id="282" r:id="rId20"/>
    <p:sldId id="276" r:id="rId21"/>
    <p:sldId id="284" r:id="rId22"/>
    <p:sldId id="322" r:id="rId23"/>
    <p:sldId id="323" r:id="rId24"/>
    <p:sldId id="293"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Helvetica Neue" panose="020B0604020202020204" charset="0"/>
      <p:regular r:id="rId31"/>
      <p:bold r:id="rId32"/>
      <p:italic r:id="rId33"/>
      <p:boldItalic r:id="rId34"/>
    </p:embeddedFont>
    <p:embeddedFont>
      <p:font typeface="Poppins SemiBold" panose="00000700000000000000" pitchFamily="2" charset="0"/>
      <p:regular r:id="rId35"/>
      <p:bold r:id="rId36"/>
      <p:italic r:id="rId37"/>
      <p:boldItalic r:id="rId38"/>
    </p:embeddedFont>
    <p:embeddedFont>
      <p:font typeface="Proxima Nova"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F27ED9-2781-4168-8BF8-F13852AEF479}">
  <a:tblStyle styleId="{2CF27ED9-2781-4168-8BF8-F13852AEF47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E6D7684-8B01-4D77-B5B3-E712BE3AD16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9"/>
  </p:normalViewPr>
  <p:slideViewPr>
    <p:cSldViewPr snapToGrid="0">
      <p:cViewPr varScale="1">
        <p:scale>
          <a:sx n="107" d="100"/>
          <a:sy n="107" d="100"/>
        </p:scale>
        <p:origin x="538" y="-1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3.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customXml" Target="../customXml/item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48" Type="http://schemas.openxmlformats.org/officeDocument/2006/relationships/customXml" Target="../customXml/item2.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google.com/presentation/d/1R8Tjsf23B9LldwgNgfrMC15PoePyO6F9dlU90vtSbp8/edit#slide=id.gb04b7eec2d_164_1030"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trailhead.salesforce.com/career-path"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4"/>
        <p:cNvGrpSpPr/>
        <p:nvPr/>
      </p:nvGrpSpPr>
      <p:grpSpPr>
        <a:xfrm>
          <a:off x="0" y="0"/>
          <a:ext cx="0" cy="0"/>
          <a:chOff x="0" y="0"/>
          <a:chExt cx="0" cy="0"/>
        </a:xfrm>
      </p:grpSpPr>
      <p:sp>
        <p:nvSpPr>
          <p:cNvPr id="6615" name="Google Shape;6615;g150c78bc2d8_0_2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6" name="Google Shape;6616;g150c78bc2d8_0_2696:notes"/>
          <p:cNvSpPr txBox="1">
            <a:spLocks noGrp="1"/>
          </p:cNvSpPr>
          <p:nvPr>
            <p:ph type="body" idx="1"/>
          </p:nvPr>
        </p:nvSpPr>
        <p:spPr>
          <a:xfrm>
            <a:off x="399118" y="4343399"/>
            <a:ext cx="6059700" cy="4114800"/>
          </a:xfrm>
          <a:prstGeom prst="rect">
            <a:avLst/>
          </a:prstGeom>
          <a:noFill/>
          <a:ln>
            <a:noFill/>
          </a:ln>
        </p:spPr>
        <p:txBody>
          <a:bodyPr spcFirstLastPara="1" wrap="square" lIns="89600" tIns="89600" rIns="89600" bIns="89600" anchor="ctr"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4a426e54c1_0_286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4a426e54c1_0_2865: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
                <a:latin typeface="Salesforce Sans"/>
                <a:ea typeface="Salesforce Sans"/>
                <a:cs typeface="Salesforce Sans"/>
                <a:sym typeface="Salesforce Sans"/>
              </a:rPr>
              <a:t>Enter, Trailhead. Trailhead is our free online learning platform and the front door to the Salesforce Ecosystem. It empowers anyone to skill up for the future and businesses to reskill their workforce.</a:t>
            </a:r>
            <a:endParaRPr>
              <a:latin typeface="Salesforce Sans"/>
              <a:ea typeface="Salesforce Sans"/>
              <a:cs typeface="Salesforce Sans"/>
              <a:sym typeface="Salesforce Sans"/>
            </a:endParaRPr>
          </a:p>
          <a:p>
            <a:pPr marL="0" lvl="0" indent="0" algn="l" rtl="0">
              <a:spcBef>
                <a:spcPts val="0"/>
              </a:spcBef>
              <a:spcAft>
                <a:spcPts val="0"/>
              </a:spcAft>
              <a:buNone/>
            </a:pPr>
            <a:endParaRPr>
              <a:latin typeface="Salesforce Sans"/>
              <a:ea typeface="Salesforce Sans"/>
              <a:cs typeface="Salesforce Sans"/>
              <a:sym typeface="Salesforce Sans"/>
            </a:endParaRPr>
          </a:p>
          <a:p>
            <a:pPr marL="0" lvl="0" indent="0" algn="l" rtl="0">
              <a:spcBef>
                <a:spcPts val="0"/>
              </a:spcBef>
              <a:spcAft>
                <a:spcPts val="0"/>
              </a:spcAft>
              <a:buNone/>
            </a:pPr>
            <a:r>
              <a:rPr lang="da">
                <a:latin typeface="Salesforce Sans"/>
                <a:ea typeface="Salesforce Sans"/>
                <a:cs typeface="Salesforce Sans"/>
                <a:sym typeface="Salesforce Sans"/>
              </a:rPr>
              <a:t>With Trailhead, anyone can learn in-demand skills, including tech, business, Salesforce and soft skills. And there are many ways to learn - whether on-demand from your laptop, from your phone with Trailhead GO, or directly from experts in virtual classrooms with Trailhead Academy.</a:t>
            </a:r>
            <a:endParaRPr>
              <a:latin typeface="Salesforce Sans"/>
              <a:ea typeface="Salesforce Sans"/>
              <a:cs typeface="Salesforce Sans"/>
              <a:sym typeface="Salesforce Sans"/>
            </a:endParaRPr>
          </a:p>
          <a:p>
            <a:pPr marL="0" lvl="0" indent="0" algn="l" rtl="0">
              <a:spcBef>
                <a:spcPts val="0"/>
              </a:spcBef>
              <a:spcAft>
                <a:spcPts val="0"/>
              </a:spcAft>
              <a:buNone/>
            </a:pPr>
            <a:endParaRPr>
              <a:latin typeface="Salesforce Sans"/>
              <a:ea typeface="Salesforce Sans"/>
              <a:cs typeface="Salesforce Sans"/>
              <a:sym typeface="Salesforce Sans"/>
            </a:endParaRPr>
          </a:p>
          <a:p>
            <a:pPr marL="0" lvl="0" indent="0" algn="l" rtl="0">
              <a:spcBef>
                <a:spcPts val="0"/>
              </a:spcBef>
              <a:spcAft>
                <a:spcPts val="0"/>
              </a:spcAft>
              <a:buNone/>
            </a:pPr>
            <a:r>
              <a:rPr lang="da">
                <a:latin typeface="Salesforce Sans"/>
                <a:ea typeface="Salesforce Sans"/>
                <a:cs typeface="Salesforce Sans"/>
                <a:sym typeface="Salesforce Sans"/>
              </a:rPr>
              <a:t>And as Trailblazers are learning, they’re also earning resume-worthy credentials certifying they have the knowledge and skills that companies need today.</a:t>
            </a:r>
            <a:endParaRPr>
              <a:latin typeface="Salesforce Sans"/>
              <a:ea typeface="Salesforce Sans"/>
              <a:cs typeface="Salesforce Sans"/>
              <a:sym typeface="Salesforce Sans"/>
            </a:endParaRPr>
          </a:p>
          <a:p>
            <a:pPr marL="0" lvl="0" indent="0" algn="l" rtl="0">
              <a:spcBef>
                <a:spcPts val="0"/>
              </a:spcBef>
              <a:spcAft>
                <a:spcPts val="0"/>
              </a:spcAft>
              <a:buNone/>
            </a:pPr>
            <a:endParaRPr>
              <a:latin typeface="Salesforce Sans"/>
              <a:ea typeface="Salesforce Sans"/>
              <a:cs typeface="Salesforce Sans"/>
              <a:sym typeface="Salesforce Sans"/>
            </a:endParaRPr>
          </a:p>
          <a:p>
            <a:pPr marL="0" lvl="0" indent="0" algn="l" rtl="0">
              <a:spcBef>
                <a:spcPts val="0"/>
              </a:spcBef>
              <a:spcAft>
                <a:spcPts val="0"/>
              </a:spcAft>
              <a:buNone/>
            </a:pPr>
            <a:endParaRPr>
              <a:latin typeface="Salesforce Sans"/>
              <a:ea typeface="Salesforce Sans"/>
              <a:cs typeface="Salesforce Sans"/>
              <a:sym typeface="Salesforce Sans"/>
            </a:endParaRPr>
          </a:p>
          <a:p>
            <a:pPr marL="0" lvl="0" indent="0" algn="l" rtl="0">
              <a:spcBef>
                <a:spcPts val="0"/>
              </a:spcBef>
              <a:spcAft>
                <a:spcPts val="0"/>
              </a:spcAft>
              <a:buClr>
                <a:schemeClr val="dk1"/>
              </a:buClr>
              <a:buSzPts val="1100"/>
              <a:buFont typeface="Arial"/>
              <a:buNone/>
            </a:pPr>
            <a:r>
              <a:rPr lang="da">
                <a:latin typeface="Salesforce Sans"/>
                <a:ea typeface="Salesforce Sans"/>
                <a:cs typeface="Salesforce Sans"/>
                <a:sym typeface="Salesforce Sans"/>
              </a:rPr>
              <a:t>TB Community –</a:t>
            </a:r>
            <a:endParaRPr>
              <a:latin typeface="Salesforce Sans"/>
              <a:ea typeface="Salesforce Sans"/>
              <a:cs typeface="Salesforce Sans"/>
              <a:sym typeface="Salesforce Sans"/>
            </a:endParaRPr>
          </a:p>
          <a:p>
            <a:pPr marL="0" lvl="0" indent="0" algn="l" rtl="0">
              <a:spcBef>
                <a:spcPts val="0"/>
              </a:spcBef>
              <a:spcAft>
                <a:spcPts val="0"/>
              </a:spcAft>
              <a:buNone/>
            </a:pPr>
            <a:endParaRPr>
              <a:latin typeface="Salesforce Sans"/>
              <a:ea typeface="Salesforce Sans"/>
              <a:cs typeface="Salesforce Sans"/>
              <a:sym typeface="Salesforce Sans"/>
            </a:endParaRPr>
          </a:p>
          <a:p>
            <a:pPr marL="0" lvl="0" indent="0" algn="l" rtl="0">
              <a:spcBef>
                <a:spcPts val="0"/>
              </a:spcBef>
              <a:spcAft>
                <a:spcPts val="0"/>
              </a:spcAft>
              <a:buNone/>
            </a:pPr>
            <a:endParaRPr b="1">
              <a:latin typeface="Salesforce Sans"/>
              <a:ea typeface="Salesforce Sans"/>
              <a:cs typeface="Salesforce Sans"/>
              <a:sym typeface="Salesforce Sans"/>
            </a:endParaRPr>
          </a:p>
          <a:p>
            <a:pPr marL="0" lvl="0" indent="0" algn="l" rtl="0">
              <a:spcBef>
                <a:spcPts val="0"/>
              </a:spcBef>
              <a:spcAft>
                <a:spcPts val="0"/>
              </a:spcAft>
              <a:buNone/>
            </a:pPr>
            <a:r>
              <a:rPr lang="da" b="1">
                <a:latin typeface="Salesforce Sans"/>
                <a:ea typeface="Salesforce Sans"/>
                <a:cs typeface="Salesforce Sans"/>
                <a:sym typeface="Salesforce Sans"/>
              </a:rPr>
              <a:t>Resources </a:t>
            </a:r>
            <a:endParaRPr b="1">
              <a:latin typeface="Salesforce Sans"/>
              <a:ea typeface="Salesforce Sans"/>
              <a:cs typeface="Salesforce Sans"/>
              <a:sym typeface="Salesforce Sans"/>
            </a:endParaRPr>
          </a:p>
          <a:p>
            <a:pPr marL="0" lvl="0" indent="0" algn="l" rtl="0">
              <a:spcBef>
                <a:spcPts val="0"/>
              </a:spcBef>
              <a:spcAft>
                <a:spcPts val="0"/>
              </a:spcAft>
              <a:buNone/>
            </a:pPr>
            <a:r>
              <a:rPr lang="da" u="sng">
                <a:solidFill>
                  <a:schemeClr val="hlink"/>
                </a:solidFill>
                <a:latin typeface="Salesforce Sans"/>
                <a:ea typeface="Salesforce Sans"/>
                <a:cs typeface="Salesforce Sans"/>
                <a:sym typeface="Salesforce Sans"/>
                <a:hlinkClick r:id="rId3"/>
              </a:rPr>
              <a:t>Trailhead B2B First Call Deck</a:t>
            </a:r>
            <a:r>
              <a:rPr lang="da">
                <a:latin typeface="Salesforce Sans"/>
                <a:ea typeface="Salesforce Sans"/>
                <a:cs typeface="Salesforce Sans"/>
                <a:sym typeface="Salesforce Sans"/>
              </a:rPr>
              <a:t> </a:t>
            </a:r>
            <a:endParaRPr>
              <a:latin typeface="Salesforce Sans"/>
              <a:ea typeface="Salesforce Sans"/>
              <a:cs typeface="Salesforce Sans"/>
              <a:sym typeface="Salesforce Sans"/>
            </a:endParaRPr>
          </a:p>
          <a:p>
            <a:pPr marL="0" lvl="0" indent="0" algn="l" rtl="0">
              <a:spcBef>
                <a:spcPts val="0"/>
              </a:spcBef>
              <a:spcAft>
                <a:spcPts val="0"/>
              </a:spcAft>
              <a:buNone/>
            </a:pPr>
            <a:endParaRPr>
              <a:latin typeface="Salesforce Sans"/>
              <a:ea typeface="Salesforce Sans"/>
              <a:cs typeface="Salesforce Sans"/>
              <a:sym typeface="Salesforce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8"/>
        <p:cNvGrpSpPr/>
        <p:nvPr/>
      </p:nvGrpSpPr>
      <p:grpSpPr>
        <a:xfrm>
          <a:off x="0" y="0"/>
          <a:ext cx="0" cy="0"/>
          <a:chOff x="0" y="0"/>
          <a:chExt cx="0" cy="0"/>
        </a:xfrm>
      </p:grpSpPr>
      <p:sp>
        <p:nvSpPr>
          <p:cNvPr id="6949" name="Google Shape;6949;g14a13e6e2ee_0_68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6950" name="Google Shape;6950;g14a13e6e2ee_0_688: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0"/>
              </a:spcBef>
              <a:spcAft>
                <a:spcPts val="0"/>
              </a:spcAft>
              <a:buClr>
                <a:schemeClr val="dk1"/>
              </a:buClr>
              <a:buSzPts val="10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8"/>
        <p:cNvGrpSpPr/>
        <p:nvPr/>
      </p:nvGrpSpPr>
      <p:grpSpPr>
        <a:xfrm>
          <a:off x="0" y="0"/>
          <a:ext cx="0" cy="0"/>
          <a:chOff x="0" y="0"/>
          <a:chExt cx="0" cy="0"/>
        </a:xfrm>
      </p:grpSpPr>
      <p:sp>
        <p:nvSpPr>
          <p:cNvPr id="6969" name="Google Shape;6969;g150c78bc2d8_0_7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0" name="Google Shape;6970;g150c78bc2d8_0_7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150c78bc2d8_0_7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150c78bc2d8_0_7571:notes"/>
          <p:cNvSpPr txBox="1">
            <a:spLocks noGrp="1"/>
          </p:cNvSpPr>
          <p:nvPr>
            <p:ph type="body" idx="1"/>
          </p:nvPr>
        </p:nvSpPr>
        <p:spPr>
          <a:xfrm>
            <a:off x="399118" y="4343399"/>
            <a:ext cx="6059700" cy="4114800"/>
          </a:xfrm>
          <a:prstGeom prst="rect">
            <a:avLst/>
          </a:prstGeom>
          <a:noFill/>
          <a:ln>
            <a:noFill/>
          </a:ln>
        </p:spPr>
        <p:txBody>
          <a:bodyPr spcFirstLastPara="1" wrap="square" lIns="89600" tIns="89600" rIns="89600" bIns="89600" anchor="ctr" anchorCtr="0">
            <a:noAutofit/>
          </a:bodyPr>
          <a:lstStyle/>
          <a:p>
            <a:pPr marL="0" lvl="0" indent="0" algn="l" rtl="0">
              <a:spcBef>
                <a:spcPts val="0"/>
              </a:spcBef>
              <a:spcAft>
                <a:spcPts val="0"/>
              </a:spcAft>
              <a:buClr>
                <a:schemeClr val="dk1"/>
              </a:buClr>
              <a:buSzPts val="1400"/>
              <a:buFont typeface="Arial"/>
              <a:buNone/>
            </a:pPr>
            <a:r>
              <a:rPr lang="en" sz="1200" b="1">
                <a:latin typeface="Calibri"/>
                <a:ea typeface="Calibri"/>
                <a:cs typeface="Calibri"/>
                <a:sym typeface="Calibri"/>
              </a:rPr>
              <a:t>Note to chat moderator: </a:t>
            </a:r>
            <a:r>
              <a:rPr lang="en" sz="1200">
                <a:latin typeface="Calibri"/>
                <a:ea typeface="Calibri"/>
                <a:cs typeface="Calibri"/>
                <a:sym typeface="Calibri"/>
              </a:rPr>
              <a:t>Drop this link in the chat </a:t>
            </a:r>
            <a:r>
              <a:rPr lang="en" sz="1200" u="sng">
                <a:solidFill>
                  <a:srgbClr val="0563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trailhead.salesforce.com/career-path</a:t>
            </a:r>
            <a:endParaRPr sz="1200">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b="1">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latin typeface="Calibri"/>
                <a:ea typeface="Calibri"/>
                <a:cs typeface="Calibri"/>
                <a:sym typeface="Calibri"/>
              </a:rPr>
              <a:t>Talk Track: </a:t>
            </a:r>
            <a:r>
              <a:rPr lang="en" sz="1200">
                <a:latin typeface="Calibri"/>
                <a:ea typeface="Calibri"/>
                <a:cs typeface="Calibri"/>
                <a:sym typeface="Calibri"/>
              </a:rPr>
              <a:t>Many people assume that because Salesforce is a technology company that these jobs will be technical. That isn’t the case! Salesforce skills aren’t all about developing or coding. The 9.3 million jobs from earlier spans across roles technical AND non-technical or a mix of technical and nontechnical. There are 9 careers listed on the screen and the link to the Trailhead career page will give you more information, but I want to highlight Administrator, Developer, Business Analyst, and Consultant roles as these are common entry-level Salesforce roles employers hire for. </a:t>
            </a:r>
            <a:endParaRPr sz="1200">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a:latin typeface="Calibri"/>
                <a:ea typeface="Calibri"/>
                <a:cs typeface="Calibri"/>
                <a:sym typeface="Calibri"/>
              </a:rPr>
              <a:t>Salaries range depending on your location, but we’ve heard countless stories of job seekers doubling or tripling their earnings by taking a few months to train up on Salesforce, getting certified, to landing their first role. </a:t>
            </a:r>
            <a:endParaRPr sz="1200">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a:latin typeface="Calibri"/>
                <a:ea typeface="Calibri"/>
                <a:cs typeface="Calibri"/>
                <a:sym typeface="Calibri"/>
              </a:rPr>
              <a:t>What types of employers have these career paths? </a:t>
            </a:r>
            <a:endParaRPr sz="1200">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a:latin typeface="Calibri"/>
                <a:ea typeface="Calibri"/>
                <a:cs typeface="Calibri"/>
                <a:sym typeface="Calibri"/>
              </a:rPr>
              <a:t>Customers like Adidas and Lyft from the earlier example need help using the Salesforce platform to connect with their customers. Common positions at customers (but not limited to these) are in customer service, marketing, or working as an Admin to give customer service agents and marketers the right permissions and reports they need.</a:t>
            </a:r>
            <a:endParaRPr sz="1200">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a:latin typeface="Calibri"/>
                <a:ea typeface="Calibri"/>
                <a:cs typeface="Calibri"/>
                <a:sym typeface="Calibri"/>
              </a:rPr>
              <a:t>Partners have a different mission. They aren’t technically using Salesforce to connect with customers. They work with Adidas and Lyft to help them learn how to use Salesforce software. Common positions here are Developers and Consultants.</a:t>
            </a:r>
            <a:endParaRPr sz="1200">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a:latin typeface="Calibri"/>
                <a:ea typeface="Calibri"/>
                <a:cs typeface="Calibri"/>
                <a:sym typeface="Calibri"/>
              </a:rPr>
              <a:t>Depending on the position, different certifications and skills are used. Regardless of the position though, having these skills on your resume will give you a competitive edge. </a:t>
            </a:r>
            <a:endParaRPr sz="1200">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b="1">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latin typeface="Calibri"/>
                <a:ea typeface="Calibri"/>
                <a:cs typeface="Calibri"/>
                <a:sym typeface="Calibri"/>
              </a:rPr>
              <a:t>Transition:</a:t>
            </a:r>
            <a:r>
              <a:rPr lang="en" sz="1200">
                <a:latin typeface="Calibri"/>
                <a:ea typeface="Calibri"/>
                <a:cs typeface="Calibri"/>
                <a:sym typeface="Calibri"/>
              </a:rPr>
              <a:t> We have one more knowledge check. </a:t>
            </a:r>
            <a:endParaRPr sz="1200">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b="1">
              <a:latin typeface="Calibri"/>
              <a:ea typeface="Calibri"/>
              <a:cs typeface="Calibri"/>
              <a:sym typeface="Calibri"/>
            </a:endParaRPr>
          </a:p>
          <a:p>
            <a:pPr marL="0" lvl="0" indent="0" algn="l" rtl="0">
              <a:spcBef>
                <a:spcPts val="0"/>
              </a:spcBef>
              <a:spcAft>
                <a:spcPts val="0"/>
              </a:spcAft>
              <a:buNone/>
            </a:pP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2"/>
        <p:cNvGrpSpPr/>
        <p:nvPr/>
      </p:nvGrpSpPr>
      <p:grpSpPr>
        <a:xfrm>
          <a:off x="0" y="0"/>
          <a:ext cx="0" cy="0"/>
          <a:chOff x="0" y="0"/>
          <a:chExt cx="0" cy="0"/>
        </a:xfrm>
      </p:grpSpPr>
      <p:sp>
        <p:nvSpPr>
          <p:cNvPr id="6983" name="Google Shape;6983;g150090941e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4" name="Google Shape;6984;g150090941e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2"/>
        <p:cNvGrpSpPr/>
        <p:nvPr/>
      </p:nvGrpSpPr>
      <p:grpSpPr>
        <a:xfrm>
          <a:off x="0" y="0"/>
          <a:ext cx="0" cy="0"/>
          <a:chOff x="0" y="0"/>
          <a:chExt cx="0" cy="0"/>
        </a:xfrm>
      </p:grpSpPr>
      <p:sp>
        <p:nvSpPr>
          <p:cNvPr id="6983" name="Google Shape;6983;g150090941e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4" name="Google Shape;6984;g150090941e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63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2"/>
        <p:cNvGrpSpPr/>
        <p:nvPr/>
      </p:nvGrpSpPr>
      <p:grpSpPr>
        <a:xfrm>
          <a:off x="0" y="0"/>
          <a:ext cx="0" cy="0"/>
          <a:chOff x="0" y="0"/>
          <a:chExt cx="0" cy="0"/>
        </a:xfrm>
      </p:grpSpPr>
      <p:sp>
        <p:nvSpPr>
          <p:cNvPr id="6983" name="Google Shape;6983;g150090941e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4" name="Google Shape;6984;g150090941e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953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6"/>
        <p:cNvGrpSpPr/>
        <p:nvPr/>
      </p:nvGrpSpPr>
      <p:grpSpPr>
        <a:xfrm>
          <a:off x="0" y="0"/>
          <a:ext cx="0" cy="0"/>
          <a:chOff x="0" y="0"/>
          <a:chExt cx="0" cy="0"/>
        </a:xfrm>
      </p:grpSpPr>
      <p:sp>
        <p:nvSpPr>
          <p:cNvPr id="7147" name="Google Shape;7147;geff2be8bb7_0_14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7148" name="Google Shape;7148;geff2be8bb7_0_14589:notes"/>
          <p:cNvSpPr txBox="1">
            <a:spLocks noGrp="1"/>
          </p:cNvSpPr>
          <p:nvPr>
            <p:ph type="body" idx="1"/>
          </p:nvPr>
        </p:nvSpPr>
        <p:spPr>
          <a:xfrm>
            <a:off x="399118" y="4343400"/>
            <a:ext cx="6059700" cy="41148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Clr>
                <a:schemeClr val="dk1"/>
              </a:buClr>
              <a:buSzPts val="1000"/>
              <a:buNone/>
            </a:pPr>
            <a:endParaRPr sz="1000">
              <a:solidFill>
                <a:schemeClr val="dk1"/>
              </a:solidFill>
              <a:latin typeface="Salesforce Sans"/>
              <a:ea typeface="Salesforce Sans"/>
              <a:cs typeface="Salesforce Sans"/>
              <a:sym typeface="Salesforce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2"/>
        <p:cNvGrpSpPr/>
        <p:nvPr/>
      </p:nvGrpSpPr>
      <p:grpSpPr>
        <a:xfrm>
          <a:off x="0" y="0"/>
          <a:ext cx="0" cy="0"/>
          <a:chOff x="0" y="0"/>
          <a:chExt cx="0" cy="0"/>
        </a:xfrm>
      </p:grpSpPr>
      <p:sp>
        <p:nvSpPr>
          <p:cNvPr id="6623" name="Google Shape;6623;g150c78bc2d8_0_2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4" name="Google Shape;6624;g150c78bc2d8_0_2703:notes"/>
          <p:cNvSpPr txBox="1">
            <a:spLocks noGrp="1"/>
          </p:cNvSpPr>
          <p:nvPr>
            <p:ph type="body" idx="1"/>
          </p:nvPr>
        </p:nvSpPr>
        <p:spPr>
          <a:xfrm>
            <a:off x="399118" y="4343399"/>
            <a:ext cx="6059700" cy="4114800"/>
          </a:xfrm>
          <a:prstGeom prst="rect">
            <a:avLst/>
          </a:prstGeom>
          <a:noFill/>
          <a:ln>
            <a:noFill/>
          </a:ln>
        </p:spPr>
        <p:txBody>
          <a:bodyPr spcFirstLastPara="1" wrap="square" lIns="89600" tIns="89600" rIns="89600" bIns="89600" anchor="ctr" anchorCtr="0">
            <a:noAutofit/>
          </a:bodyPr>
          <a:lstStyle/>
          <a:p>
            <a:pPr marL="0" lvl="0" indent="0" algn="l" rtl="0">
              <a:spcBef>
                <a:spcPts val="0"/>
              </a:spcBef>
              <a:spcAft>
                <a:spcPts val="0"/>
              </a:spcAft>
              <a:buNone/>
            </a:pPr>
            <a:r>
              <a:rPr lang="en" sz="1400" b="1">
                <a:latin typeface="Salesforce Sans"/>
                <a:ea typeface="Salesforce Sans"/>
                <a:cs typeface="Salesforce Sans"/>
                <a:sym typeface="Salesforce Sans"/>
              </a:rPr>
              <a:t>Key Messages:</a:t>
            </a:r>
            <a:endParaRPr sz="1400" b="1">
              <a:latin typeface="Salesforce Sans"/>
              <a:ea typeface="Salesforce Sans"/>
              <a:cs typeface="Salesforce Sans"/>
              <a:sym typeface="Salesforce Sans"/>
            </a:endParaRPr>
          </a:p>
          <a:p>
            <a:pPr marL="444500" lvl="0" indent="-285750" algn="l" rtl="0">
              <a:spcBef>
                <a:spcPts val="0"/>
              </a:spcBef>
              <a:spcAft>
                <a:spcPts val="0"/>
              </a:spcAft>
              <a:buClr>
                <a:schemeClr val="dk1"/>
              </a:buClr>
              <a:buSzPts val="1100"/>
              <a:buFont typeface="Salesforce Sans"/>
              <a:buChar char="●"/>
            </a:pPr>
            <a:r>
              <a:rPr lang="en" sz="1400">
                <a:latin typeface="Salesforce Sans"/>
                <a:ea typeface="Salesforce Sans"/>
                <a:cs typeface="Salesforce Sans"/>
                <a:sym typeface="Salesforce Sans"/>
              </a:rPr>
              <a:t>Salesforce Customer 360 is how you put your customers at the center of everything you do.</a:t>
            </a:r>
            <a:endParaRPr sz="1400">
              <a:latin typeface="Salesforce Sans"/>
              <a:ea typeface="Salesforce Sans"/>
              <a:cs typeface="Salesforce Sans"/>
              <a:sym typeface="Salesforce Sans"/>
            </a:endParaRPr>
          </a:p>
          <a:p>
            <a:pPr marL="444500" lvl="0" indent="-285750" algn="l" rtl="0">
              <a:spcBef>
                <a:spcPts val="0"/>
              </a:spcBef>
              <a:spcAft>
                <a:spcPts val="0"/>
              </a:spcAft>
              <a:buClr>
                <a:schemeClr val="dk1"/>
              </a:buClr>
              <a:buSzPts val="1100"/>
              <a:buFont typeface="Salesforce Sans"/>
              <a:buChar char="●"/>
            </a:pPr>
            <a:r>
              <a:rPr lang="en" sz="1400">
                <a:highlight>
                  <a:schemeClr val="lt1"/>
                </a:highlight>
                <a:latin typeface="Salesforce Sans"/>
                <a:ea typeface="Salesforce Sans"/>
                <a:cs typeface="Salesforce Sans"/>
                <a:sym typeface="Salesforce Sans"/>
              </a:rPr>
              <a:t>Customer 360 unites all of your teams - marketing, sales, commerce, service and IT on one integrated CRM platform. </a:t>
            </a:r>
            <a:endParaRPr sz="1400">
              <a:highlight>
                <a:schemeClr val="lt1"/>
              </a:highlight>
              <a:latin typeface="Salesforce Sans"/>
              <a:ea typeface="Salesforce Sans"/>
              <a:cs typeface="Salesforce Sans"/>
              <a:sym typeface="Salesforce Sans"/>
            </a:endParaRPr>
          </a:p>
          <a:p>
            <a:pPr marL="0" lvl="0" indent="0" algn="l" rtl="0">
              <a:spcBef>
                <a:spcPts val="0"/>
              </a:spcBef>
              <a:spcAft>
                <a:spcPts val="0"/>
              </a:spcAft>
              <a:buNone/>
            </a:pPr>
            <a:endParaRPr sz="1400">
              <a:highlight>
                <a:schemeClr val="lt1"/>
              </a:highlight>
              <a:latin typeface="Salesforce Sans"/>
              <a:ea typeface="Salesforce Sans"/>
              <a:cs typeface="Salesforce Sans"/>
              <a:sym typeface="Salesforce Sans"/>
            </a:endParaRPr>
          </a:p>
          <a:p>
            <a:pPr marL="0" lvl="0" indent="0" algn="l" rtl="0">
              <a:spcBef>
                <a:spcPts val="0"/>
              </a:spcBef>
              <a:spcAft>
                <a:spcPts val="0"/>
              </a:spcAft>
              <a:buNone/>
            </a:pPr>
            <a:r>
              <a:rPr lang="en" sz="1400" b="1">
                <a:latin typeface="Salesforce Sans"/>
                <a:ea typeface="Salesforce Sans"/>
                <a:cs typeface="Salesforce Sans"/>
                <a:sym typeface="Salesforce Sans"/>
              </a:rPr>
              <a:t>Talk Track</a:t>
            </a:r>
            <a:endParaRPr sz="1400">
              <a:latin typeface="Salesforce Sans"/>
              <a:ea typeface="Salesforce Sans"/>
              <a:cs typeface="Salesforce Sans"/>
              <a:sym typeface="Salesforce Sans"/>
            </a:endParaRPr>
          </a:p>
          <a:p>
            <a:pPr marL="0" lvl="0" indent="0" algn="l" rtl="0">
              <a:lnSpc>
                <a:spcPct val="115000"/>
              </a:lnSpc>
              <a:spcBef>
                <a:spcPts val="0"/>
              </a:spcBef>
              <a:spcAft>
                <a:spcPts val="0"/>
              </a:spcAft>
              <a:buNone/>
            </a:pPr>
            <a:r>
              <a:rPr lang="en" sz="1400">
                <a:latin typeface="Salesforce Sans"/>
                <a:ea typeface="Salesforce Sans"/>
                <a:cs typeface="Salesforce Sans"/>
                <a:sym typeface="Salesforce Sans"/>
              </a:rPr>
              <a:t>Salesforce </a:t>
            </a:r>
            <a:r>
              <a:rPr lang="en" sz="1400" b="1">
                <a:latin typeface="Salesforce Sans"/>
                <a:ea typeface="Salesforce Sans"/>
                <a:cs typeface="Salesforce Sans"/>
                <a:sym typeface="Salesforce Sans"/>
              </a:rPr>
              <a:t>Customer 360</a:t>
            </a:r>
            <a:r>
              <a:rPr lang="en" sz="1400">
                <a:latin typeface="Salesforce Sans"/>
                <a:ea typeface="Salesforce Sans"/>
                <a:cs typeface="Salesforce Sans"/>
                <a:sym typeface="Salesforce Sans"/>
              </a:rPr>
              <a:t> is how you can put your customers at the center of everything you do. It is made up of reimagined new digital solutions, like digital sales, digital customer service, digital marketing, and digital commerce - all of which are critical to success in this new era.  </a:t>
            </a:r>
            <a:endParaRPr sz="1400">
              <a:latin typeface="Salesforce Sans"/>
              <a:ea typeface="Salesforce Sans"/>
              <a:cs typeface="Salesforce Sans"/>
              <a:sym typeface="Salesforce Sans"/>
            </a:endParaRPr>
          </a:p>
          <a:p>
            <a:pPr marL="0" lvl="0" indent="0" algn="l" rtl="0">
              <a:lnSpc>
                <a:spcPct val="115000"/>
              </a:lnSpc>
              <a:spcBef>
                <a:spcPts val="0"/>
              </a:spcBef>
              <a:spcAft>
                <a:spcPts val="0"/>
              </a:spcAft>
              <a:buNone/>
            </a:pPr>
            <a:endParaRPr sz="1400">
              <a:latin typeface="Salesforce Sans"/>
              <a:ea typeface="Salesforce Sans"/>
              <a:cs typeface="Salesforce Sans"/>
              <a:sym typeface="Salesforce Sans"/>
            </a:endParaRPr>
          </a:p>
          <a:p>
            <a:pPr marL="0" lvl="0" indent="0" algn="l" rtl="0">
              <a:lnSpc>
                <a:spcPct val="115000"/>
              </a:lnSpc>
              <a:spcBef>
                <a:spcPts val="0"/>
              </a:spcBef>
              <a:spcAft>
                <a:spcPts val="0"/>
              </a:spcAft>
              <a:buNone/>
            </a:pPr>
            <a:r>
              <a:rPr lang="en" sz="1400">
                <a:latin typeface="Salesforce Sans"/>
                <a:ea typeface="Salesforce Sans"/>
                <a:cs typeface="Salesforce Sans"/>
                <a:sym typeface="Salesforce Sans"/>
              </a:rPr>
              <a:t>It is </a:t>
            </a:r>
            <a:r>
              <a:rPr lang="en" sz="1400" b="1">
                <a:latin typeface="Salesforce Sans"/>
                <a:ea typeface="Salesforce Sans"/>
                <a:cs typeface="Salesforce Sans"/>
                <a:sym typeface="Salesforce Sans"/>
              </a:rPr>
              <a:t>customer-first </a:t>
            </a:r>
            <a:r>
              <a:rPr lang="en" sz="1400">
                <a:latin typeface="Salesforce Sans"/>
                <a:ea typeface="Salesforce Sans"/>
                <a:cs typeface="Salesforce Sans"/>
                <a:sym typeface="Salesforce Sans"/>
              </a:rPr>
              <a:t>by nature. It provides a </a:t>
            </a:r>
            <a:r>
              <a:rPr lang="en" sz="1400" b="1">
                <a:latin typeface="Salesforce Sans"/>
                <a:ea typeface="Salesforce Sans"/>
                <a:cs typeface="Salesforce Sans"/>
                <a:sym typeface="Salesforce Sans"/>
              </a:rPr>
              <a:t>single view of your customers, </a:t>
            </a:r>
            <a:r>
              <a:rPr lang="en" sz="1400">
                <a:latin typeface="Salesforce Sans"/>
                <a:ea typeface="Salesforce Sans"/>
                <a:cs typeface="Salesforce Sans"/>
                <a:sym typeface="Salesforce Sans"/>
              </a:rPr>
              <a:t>empowering your employees </a:t>
            </a:r>
            <a:r>
              <a:rPr lang="en" sz="1400">
                <a:highlight>
                  <a:schemeClr val="lt1"/>
                </a:highlight>
                <a:latin typeface="Salesforce Sans"/>
                <a:ea typeface="Salesforce Sans"/>
                <a:cs typeface="Salesforce Sans"/>
                <a:sym typeface="Salesforce Sans"/>
              </a:rPr>
              <a:t>to work as one, from anywhere, to deliver seamless, connected customer experiences. This means that your marketing department knows of a customer’s recent service inquiries, so they will not reach out with promotions while a customer is experiencing technical issues. Or your sales team is aware of recent purchases on your commerce platform and tailor their outreach accordingly. </a:t>
            </a:r>
            <a:r>
              <a:rPr lang="en" sz="1400">
                <a:latin typeface="Salesforce Sans"/>
                <a:ea typeface="Salesforce Sans"/>
                <a:cs typeface="Salesforce Sans"/>
                <a:sym typeface="Salesforce Sans"/>
              </a:rPr>
              <a:t> Companies have more data than ever... they need to be able to integrate it, analyze it, and understand it - in a trusted and secure way... Which is why we have Analytics with Tableau, and Integration with MuleSoft. </a:t>
            </a:r>
            <a:r>
              <a:rPr lang="en" sz="1400">
                <a:highlight>
                  <a:schemeClr val="lt1"/>
                </a:highlight>
                <a:latin typeface="Salesforce Sans"/>
                <a:ea typeface="Salesforce Sans"/>
                <a:cs typeface="Salesforce Sans"/>
                <a:sym typeface="Salesforce Sans"/>
              </a:rPr>
              <a:t>Everything is connected to form a </a:t>
            </a:r>
            <a:r>
              <a:rPr lang="en" sz="1400" b="1">
                <a:latin typeface="Salesforce Sans"/>
                <a:ea typeface="Salesforce Sans"/>
                <a:cs typeface="Salesforce Sans"/>
                <a:sym typeface="Salesforce Sans"/>
              </a:rPr>
              <a:t>single source of truth</a:t>
            </a:r>
            <a:r>
              <a:rPr lang="en" sz="1400">
                <a:latin typeface="Salesforce Sans"/>
                <a:ea typeface="Salesforce Sans"/>
                <a:cs typeface="Salesforce Sans"/>
                <a:sym typeface="Salesforce Sans"/>
              </a:rPr>
              <a:t> across all of your touch points.</a:t>
            </a:r>
            <a:endParaRPr sz="1400">
              <a:latin typeface="Salesforce Sans"/>
              <a:ea typeface="Salesforce Sans"/>
              <a:cs typeface="Salesforce Sans"/>
              <a:sym typeface="Salesforce Sans"/>
            </a:endParaRPr>
          </a:p>
          <a:p>
            <a:pPr marL="0" lvl="0" indent="0" algn="l" rtl="0">
              <a:lnSpc>
                <a:spcPct val="115000"/>
              </a:lnSpc>
              <a:spcBef>
                <a:spcPts val="1200"/>
              </a:spcBef>
              <a:spcAft>
                <a:spcPts val="0"/>
              </a:spcAft>
              <a:buNone/>
            </a:pPr>
            <a:r>
              <a:rPr lang="en" sz="1400">
                <a:latin typeface="Salesforce Sans"/>
                <a:ea typeface="Salesforce Sans"/>
                <a:cs typeface="Salesforce Sans"/>
                <a:sym typeface="Salesforce Sans"/>
              </a:rPr>
              <a:t>We even recently updated Customer 360 with new innovations that are needed to survive and navigate this new world safely with equality for all. Customer 360 now includes </a:t>
            </a:r>
            <a:r>
              <a:rPr lang="en" sz="1400" b="1">
                <a:latin typeface="Salesforce Sans"/>
                <a:ea typeface="Salesforce Sans"/>
                <a:cs typeface="Salesforce Sans"/>
                <a:sym typeface="Salesforce Sans"/>
              </a:rPr>
              <a:t>Sustainability</a:t>
            </a:r>
            <a:r>
              <a:rPr lang="en" sz="1400">
                <a:latin typeface="Salesforce Sans"/>
                <a:ea typeface="Salesforce Sans"/>
                <a:cs typeface="Salesforce Sans"/>
                <a:sym typeface="Salesforce Sans"/>
              </a:rPr>
              <a:t>, offering our customers:</a:t>
            </a:r>
            <a:r>
              <a:rPr lang="en" sz="1400" b="1">
                <a:latin typeface="Salesforce Sans"/>
                <a:ea typeface="Salesforce Sans"/>
                <a:cs typeface="Salesforce Sans"/>
                <a:sym typeface="Salesforce Sans"/>
              </a:rPr>
              <a:t> easy carbon emissions tracking and reporting with Net Zero Cloud, a Climate Action Plan, actionable insights on emissions data, fast and secure supplier collaboration to reduce supply chain emissions </a:t>
            </a:r>
            <a:r>
              <a:rPr lang="en" sz="1400">
                <a:latin typeface="Salesforce Sans"/>
                <a:ea typeface="Salesforce Sans"/>
                <a:cs typeface="Salesforce Sans"/>
                <a:sym typeface="Salesforce Sans"/>
              </a:rPr>
              <a:t>- all to help our customers accelerate to Net Zero emissions, to create long-term, sustainable value.</a:t>
            </a:r>
            <a:endParaRPr sz="1400">
              <a:latin typeface="Salesforce Sans"/>
              <a:ea typeface="Salesforce Sans"/>
              <a:cs typeface="Salesforce Sans"/>
              <a:sym typeface="Salesforce Sans"/>
            </a:endParaRPr>
          </a:p>
          <a:p>
            <a:pPr marL="0" lvl="0" indent="0" algn="l" rtl="0">
              <a:lnSpc>
                <a:spcPct val="115000"/>
              </a:lnSpc>
              <a:spcBef>
                <a:spcPts val="1200"/>
              </a:spcBef>
              <a:spcAft>
                <a:spcPts val="0"/>
              </a:spcAft>
              <a:buNone/>
            </a:pPr>
            <a:r>
              <a:rPr lang="en" sz="1400">
                <a:latin typeface="Salesforce Sans"/>
                <a:ea typeface="Salesforce Sans"/>
                <a:cs typeface="Salesforce Sans"/>
                <a:sym typeface="Salesforce Sans"/>
              </a:rPr>
              <a:t>It also includes </a:t>
            </a:r>
            <a:r>
              <a:rPr lang="en" sz="1400" b="1">
                <a:latin typeface="Salesforce Sans"/>
                <a:ea typeface="Salesforce Sans"/>
                <a:cs typeface="Salesforce Sans"/>
                <a:sym typeface="Salesforce Sans"/>
              </a:rPr>
              <a:t>Health &amp; Safety,</a:t>
            </a:r>
            <a:r>
              <a:rPr lang="en" sz="1400">
                <a:latin typeface="Salesforce Sans"/>
                <a:ea typeface="Salesforce Sans"/>
                <a:cs typeface="Salesforce Sans"/>
                <a:sym typeface="Salesforce Sans"/>
              </a:rPr>
              <a:t> allowing you to </a:t>
            </a:r>
            <a:r>
              <a:rPr lang="en" sz="1400" b="1">
                <a:latin typeface="Salesforce Sans"/>
                <a:ea typeface="Salesforce Sans"/>
                <a:cs typeface="Salesforce Sans"/>
                <a:sym typeface="Salesforce Sans"/>
              </a:rPr>
              <a:t>personalize your industry experiences,</a:t>
            </a:r>
            <a:r>
              <a:rPr lang="en" sz="1400">
                <a:latin typeface="Salesforce Sans"/>
                <a:ea typeface="Salesforce Sans"/>
                <a:cs typeface="Salesforce Sans"/>
                <a:sym typeface="Salesforce Sans"/>
              </a:rPr>
              <a:t> </a:t>
            </a:r>
            <a:r>
              <a:rPr lang="en" sz="1400" b="1">
                <a:latin typeface="Salesforce Sans"/>
                <a:ea typeface="Salesforce Sans"/>
                <a:cs typeface="Salesforce Sans"/>
                <a:sym typeface="Salesforce Sans"/>
              </a:rPr>
              <a:t>deliver care and services from anywhere, innovate with the community, and create safer in-person experiences. </a:t>
            </a:r>
            <a:r>
              <a:rPr lang="en" sz="1400">
                <a:latin typeface="Salesforce Sans"/>
                <a:ea typeface="Salesforce Sans"/>
                <a:cs typeface="Salesforce Sans"/>
                <a:sym typeface="Salesforce Sans"/>
              </a:rPr>
              <a:t>With Health &amp; Safety, you can help companies safely return to work, travel, manage contact tracing, and help governments, healthcare providers, nonprofits, and organizations distribute vaccines around the world - to </a:t>
            </a:r>
            <a:r>
              <a:rPr lang="en" sz="1400" i="1">
                <a:latin typeface="Salesforce Sans"/>
                <a:ea typeface="Salesforce Sans"/>
                <a:cs typeface="Salesforce Sans"/>
                <a:sym typeface="Salesforce Sans"/>
              </a:rPr>
              <a:t>any</a:t>
            </a:r>
            <a:r>
              <a:rPr lang="en" sz="1400">
                <a:latin typeface="Salesforce Sans"/>
                <a:ea typeface="Salesforce Sans"/>
                <a:cs typeface="Salesforce Sans"/>
                <a:sym typeface="Salesforce Sans"/>
              </a:rPr>
              <a:t>one!</a:t>
            </a:r>
            <a:endParaRPr sz="1400">
              <a:latin typeface="Salesforce Sans"/>
              <a:ea typeface="Salesforce Sans"/>
              <a:cs typeface="Salesforce Sans"/>
              <a:sym typeface="Salesforce Sans"/>
            </a:endParaRPr>
          </a:p>
          <a:p>
            <a:pPr marL="0" lvl="0" indent="0" algn="l" rtl="0">
              <a:lnSpc>
                <a:spcPct val="115000"/>
              </a:lnSpc>
              <a:spcBef>
                <a:spcPts val="1200"/>
              </a:spcBef>
              <a:spcAft>
                <a:spcPts val="0"/>
              </a:spcAft>
              <a:buNone/>
            </a:pPr>
            <a:r>
              <a:rPr lang="en" sz="1400">
                <a:latin typeface="Salesforce Sans"/>
                <a:ea typeface="Salesforce Sans"/>
                <a:cs typeface="Salesforce Sans"/>
                <a:sym typeface="Salesforce Sans"/>
              </a:rPr>
              <a:t>And last but not least, the Customer 360 contains Slack, which is your </a:t>
            </a:r>
            <a:r>
              <a:rPr lang="en" sz="1400" b="1">
                <a:latin typeface="Salesforce Sans"/>
                <a:ea typeface="Salesforce Sans"/>
                <a:cs typeface="Salesforce Sans"/>
                <a:sym typeface="Salesforce Sans"/>
              </a:rPr>
              <a:t>Digital HQ. </a:t>
            </a:r>
            <a:r>
              <a:rPr lang="en" sz="1400">
                <a:latin typeface="Salesforce Sans"/>
                <a:ea typeface="Salesforce Sans"/>
                <a:cs typeface="Salesforce Sans"/>
                <a:sym typeface="Salesforce Sans"/>
              </a:rPr>
              <a:t>It connects employees, customers, partners and systems. More on that later. </a:t>
            </a:r>
            <a:endParaRPr sz="1400" b="1">
              <a:latin typeface="Salesforce Sans"/>
              <a:ea typeface="Salesforce Sans"/>
              <a:cs typeface="Salesforce Sans"/>
              <a:sym typeface="Salesforce Sans"/>
            </a:endParaRPr>
          </a:p>
          <a:p>
            <a:pPr marL="0" lvl="0" indent="0" algn="l" rtl="0">
              <a:lnSpc>
                <a:spcPct val="115000"/>
              </a:lnSpc>
              <a:spcBef>
                <a:spcPts val="0"/>
              </a:spcBef>
              <a:spcAft>
                <a:spcPts val="0"/>
              </a:spcAft>
              <a:buNone/>
            </a:pPr>
            <a:endParaRPr sz="1400">
              <a:latin typeface="Salesforce Sans"/>
              <a:ea typeface="Salesforce Sans"/>
              <a:cs typeface="Salesforce Sans"/>
              <a:sym typeface="Salesforce Sans"/>
            </a:endParaRPr>
          </a:p>
          <a:p>
            <a:pPr marL="0" lvl="0" indent="0" algn="l" rtl="0">
              <a:lnSpc>
                <a:spcPct val="115000"/>
              </a:lnSpc>
              <a:spcBef>
                <a:spcPts val="0"/>
              </a:spcBef>
              <a:spcAft>
                <a:spcPts val="0"/>
              </a:spcAft>
              <a:buNone/>
            </a:pPr>
            <a:r>
              <a:rPr lang="en" sz="1400">
                <a:latin typeface="Salesforce Sans"/>
                <a:ea typeface="Salesforce Sans"/>
                <a:cs typeface="Salesforce Sans"/>
                <a:sym typeface="Salesforce Sans"/>
              </a:rPr>
              <a:t>--------</a:t>
            </a:r>
            <a:endParaRPr sz="1400">
              <a:latin typeface="Salesforce Sans"/>
              <a:ea typeface="Salesforce Sans"/>
              <a:cs typeface="Salesforce Sans"/>
              <a:sym typeface="Salesforce Sans"/>
            </a:endParaRPr>
          </a:p>
          <a:p>
            <a:pPr marL="0" lvl="0" indent="0" algn="l" rtl="0">
              <a:lnSpc>
                <a:spcPct val="115000"/>
              </a:lnSpc>
              <a:spcBef>
                <a:spcPts val="0"/>
              </a:spcBef>
              <a:spcAft>
                <a:spcPts val="0"/>
              </a:spcAft>
              <a:buNone/>
            </a:pPr>
            <a:r>
              <a:rPr lang="en" sz="1400">
                <a:latin typeface="Salesforce Sans"/>
                <a:ea typeface="Salesforce Sans"/>
                <a:cs typeface="Salesforce Sans"/>
                <a:sym typeface="Salesforce Sans"/>
              </a:rPr>
              <a:t>[Customer example] </a:t>
            </a:r>
            <a:r>
              <a:rPr lang="en" sz="1400" b="1">
                <a:latin typeface="Salesforce Sans"/>
                <a:ea typeface="Salesforce Sans"/>
                <a:cs typeface="Salesforce Sans"/>
                <a:sym typeface="Salesforce Sans"/>
              </a:rPr>
              <a:t>Engie</a:t>
            </a:r>
            <a:r>
              <a:rPr lang="en" sz="1400">
                <a:latin typeface="Salesforce Sans"/>
                <a:ea typeface="Salesforce Sans"/>
                <a:cs typeface="Salesforce Sans"/>
                <a:sym typeface="Salesforce Sans"/>
              </a:rPr>
              <a:t> is a Trusted Enterprise. Engie is a global brand with a passion to impact our planet for the better, offering zero-carbon solutions. They are helping our planet transition to zero-carbon as a </a:t>
            </a:r>
            <a:r>
              <a:rPr lang="en" sz="1400" b="1">
                <a:latin typeface="Salesforce Sans"/>
                <a:ea typeface="Salesforce Sans"/>
                <a:cs typeface="Salesforce Sans"/>
                <a:sym typeface="Salesforce Sans"/>
              </a:rPr>
              <a:t>Trusted Enterprise</a:t>
            </a:r>
            <a:r>
              <a:rPr lang="en" sz="1400">
                <a:latin typeface="Salesforce Sans"/>
                <a:ea typeface="Salesforce Sans"/>
                <a:cs typeface="Salesforce Sans"/>
                <a:sym typeface="Salesforce Sans"/>
              </a:rPr>
              <a:t>. Engie’s Customer 360 serves as a single source of truth, making it easy for teams to collaborate globally and deliver exceptional, custom solutions to meet customers “behind the meter”.</a:t>
            </a:r>
            <a:endParaRPr sz="1400">
              <a:latin typeface="Salesforce Sans"/>
              <a:ea typeface="Salesforce Sans"/>
              <a:cs typeface="Salesforce Sans"/>
              <a:sym typeface="Salesforce Sans"/>
            </a:endParaRPr>
          </a:p>
          <a:p>
            <a:pPr marL="0" lvl="0" indent="0" algn="l" rtl="0">
              <a:lnSpc>
                <a:spcPct val="115000"/>
              </a:lnSpc>
              <a:spcBef>
                <a:spcPts val="1200"/>
              </a:spcBef>
              <a:spcAft>
                <a:spcPts val="0"/>
              </a:spcAft>
              <a:buNone/>
            </a:pPr>
            <a:r>
              <a:rPr lang="en" sz="1400">
                <a:latin typeface="Salesforce Sans"/>
                <a:ea typeface="Salesforce Sans"/>
                <a:cs typeface="Salesforce Sans"/>
                <a:sym typeface="Salesforce Sans"/>
              </a:rPr>
              <a:t>[Customer example] NYC is a great example of a city who moved quickly to help ensure the health and safety of their citizens. With the help of Salesforce, the </a:t>
            </a:r>
            <a:r>
              <a:rPr lang="en" sz="1400" b="1">
                <a:latin typeface="Salesforce Sans"/>
                <a:ea typeface="Salesforce Sans"/>
                <a:cs typeface="Salesforce Sans"/>
                <a:sym typeface="Salesforce Sans"/>
              </a:rPr>
              <a:t>New York City Department of Information Technology and Telecommunications </a:t>
            </a:r>
            <a:r>
              <a:rPr lang="en" sz="1400">
                <a:latin typeface="Salesforce Sans"/>
                <a:ea typeface="Salesforce Sans"/>
                <a:cs typeface="Salesforce Sans"/>
                <a:sym typeface="Salesforce Sans"/>
              </a:rPr>
              <a:t>was able to launch a platform within 3 weeks - helping people in NYC </a:t>
            </a:r>
            <a:r>
              <a:rPr lang="en" sz="1400" b="1">
                <a:latin typeface="Salesforce Sans"/>
                <a:ea typeface="Salesforce Sans"/>
                <a:cs typeface="Salesforce Sans"/>
                <a:sym typeface="Salesforce Sans"/>
              </a:rPr>
              <a:t>find access to vaccines</a:t>
            </a:r>
            <a:r>
              <a:rPr lang="en" sz="1400">
                <a:latin typeface="Salesforce Sans"/>
                <a:ea typeface="Salesforce Sans"/>
                <a:cs typeface="Salesforce Sans"/>
                <a:sym typeface="Salesforce Sans"/>
              </a:rPr>
              <a:t>; helping people to come together and feel good again; helping NYC to </a:t>
            </a:r>
            <a:r>
              <a:rPr lang="en" sz="1400" i="1">
                <a:latin typeface="Salesforce Sans"/>
                <a:ea typeface="Salesforce Sans"/>
                <a:cs typeface="Salesforce Sans"/>
                <a:sym typeface="Salesforce Sans"/>
              </a:rPr>
              <a:t>come alive again</a:t>
            </a:r>
            <a:r>
              <a:rPr lang="en" sz="1400">
                <a:latin typeface="Salesforce Sans"/>
                <a:ea typeface="Salesforce Sans"/>
                <a:cs typeface="Salesforce Sans"/>
                <a:sym typeface="Salesforce Sans"/>
              </a:rPr>
              <a:t>. Salesforce solutions are helping the people of NYC city </a:t>
            </a:r>
            <a:r>
              <a:rPr lang="en" sz="1400" b="1">
                <a:latin typeface="Salesforce Sans"/>
                <a:ea typeface="Salesforce Sans"/>
                <a:cs typeface="Salesforce Sans"/>
                <a:sym typeface="Salesforce Sans"/>
              </a:rPr>
              <a:t>make their way out of this pandemic, one shot at a time.</a:t>
            </a:r>
            <a:endParaRPr sz="1400" b="1">
              <a:latin typeface="Salesforce Sans"/>
              <a:ea typeface="Salesforce Sans"/>
              <a:cs typeface="Salesforce Sans"/>
              <a:sym typeface="Salesforce Sans"/>
            </a:endParaRPr>
          </a:p>
          <a:p>
            <a:pPr marL="0" lvl="0" indent="0" algn="l" rtl="0">
              <a:lnSpc>
                <a:spcPct val="115000"/>
              </a:lnSpc>
              <a:spcBef>
                <a:spcPts val="1200"/>
              </a:spcBef>
              <a:spcAft>
                <a:spcPts val="1200"/>
              </a:spcAft>
              <a:buNone/>
            </a:pPr>
            <a:r>
              <a:rPr lang="en" sz="1400" b="1" i="1">
                <a:latin typeface="Salesforce Sans"/>
                <a:ea typeface="Salesforce Sans"/>
                <a:cs typeface="Salesforce Sans"/>
                <a:sym typeface="Salesforce Sans"/>
              </a:rPr>
              <a:t>Transition</a:t>
            </a:r>
            <a:r>
              <a:rPr lang="en" sz="1400" b="1">
                <a:latin typeface="Salesforce Sans"/>
                <a:ea typeface="Salesforce Sans"/>
                <a:cs typeface="Salesforce Sans"/>
                <a:sym typeface="Salesforce Sans"/>
              </a:rPr>
              <a:t>:</a:t>
            </a:r>
            <a:br>
              <a:rPr lang="en" sz="1400" b="1">
                <a:latin typeface="Salesforce Sans"/>
                <a:ea typeface="Salesforce Sans"/>
                <a:cs typeface="Salesforce Sans"/>
                <a:sym typeface="Salesforce Sans"/>
              </a:rPr>
            </a:br>
            <a:r>
              <a:rPr lang="en" sz="1400">
                <a:latin typeface="Salesforce Sans"/>
                <a:ea typeface="Salesforce Sans"/>
                <a:cs typeface="Salesforce Sans"/>
                <a:sym typeface="Salesforce Sans"/>
              </a:rPr>
              <a:t>And all of this is built on the world’s #1 platform</a:t>
            </a:r>
            <a:endParaRPr sz="1400" b="1">
              <a:latin typeface="Salesforce Sans"/>
              <a:ea typeface="Salesforce Sans"/>
              <a:cs typeface="Salesforce Sans"/>
              <a:sym typeface="Salesforce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5"/>
        <p:cNvGrpSpPr/>
        <p:nvPr/>
      </p:nvGrpSpPr>
      <p:grpSpPr>
        <a:xfrm>
          <a:off x="0" y="0"/>
          <a:ext cx="0" cy="0"/>
          <a:chOff x="0" y="0"/>
          <a:chExt cx="0" cy="0"/>
        </a:xfrm>
      </p:grpSpPr>
      <p:sp>
        <p:nvSpPr>
          <p:cNvPr id="6476" name="Google Shape;6476;g150c78bc2d8_0_2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6477" name="Google Shape;6477;g150c78bc2d8_0_2745:notes"/>
          <p:cNvSpPr txBox="1">
            <a:spLocks noGrp="1"/>
          </p:cNvSpPr>
          <p:nvPr>
            <p:ph type="body" idx="1"/>
          </p:nvPr>
        </p:nvSpPr>
        <p:spPr>
          <a:xfrm>
            <a:off x="399118" y="4343399"/>
            <a:ext cx="6059700" cy="4114800"/>
          </a:xfrm>
          <a:prstGeom prst="rect">
            <a:avLst/>
          </a:prstGeom>
          <a:noFill/>
          <a:ln>
            <a:noFill/>
          </a:ln>
        </p:spPr>
        <p:txBody>
          <a:bodyPr spcFirstLastPara="1" wrap="square" lIns="89600" tIns="89600" rIns="89600" bIns="89600" anchor="t" anchorCtr="0">
            <a:noAutofit/>
          </a:bodyPr>
          <a:lstStyle/>
          <a:p>
            <a:pPr marL="0" lvl="0" indent="0" algn="l" rtl="0">
              <a:spcBef>
                <a:spcPts val="0"/>
              </a:spcBef>
              <a:spcAft>
                <a:spcPts val="0"/>
              </a:spcAft>
              <a:buClr>
                <a:schemeClr val="dk1"/>
              </a:buClr>
              <a:buSzPts val="1100"/>
              <a:buFont typeface="Arial"/>
              <a:buNone/>
            </a:pPr>
            <a:r>
              <a:rPr lang="en" sz="1100" b="1">
                <a:latin typeface="Salesforce Sans"/>
                <a:ea typeface="Salesforce Sans"/>
                <a:cs typeface="Salesforce Sans"/>
                <a:sym typeface="Salesforce Sans"/>
              </a:rPr>
              <a:t>Key Messages:</a:t>
            </a:r>
            <a:endParaRPr sz="1100" b="1">
              <a:latin typeface="Salesforce Sans"/>
              <a:ea typeface="Salesforce Sans"/>
              <a:cs typeface="Salesforce Sans"/>
              <a:sym typeface="Salesforce Sans"/>
            </a:endParaRPr>
          </a:p>
          <a:p>
            <a:pPr marL="444500" lvl="0" indent="-266700" algn="l" rtl="0">
              <a:spcBef>
                <a:spcPts val="0"/>
              </a:spcBef>
              <a:spcAft>
                <a:spcPts val="0"/>
              </a:spcAft>
              <a:buClr>
                <a:schemeClr val="dk1"/>
              </a:buClr>
              <a:buSzPts val="800"/>
              <a:buFont typeface="Salesforce Sans"/>
              <a:buChar char="●"/>
            </a:pPr>
            <a:r>
              <a:rPr lang="en" sz="1100">
                <a:latin typeface="Salesforce Sans"/>
                <a:ea typeface="Salesforce Sans"/>
                <a:cs typeface="Salesforce Sans"/>
                <a:sym typeface="Salesforce Sans"/>
              </a:rPr>
              <a:t>Longevity: Salesforce is #1 for 9 consecutive years in CRM according to IDC, with the highest market share at 23.8%. We thank our customers for choosing Salesforce.</a:t>
            </a:r>
            <a:endParaRPr sz="1100">
              <a:latin typeface="Salesforce Sans"/>
              <a:ea typeface="Salesforce Sans"/>
              <a:cs typeface="Salesforce Sans"/>
              <a:sym typeface="Salesforce Sans"/>
            </a:endParaRPr>
          </a:p>
          <a:p>
            <a:pPr marL="444500" lvl="0" indent="-266700" algn="l" rtl="0">
              <a:spcBef>
                <a:spcPts val="0"/>
              </a:spcBef>
              <a:spcAft>
                <a:spcPts val="0"/>
              </a:spcAft>
              <a:buClr>
                <a:schemeClr val="dk1"/>
              </a:buClr>
              <a:buSzPts val="800"/>
              <a:buFont typeface="Salesforce Sans"/>
              <a:buChar char="●"/>
            </a:pPr>
            <a:r>
              <a:rPr lang="en" sz="1100">
                <a:latin typeface="Salesforce Sans"/>
                <a:ea typeface="Salesforce Sans"/>
                <a:cs typeface="Salesforce Sans"/>
                <a:sym typeface="Salesforce Sans"/>
              </a:rPr>
              <a:t>Momentum: We are growing at an incredible pace, gaining more than other vendors.</a:t>
            </a:r>
            <a:endParaRPr sz="1100">
              <a:latin typeface="Salesforce Sans"/>
              <a:ea typeface="Salesforce Sans"/>
              <a:cs typeface="Salesforce Sans"/>
              <a:sym typeface="Salesforce Sans"/>
            </a:endParaRPr>
          </a:p>
          <a:p>
            <a:pPr marL="444500" lvl="0" indent="-266700" algn="l" rtl="0">
              <a:spcBef>
                <a:spcPts val="0"/>
              </a:spcBef>
              <a:spcAft>
                <a:spcPts val="0"/>
              </a:spcAft>
              <a:buClr>
                <a:schemeClr val="dk1"/>
              </a:buClr>
              <a:buSzPts val="800"/>
              <a:buFont typeface="Salesforce Sans"/>
              <a:buChar char="●"/>
            </a:pPr>
            <a:r>
              <a:rPr lang="en" sz="1100">
                <a:latin typeface="Salesforce Sans"/>
                <a:ea typeface="Salesforce Sans"/>
                <a:cs typeface="Salesforce Sans"/>
                <a:sym typeface="Salesforce Sans"/>
              </a:rPr>
              <a:t>Expansion: not only #1 worldwide, but all in the North America, Western Europe, LATAM and JAPAC regions</a:t>
            </a:r>
            <a:endParaRPr sz="1100">
              <a:latin typeface="Salesforce Sans"/>
              <a:ea typeface="Salesforce Sans"/>
              <a:cs typeface="Salesforce Sans"/>
              <a:sym typeface="Salesforce Sans"/>
            </a:endParaRPr>
          </a:p>
          <a:p>
            <a:pPr marL="0" lvl="0" indent="0" algn="l" rtl="0">
              <a:spcBef>
                <a:spcPts val="0"/>
              </a:spcBef>
              <a:spcAft>
                <a:spcPts val="0"/>
              </a:spcAft>
              <a:buClr>
                <a:schemeClr val="dk1"/>
              </a:buClr>
              <a:buSzPts val="1100"/>
              <a:buFont typeface="Arial"/>
              <a:buNone/>
            </a:pPr>
            <a:endParaRPr sz="1100" b="1">
              <a:latin typeface="Salesforce Sans"/>
              <a:ea typeface="Salesforce Sans"/>
              <a:cs typeface="Salesforce Sans"/>
              <a:sym typeface="Salesforce Sans"/>
            </a:endParaRPr>
          </a:p>
          <a:p>
            <a:pPr marL="0" lvl="0" indent="0" algn="l" rtl="0">
              <a:spcBef>
                <a:spcPts val="0"/>
              </a:spcBef>
              <a:spcAft>
                <a:spcPts val="0"/>
              </a:spcAft>
              <a:buClr>
                <a:schemeClr val="dk1"/>
              </a:buClr>
              <a:buSzPts val="1100"/>
              <a:buFont typeface="Arial"/>
              <a:buNone/>
            </a:pPr>
            <a:r>
              <a:rPr lang="en" sz="1100" b="1">
                <a:latin typeface="Salesforce Sans"/>
                <a:ea typeface="Salesforce Sans"/>
                <a:cs typeface="Salesforce Sans"/>
                <a:sym typeface="Salesforce Sans"/>
              </a:rPr>
              <a:t>Talk Track</a:t>
            </a:r>
            <a:endParaRPr sz="1100" b="1">
              <a:latin typeface="Salesforce Sans"/>
              <a:ea typeface="Salesforce Sans"/>
              <a:cs typeface="Salesforce Sans"/>
              <a:sym typeface="Salesforce Sans"/>
            </a:endParaRPr>
          </a:p>
          <a:p>
            <a:pPr marL="0" lvl="0" indent="0" algn="l" rtl="0">
              <a:spcBef>
                <a:spcPts val="0"/>
              </a:spcBef>
              <a:spcAft>
                <a:spcPts val="0"/>
              </a:spcAft>
              <a:buClr>
                <a:schemeClr val="dk1"/>
              </a:buClr>
              <a:buSzPts val="1100"/>
              <a:buFont typeface="Arial"/>
              <a:buNone/>
            </a:pPr>
            <a:endParaRPr sz="1100" b="1">
              <a:highlight>
                <a:srgbClr val="9EE9FA"/>
              </a:highlight>
              <a:latin typeface="Salesforce Sans"/>
              <a:ea typeface="Salesforce Sans"/>
              <a:cs typeface="Salesforce Sans"/>
              <a:sym typeface="Salesforce Sans"/>
            </a:endParaRPr>
          </a:p>
          <a:p>
            <a:pPr marL="0" lvl="0" indent="0" algn="l" rtl="0">
              <a:spcBef>
                <a:spcPts val="0"/>
              </a:spcBef>
              <a:spcAft>
                <a:spcPts val="0"/>
              </a:spcAft>
              <a:buClr>
                <a:schemeClr val="dk1"/>
              </a:buClr>
              <a:buSzPts val="1100"/>
              <a:buFont typeface="Arial"/>
              <a:buNone/>
            </a:pPr>
            <a:r>
              <a:rPr lang="en" sz="1100">
                <a:latin typeface="Salesforce Sans"/>
                <a:ea typeface="Salesforce Sans"/>
                <a:cs typeface="Salesforce Sans"/>
                <a:sym typeface="Salesforce Sans"/>
              </a:rPr>
              <a:t>Amongst the top 5 vendors shown here, Salesforce is ranked </a:t>
            </a:r>
            <a:r>
              <a:rPr lang="en" sz="1100" b="1">
                <a:latin typeface="Salesforce Sans"/>
                <a:ea typeface="Salesforce Sans"/>
                <a:cs typeface="Salesforce Sans"/>
                <a:sym typeface="Salesforce Sans"/>
              </a:rPr>
              <a:t>#1 in CRM for the 9th consecutive year.</a:t>
            </a:r>
            <a:endParaRPr sz="1100" b="1">
              <a:latin typeface="Salesforce Sans"/>
              <a:ea typeface="Salesforce Sans"/>
              <a:cs typeface="Salesforce Sans"/>
              <a:sym typeface="Salesforce Sans"/>
            </a:endParaRPr>
          </a:p>
          <a:p>
            <a:pPr marL="0" lvl="0" indent="0" algn="l" rtl="0">
              <a:spcBef>
                <a:spcPts val="0"/>
              </a:spcBef>
              <a:spcAft>
                <a:spcPts val="0"/>
              </a:spcAft>
              <a:buClr>
                <a:schemeClr val="dk1"/>
              </a:buClr>
              <a:buSzPts val="1100"/>
              <a:buFont typeface="Arial"/>
              <a:buNone/>
            </a:pPr>
            <a:br>
              <a:rPr lang="en" sz="1100">
                <a:latin typeface="Salesforce Sans"/>
                <a:ea typeface="Salesforce Sans"/>
                <a:cs typeface="Salesforce Sans"/>
                <a:sym typeface="Salesforce Sans"/>
              </a:rPr>
            </a:br>
            <a:r>
              <a:rPr lang="en" sz="1100">
                <a:latin typeface="Salesforce Sans"/>
                <a:ea typeface="Salesforce Sans"/>
                <a:cs typeface="Salesforce Sans"/>
                <a:sym typeface="Salesforce Sans"/>
              </a:rPr>
              <a:t>Salesforce increased its revenue more than any other Customer Relationship Management (CRM) vendor. </a:t>
            </a:r>
            <a:endParaRPr sz="1100">
              <a:latin typeface="Salesforce Sans"/>
              <a:ea typeface="Salesforce Sans"/>
              <a:cs typeface="Salesforce Sans"/>
              <a:sym typeface="Salesforce Sans"/>
            </a:endParaRPr>
          </a:p>
          <a:p>
            <a:pPr marL="0" lvl="0" indent="0" algn="l" rtl="0">
              <a:spcBef>
                <a:spcPts val="0"/>
              </a:spcBef>
              <a:spcAft>
                <a:spcPts val="0"/>
              </a:spcAft>
              <a:buClr>
                <a:schemeClr val="dk1"/>
              </a:buClr>
              <a:buSzPts val="1100"/>
              <a:buFont typeface="Arial"/>
              <a:buNone/>
            </a:pPr>
            <a:br>
              <a:rPr lang="en" sz="1100">
                <a:latin typeface="Salesforce Sans"/>
                <a:ea typeface="Salesforce Sans"/>
                <a:cs typeface="Salesforce Sans"/>
                <a:sym typeface="Salesforce Sans"/>
              </a:rPr>
            </a:br>
            <a:r>
              <a:rPr lang="en" sz="1100">
                <a:latin typeface="Salesforce Sans"/>
                <a:ea typeface="Salesforce Sans"/>
                <a:cs typeface="Salesforce Sans"/>
                <a:sym typeface="Salesforce Sans"/>
              </a:rPr>
              <a:t>In addition to being the #1 CRM provider worldwide, Salesforce is also the #1 market share leader for CRM in North America, Western Europe, LATAM and Asia-Pacific (including Japan).</a:t>
            </a:r>
            <a:endParaRPr sz="1100">
              <a:latin typeface="Salesforce Sans"/>
              <a:ea typeface="Salesforce Sans"/>
              <a:cs typeface="Salesforce Sans"/>
              <a:sym typeface="Salesforce Sans"/>
            </a:endParaRPr>
          </a:p>
          <a:p>
            <a:pPr marL="0" lvl="0" indent="0" algn="l" rtl="0">
              <a:spcBef>
                <a:spcPts val="0"/>
              </a:spcBef>
              <a:spcAft>
                <a:spcPts val="0"/>
              </a:spcAft>
              <a:buClr>
                <a:schemeClr val="dk1"/>
              </a:buClr>
              <a:buSzPts val="1100"/>
              <a:buFont typeface="Arial"/>
              <a:buNone/>
            </a:pPr>
            <a:br>
              <a:rPr lang="en" sz="1100">
                <a:latin typeface="Salesforce Sans"/>
                <a:ea typeface="Salesforce Sans"/>
                <a:cs typeface="Salesforce Sans"/>
                <a:sym typeface="Salesforce Sans"/>
              </a:rPr>
            </a:br>
            <a:r>
              <a:rPr lang="en" sz="1100">
                <a:latin typeface="Salesforce Sans"/>
                <a:ea typeface="Salesforce Sans"/>
                <a:cs typeface="Salesforce Sans"/>
                <a:sym typeface="Salesforce Sans"/>
              </a:rPr>
              <a:t>Behind this top ranking is our </a:t>
            </a:r>
            <a:r>
              <a:rPr lang="en" sz="1100" b="1">
                <a:latin typeface="Salesforce Sans"/>
                <a:ea typeface="Salesforce Sans"/>
                <a:cs typeface="Salesforce Sans"/>
                <a:sym typeface="Salesforce Sans"/>
              </a:rPr>
              <a:t>customers</a:t>
            </a:r>
            <a:r>
              <a:rPr lang="en" sz="1100">
                <a:latin typeface="Salesforce Sans"/>
                <a:ea typeface="Salesforce Sans"/>
                <a:cs typeface="Salesforce Sans"/>
                <a:sym typeface="Salesforce Sans"/>
              </a:rPr>
              <a:t>. It is because our customers have chosen Salesforce, and have found their own success, that we are able to rise to #1. We </a:t>
            </a:r>
            <a:r>
              <a:rPr lang="en" sz="1100" b="1">
                <a:latin typeface="Salesforce Sans"/>
                <a:ea typeface="Salesforce Sans"/>
                <a:cs typeface="Salesforce Sans"/>
                <a:sym typeface="Salesforce Sans"/>
              </a:rPr>
              <a:t>thank our customers</a:t>
            </a:r>
            <a:r>
              <a:rPr lang="en" sz="1100">
                <a:latin typeface="Salesforce Sans"/>
                <a:ea typeface="Salesforce Sans"/>
                <a:cs typeface="Salesforce Sans"/>
                <a:sym typeface="Salesforce Sans"/>
              </a:rPr>
              <a:t> for choosing Salesforce.</a:t>
            </a:r>
            <a:endParaRPr sz="1100">
              <a:latin typeface="Salesforce Sans"/>
              <a:ea typeface="Salesforce Sans"/>
              <a:cs typeface="Salesforce Sans"/>
              <a:sym typeface="Salesforce Sans"/>
            </a:endParaRPr>
          </a:p>
          <a:p>
            <a:pPr marL="0" lvl="0" indent="0" algn="l" rtl="0">
              <a:spcBef>
                <a:spcPts val="0"/>
              </a:spcBef>
              <a:spcAft>
                <a:spcPts val="0"/>
              </a:spcAft>
              <a:buClr>
                <a:schemeClr val="dk1"/>
              </a:buClr>
              <a:buSzPts val="1100"/>
              <a:buFont typeface="Arial"/>
              <a:buNone/>
            </a:pPr>
            <a:endParaRPr sz="1100">
              <a:latin typeface="Salesforce Sans"/>
              <a:ea typeface="Salesforce Sans"/>
              <a:cs typeface="Salesforce Sans"/>
              <a:sym typeface="Salesforce Sans"/>
            </a:endParaRPr>
          </a:p>
          <a:p>
            <a:pPr marL="0" lvl="0" indent="0" algn="l" rtl="0">
              <a:lnSpc>
                <a:spcPct val="115000"/>
              </a:lnSpc>
              <a:spcBef>
                <a:spcPts val="0"/>
              </a:spcBef>
              <a:spcAft>
                <a:spcPts val="0"/>
              </a:spcAft>
              <a:buClr>
                <a:schemeClr val="dk1"/>
              </a:buClr>
              <a:buSzPts val="1100"/>
              <a:buFont typeface="Arial"/>
              <a:buNone/>
            </a:pPr>
            <a:r>
              <a:rPr lang="en" sz="1100" b="1" i="1">
                <a:latin typeface="Salesforce Sans"/>
                <a:ea typeface="Salesforce Sans"/>
                <a:cs typeface="Salesforce Sans"/>
                <a:sym typeface="Salesforce Sans"/>
              </a:rPr>
              <a:t>Transition:</a:t>
            </a:r>
            <a:endParaRPr sz="1100" b="1" i="1">
              <a:latin typeface="Salesforce Sans"/>
              <a:ea typeface="Salesforce Sans"/>
              <a:cs typeface="Salesforce Sans"/>
              <a:sym typeface="Salesforce Sans"/>
            </a:endParaRPr>
          </a:p>
          <a:p>
            <a:pPr marL="0" lvl="0" indent="0" algn="l" rtl="0">
              <a:lnSpc>
                <a:spcPct val="115000"/>
              </a:lnSpc>
              <a:spcBef>
                <a:spcPts val="0"/>
              </a:spcBef>
              <a:spcAft>
                <a:spcPts val="0"/>
              </a:spcAft>
              <a:buClr>
                <a:schemeClr val="dk1"/>
              </a:buClr>
              <a:buSzPts val="1100"/>
              <a:buFont typeface="Arial"/>
              <a:buNone/>
            </a:pPr>
            <a:r>
              <a:rPr lang="en" sz="1100">
                <a:latin typeface="Salesforce Sans"/>
                <a:ea typeface="Salesforce Sans"/>
                <a:cs typeface="Salesforce Sans"/>
                <a:sym typeface="Salesforce Sans"/>
              </a:rPr>
              <a:t>It’s incredible what we can achieve when we work together. And, once again, we couldn’t do it without our community of Trailblazers.</a:t>
            </a:r>
            <a:endParaRPr sz="1100">
              <a:latin typeface="Salesforce Sans"/>
              <a:ea typeface="Salesforce Sans"/>
              <a:cs typeface="Salesforce Sans"/>
              <a:sym typeface="Salesforce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7"/>
        <p:cNvGrpSpPr/>
        <p:nvPr/>
      </p:nvGrpSpPr>
      <p:grpSpPr>
        <a:xfrm>
          <a:off x="0" y="0"/>
          <a:ext cx="0" cy="0"/>
          <a:chOff x="0" y="0"/>
          <a:chExt cx="0" cy="0"/>
        </a:xfrm>
      </p:grpSpPr>
      <p:sp>
        <p:nvSpPr>
          <p:cNvPr id="6658" name="Google Shape;6658;g150c78bc2d8_0_5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9" name="Google Shape;6659;g150c78bc2d8_0_5889:notes"/>
          <p:cNvSpPr txBox="1">
            <a:spLocks noGrp="1"/>
          </p:cNvSpPr>
          <p:nvPr>
            <p:ph type="body" idx="1"/>
          </p:nvPr>
        </p:nvSpPr>
        <p:spPr>
          <a:xfrm>
            <a:off x="399118" y="4343399"/>
            <a:ext cx="6059700" cy="4114800"/>
          </a:xfrm>
          <a:prstGeom prst="rect">
            <a:avLst/>
          </a:prstGeom>
          <a:noFill/>
          <a:ln>
            <a:noFill/>
          </a:ln>
        </p:spPr>
        <p:txBody>
          <a:bodyPr spcFirstLastPara="1" wrap="square" lIns="89600" tIns="89600" rIns="89600" bIns="89600" anchor="ctr"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8"/>
        <p:cNvGrpSpPr/>
        <p:nvPr/>
      </p:nvGrpSpPr>
      <p:grpSpPr>
        <a:xfrm>
          <a:off x="0" y="0"/>
          <a:ext cx="0" cy="0"/>
          <a:chOff x="0" y="0"/>
          <a:chExt cx="0" cy="0"/>
        </a:xfrm>
      </p:grpSpPr>
      <p:sp>
        <p:nvSpPr>
          <p:cNvPr id="6809" name="Google Shape;6809;g150c78bc2d8_0_5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0" name="Google Shape;6810;g150c78bc2d8_0_5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clear is that over the coming 5 years more and more digital skills will be needed to meet the demand, with over a third of these jobs needing digital skills. Having people not only with strong functional knowledge of the industry in which they work, but also a strong digital skillset to support that growth. These will vary by occupation, but knowing how to deal with challenges like IOT, automation tools, AI, chatbots and new collaboration tools like Slack are just some examples of the growing skills sets we need to be ready for.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4"/>
        <p:cNvGrpSpPr/>
        <p:nvPr/>
      </p:nvGrpSpPr>
      <p:grpSpPr>
        <a:xfrm>
          <a:off x="0" y="0"/>
          <a:ext cx="0" cy="0"/>
          <a:chOff x="0" y="0"/>
          <a:chExt cx="0" cy="0"/>
        </a:xfrm>
      </p:grpSpPr>
      <p:sp>
        <p:nvSpPr>
          <p:cNvPr id="6835" name="Google Shape;6835;g150c78bc2d8_0_6831:notes"/>
          <p:cNvSpPr txBox="1">
            <a:spLocks noGrp="1"/>
          </p:cNvSpPr>
          <p:nvPr>
            <p:ph type="body" idx="1"/>
          </p:nvPr>
        </p:nvSpPr>
        <p:spPr>
          <a:xfrm>
            <a:off x="399118" y="4343400"/>
            <a:ext cx="6059700" cy="41148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6836" name="Google Shape;6836;g150c78bc2d8_0_6831:notes"/>
          <p:cNvSpPr>
            <a:spLocks noGrp="1" noRot="1" noChangeAspect="1"/>
          </p:cNvSpPr>
          <p:nvPr>
            <p:ph type="sldImg" idx="2"/>
          </p:nvPr>
        </p:nvSpPr>
        <p:spPr>
          <a:xfrm>
            <a:off x="398329" y="685488"/>
            <a:ext cx="6061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4"/>
        <p:cNvGrpSpPr/>
        <p:nvPr/>
      </p:nvGrpSpPr>
      <p:grpSpPr>
        <a:xfrm>
          <a:off x="0" y="0"/>
          <a:ext cx="0" cy="0"/>
          <a:chOff x="0" y="0"/>
          <a:chExt cx="0" cy="0"/>
        </a:xfrm>
      </p:grpSpPr>
      <p:sp>
        <p:nvSpPr>
          <p:cNvPr id="6855" name="Google Shape;6855;g150c78bc2d8_0_6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6" name="Google Shape;6856;g150c78bc2d8_0_6827:notes"/>
          <p:cNvSpPr txBox="1">
            <a:spLocks noGrp="1"/>
          </p:cNvSpPr>
          <p:nvPr>
            <p:ph type="body" idx="1"/>
          </p:nvPr>
        </p:nvSpPr>
        <p:spPr>
          <a:xfrm>
            <a:off x="399118" y="4343399"/>
            <a:ext cx="6059700" cy="4114800"/>
          </a:xfrm>
          <a:prstGeom prst="rect">
            <a:avLst/>
          </a:prstGeom>
          <a:noFill/>
          <a:ln>
            <a:noFill/>
          </a:ln>
        </p:spPr>
        <p:txBody>
          <a:bodyPr spcFirstLastPara="1" wrap="square" lIns="89600" tIns="89600" rIns="89600" bIns="89600" anchor="ctr"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475383ceb6_0_7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1475383ceb6_0_76: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4a426e54c1_0_288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908" name="Google Shape;908;g14a426e54c1_0_2889: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100"/>
              <a:buFont typeface="Arial"/>
              <a:buNone/>
            </a:pPr>
            <a:r>
              <a:rPr lang="da" b="1">
                <a:solidFill>
                  <a:schemeClr val="dk1"/>
                </a:solidFill>
              </a:rPr>
              <a:t>Talk track: </a:t>
            </a:r>
            <a:r>
              <a:rPr lang="da">
                <a:solidFill>
                  <a:schemeClr val="dk1"/>
                </a:solidFill>
              </a:rPr>
              <a:t>And on Trailhead, you can earn resume-worthy Salesforce Credentials to validate your skills and prove your expertise. </a:t>
            </a:r>
            <a:endParaRPr>
              <a:solidFill>
                <a:schemeClr val="dk1"/>
              </a:solidFill>
            </a:endParaRPr>
          </a:p>
          <a:p>
            <a:pPr marL="0" lvl="0" indent="0" algn="l" rtl="0">
              <a:spcBef>
                <a:spcPts val="0"/>
              </a:spcBef>
              <a:spcAft>
                <a:spcPts val="0"/>
              </a:spcAft>
              <a:buClr>
                <a:schemeClr val="dk1"/>
              </a:buClr>
              <a:buSzPts val="10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27.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28.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29.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jpeg"/><Relationship Id="rId1" Type="http://schemas.openxmlformats.org/officeDocument/2006/relationships/slideMaster" Target="../slideMasters/slideMaster3.xml"/><Relationship Id="rId4" Type="http://schemas.openxmlformats.org/officeDocument/2006/relationships/image" Target="../media/image10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32.jpeg"/><Relationship Id="rId1" Type="http://schemas.openxmlformats.org/officeDocument/2006/relationships/slideMaster" Target="../slideMasters/slideMaster3.xml"/><Relationship Id="rId4" Type="http://schemas.openxmlformats.org/officeDocument/2006/relationships/image" Target="../media/image133.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34.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36.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2.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3.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4.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Master" Target="../slideMasters/slideMaster4.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39.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2.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3.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4.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5.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0.png"/><Relationship Id="rId2" Type="http://schemas.openxmlformats.org/officeDocument/2006/relationships/image" Target="../media/image156.png"/><Relationship Id="rId1" Type="http://schemas.openxmlformats.org/officeDocument/2006/relationships/slideMaster" Target="../slideMasters/slideMaster4.xml"/><Relationship Id="rId6" Type="http://schemas.openxmlformats.org/officeDocument/2006/relationships/image" Target="../media/image159.png"/><Relationship Id="rId5" Type="http://schemas.openxmlformats.org/officeDocument/2006/relationships/image" Target="../media/image88.png"/><Relationship Id="rId4" Type="http://schemas.openxmlformats.org/officeDocument/2006/relationships/image" Target="../media/image158.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1.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2.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3.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Master" Target="../slideMasters/slideMaster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Layouts/_rels/slideLayout14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4.png"/><Relationship Id="rId1" Type="http://schemas.openxmlformats.org/officeDocument/2006/relationships/slideMaster" Target="../slideMasters/slideMaster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88.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Master" Target="../slideMasters/slideMaster4.xml"/><Relationship Id="rId4" Type="http://schemas.openxmlformats.org/officeDocument/2006/relationships/image" Target="../media/image96.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8.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9.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70.png"/><Relationship Id="rId1" Type="http://schemas.openxmlformats.org/officeDocument/2006/relationships/slideMaster" Target="../slideMasters/slideMaster4.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 Id="rId9" Type="http://schemas.openxmlformats.org/officeDocument/2006/relationships/image" Target="../media/image3.png"/></Relationships>
</file>

<file path=ppt/slideLayouts/_rels/slideLayout15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Master" Target="../slideMasters/slideMaster4.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4.png"/><Relationship Id="rId7" Type="http://schemas.openxmlformats.org/officeDocument/2006/relationships/image" Target="../media/image187.png"/><Relationship Id="rId2" Type="http://schemas.openxmlformats.org/officeDocument/2006/relationships/image" Target="../media/image183.png"/><Relationship Id="rId1" Type="http://schemas.openxmlformats.org/officeDocument/2006/relationships/slideMaster" Target="../slideMasters/slideMaster4.xml"/><Relationship Id="rId6" Type="http://schemas.openxmlformats.org/officeDocument/2006/relationships/image" Target="../media/image186.png"/><Relationship Id="rId11" Type="http://schemas.openxmlformats.org/officeDocument/2006/relationships/image" Target="../media/image3.png"/><Relationship Id="rId5" Type="http://schemas.openxmlformats.org/officeDocument/2006/relationships/image" Target="../media/image90.png"/><Relationship Id="rId10" Type="http://schemas.openxmlformats.org/officeDocument/2006/relationships/image" Target="../media/image190.png"/><Relationship Id="rId4" Type="http://schemas.openxmlformats.org/officeDocument/2006/relationships/image" Target="../media/image185.png"/><Relationship Id="rId9" Type="http://schemas.openxmlformats.org/officeDocument/2006/relationships/image" Target="../media/image189.png"/></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1.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192.png"/><Relationship Id="rId4" Type="http://schemas.openxmlformats.org/officeDocument/2006/relationships/image" Target="../media/image3.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jpeg"/><Relationship Id="rId1" Type="http://schemas.openxmlformats.org/officeDocument/2006/relationships/slideMaster" Target="../slideMasters/slideMaster4.xml"/><Relationship Id="rId4" Type="http://schemas.openxmlformats.org/officeDocument/2006/relationships/image" Target="../media/image195.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Master" Target="../slideMasters/slideMaster5.xml"/><Relationship Id="rId5" Type="http://schemas.openxmlformats.org/officeDocument/2006/relationships/image" Target="../media/image2.png"/><Relationship Id="rId4" Type="http://schemas.openxmlformats.org/officeDocument/2006/relationships/image" Target="../media/image198.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9.png"/><Relationship Id="rId1" Type="http://schemas.openxmlformats.org/officeDocument/2006/relationships/slideMaster" Target="../slideMasters/slideMaster5.xml"/><Relationship Id="rId5" Type="http://schemas.openxmlformats.org/officeDocument/2006/relationships/image" Target="../media/image201.png"/><Relationship Id="rId4" Type="http://schemas.openxmlformats.org/officeDocument/2006/relationships/image" Target="../media/image200.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204.png"/><Relationship Id="rId4" Type="http://schemas.openxmlformats.org/officeDocument/2006/relationships/image" Target="../media/image203.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206.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20.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208.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210.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19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6.png"/><Relationship Id="rId12" Type="http://schemas.openxmlformats.org/officeDocument/2006/relationships/image" Target="../media/image212.png"/><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image" Target="../media/image55.png"/><Relationship Id="rId11"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211.png"/><Relationship Id="rId4" Type="http://schemas.openxmlformats.org/officeDocument/2006/relationships/image" Target="../media/image54.png"/><Relationship Id="rId9" Type="http://schemas.openxmlformats.org/officeDocument/2006/relationships/image" Target="../media/image59.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4.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63.png"/><Relationship Id="rId5" Type="http://schemas.openxmlformats.org/officeDocument/2006/relationships/image" Target="../media/image3.png"/><Relationship Id="rId4" Type="http://schemas.openxmlformats.org/officeDocument/2006/relationships/image" Target="../media/image13.png"/></Relationships>
</file>

<file path=ppt/slideLayouts/_rels/slideLayout20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image" Target="../media/image30.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0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0.png"/><Relationship Id="rId7"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image" Target="../media/image66.png"/><Relationship Id="rId5" Type="http://schemas.openxmlformats.org/officeDocument/2006/relationships/image" Target="../media/image31.png"/><Relationship Id="rId4" Type="http://schemas.openxmlformats.org/officeDocument/2006/relationships/image" Target="../media/image13.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3.png"/><Relationship Id="rId2" Type="http://schemas.openxmlformats.org/officeDocument/2006/relationships/image" Target="../media/image26.png"/><Relationship Id="rId1" Type="http://schemas.openxmlformats.org/officeDocument/2006/relationships/slideMaster" Target="../slideMasters/slideMaster5.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8.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3.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Master" Target="../slideMasters/slideMaster5.xml"/><Relationship Id="rId6" Type="http://schemas.openxmlformats.org/officeDocument/2006/relationships/image" Target="../media/image72.png"/><Relationship Id="rId5" Type="http://schemas.openxmlformats.org/officeDocument/2006/relationships/image" Target="../media/image70.png"/><Relationship Id="rId4" Type="http://schemas.openxmlformats.org/officeDocument/2006/relationships/image" Target="../media/image69.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4.png"/></Relationships>
</file>

<file path=ppt/slideLayouts/_rels/slideLayout21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Master" Target="../slideMasters/slideMaster5.xml"/><Relationship Id="rId6" Type="http://schemas.openxmlformats.org/officeDocument/2006/relationships/image" Target="../media/image82.png"/><Relationship Id="rId5" Type="http://schemas.openxmlformats.org/officeDocument/2006/relationships/image" Target="../media/image79.png"/><Relationship Id="rId4" Type="http://schemas.openxmlformats.org/officeDocument/2006/relationships/image" Target="../media/image3.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Layouts/_rels/slideLayout21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90.png"/><Relationship Id="rId9" Type="http://schemas.openxmlformats.org/officeDocument/2006/relationships/image" Target="../media/image93.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25.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25.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Master" Target="../slideMasters/slideMaster5.xml"/><Relationship Id="rId4" Type="http://schemas.openxmlformats.org/officeDocument/2006/relationships/image" Target="../media/image96.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6.pn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7.pn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8.pn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9.pn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0.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1.pn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2.pn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3.png"/><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4.pn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237.png"/><Relationship Id="rId3" Type="http://schemas.openxmlformats.org/officeDocument/2006/relationships/image" Target="../media/image228.png"/><Relationship Id="rId7" Type="http://schemas.openxmlformats.org/officeDocument/2006/relationships/image" Target="../media/image232.png"/><Relationship Id="rId12" Type="http://schemas.openxmlformats.org/officeDocument/2006/relationships/image" Target="../media/image236.png"/><Relationship Id="rId2" Type="http://schemas.openxmlformats.org/officeDocument/2006/relationships/image" Target="../media/image227.png"/><Relationship Id="rId1" Type="http://schemas.openxmlformats.org/officeDocument/2006/relationships/slideMaster" Target="../slideMasters/slideMaster6.xml"/><Relationship Id="rId6" Type="http://schemas.openxmlformats.org/officeDocument/2006/relationships/image" Target="../media/image231.png"/><Relationship Id="rId11" Type="http://schemas.openxmlformats.org/officeDocument/2006/relationships/image" Target="../media/image235.png"/><Relationship Id="rId5" Type="http://schemas.openxmlformats.org/officeDocument/2006/relationships/image" Target="../media/image230.png"/><Relationship Id="rId10" Type="http://schemas.openxmlformats.org/officeDocument/2006/relationships/image" Target="../media/image3.png"/><Relationship Id="rId4" Type="http://schemas.openxmlformats.org/officeDocument/2006/relationships/image" Target="../media/image229.png"/><Relationship Id="rId9" Type="http://schemas.openxmlformats.org/officeDocument/2006/relationships/image" Target="../media/image234.png"/></Relationships>
</file>

<file path=ppt/slideLayouts/_rels/slideLayout257.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39.png"/><Relationship Id="rId7" Type="http://schemas.openxmlformats.org/officeDocument/2006/relationships/image" Target="../media/image3.png"/><Relationship Id="rId2" Type="http://schemas.openxmlformats.org/officeDocument/2006/relationships/image" Target="../media/image238.png"/><Relationship Id="rId1" Type="http://schemas.openxmlformats.org/officeDocument/2006/relationships/slideMaster" Target="../slideMasters/slideMaster6.xml"/><Relationship Id="rId6" Type="http://schemas.openxmlformats.org/officeDocument/2006/relationships/image" Target="../media/image234.png"/><Relationship Id="rId11" Type="http://schemas.openxmlformats.org/officeDocument/2006/relationships/image" Target="../media/image242.png"/><Relationship Id="rId5" Type="http://schemas.openxmlformats.org/officeDocument/2006/relationships/image" Target="../media/image233.png"/><Relationship Id="rId10" Type="http://schemas.openxmlformats.org/officeDocument/2006/relationships/image" Target="../media/image241.png"/><Relationship Id="rId4" Type="http://schemas.openxmlformats.org/officeDocument/2006/relationships/image" Target="../media/image231.png"/><Relationship Id="rId9" Type="http://schemas.openxmlformats.org/officeDocument/2006/relationships/image" Target="../media/image237.png"/></Relationships>
</file>

<file path=ppt/slideLayouts/_rels/slideLayout258.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231.png"/><Relationship Id="rId7" Type="http://schemas.openxmlformats.org/officeDocument/2006/relationships/image" Target="../media/image234.png"/><Relationship Id="rId2" Type="http://schemas.openxmlformats.org/officeDocument/2006/relationships/image" Target="../media/image3.png"/><Relationship Id="rId1" Type="http://schemas.openxmlformats.org/officeDocument/2006/relationships/slideMaster" Target="../slideMasters/slideMaster6.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33.png"/><Relationship Id="rId9" Type="http://schemas.openxmlformats.org/officeDocument/2006/relationships/image" Target="../media/image246.pn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3.png"/><Relationship Id="rId1" Type="http://schemas.openxmlformats.org/officeDocument/2006/relationships/slideMaster" Target="../slideMasters/slideMaster6.xml"/><Relationship Id="rId4" Type="http://schemas.openxmlformats.org/officeDocument/2006/relationships/image" Target="../media/image24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3.png"/><Relationship Id="rId1" Type="http://schemas.openxmlformats.org/officeDocument/2006/relationships/slideMaster" Target="../slideMasters/slideMaster6.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Master" Target="../slideMasters/slideMaster6.xml"/><Relationship Id="rId6" Type="http://schemas.openxmlformats.org/officeDocument/2006/relationships/image" Target="../media/image3.png"/><Relationship Id="rId5" Type="http://schemas.openxmlformats.org/officeDocument/2006/relationships/image" Target="../media/image257.png"/><Relationship Id="rId4" Type="http://schemas.openxmlformats.org/officeDocument/2006/relationships/image" Target="../media/image256.png"/></Relationships>
</file>

<file path=ppt/slideLayouts/_rels/slideLayout263.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image" Target="../media/image258.png"/><Relationship Id="rId7" Type="http://schemas.openxmlformats.org/officeDocument/2006/relationships/image" Target="../media/image262.png"/><Relationship Id="rId2" Type="http://schemas.openxmlformats.org/officeDocument/2006/relationships/image" Target="../media/image3.png"/><Relationship Id="rId1" Type="http://schemas.openxmlformats.org/officeDocument/2006/relationships/slideMaster" Target="../slideMasters/slideMaster6.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s>
</file>

<file path=ppt/slideLayouts/_rels/slideLayout264.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image" Target="../media/image264.png"/><Relationship Id="rId7" Type="http://schemas.openxmlformats.org/officeDocument/2006/relationships/image" Target="../media/image268.png"/><Relationship Id="rId2" Type="http://schemas.openxmlformats.org/officeDocument/2006/relationships/image" Target="../media/image3.png"/><Relationship Id="rId1" Type="http://schemas.openxmlformats.org/officeDocument/2006/relationships/slideMaster" Target="../slideMasters/slideMaster6.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 Id="rId9" Type="http://schemas.openxmlformats.org/officeDocument/2006/relationships/image" Target="../media/image263.png"/></Relationships>
</file>

<file path=ppt/slideLayouts/_rels/slideLayout265.xml.rels><?xml version="1.0" encoding="UTF-8" standalone="yes"?>
<Relationships xmlns="http://schemas.openxmlformats.org/package/2006/relationships"><Relationship Id="rId8" Type="http://schemas.openxmlformats.org/officeDocument/2006/relationships/image" Target="../media/image275.png"/><Relationship Id="rId3" Type="http://schemas.openxmlformats.org/officeDocument/2006/relationships/image" Target="../media/image270.png"/><Relationship Id="rId7" Type="http://schemas.openxmlformats.org/officeDocument/2006/relationships/image" Target="../media/image274.png"/><Relationship Id="rId2" Type="http://schemas.openxmlformats.org/officeDocument/2006/relationships/image" Target="../media/image3.png"/><Relationship Id="rId1" Type="http://schemas.openxmlformats.org/officeDocument/2006/relationships/slideMaster" Target="../slideMasters/slideMaster6.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8.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png"/><Relationship Id="rId1" Type="http://schemas.openxmlformats.org/officeDocument/2006/relationships/slideMaster" Target="../slideMasters/slideMaster6.xml"/><Relationship Id="rId5" Type="http://schemas.openxmlformats.org/officeDocument/2006/relationships/image" Target="../media/image281.png"/><Relationship Id="rId4" Type="http://schemas.openxmlformats.org/officeDocument/2006/relationships/image" Target="../media/image280.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png"/><Relationship Id="rId1" Type="http://schemas.openxmlformats.org/officeDocument/2006/relationships/slideMaster" Target="../slideMasters/slideMaster6.xml"/><Relationship Id="rId5" Type="http://schemas.openxmlformats.org/officeDocument/2006/relationships/image" Target="../media/image281.png"/><Relationship Id="rId4" Type="http://schemas.openxmlformats.org/officeDocument/2006/relationships/image" Target="../media/image28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3.pn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3.pn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4.pn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3.png"/><Relationship Id="rId7" Type="http://schemas.openxmlformats.org/officeDocument/2006/relationships/image" Target="../media/image288.png"/><Relationship Id="rId2" Type="http://schemas.openxmlformats.org/officeDocument/2006/relationships/image" Target="../media/image284.png"/><Relationship Id="rId1" Type="http://schemas.openxmlformats.org/officeDocument/2006/relationships/slideMaster" Target="../slideMasters/slideMaster6.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0.pn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1.png"/><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2.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3.pn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4.png"/><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5.png"/><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5.pn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6.png"/><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7.png"/><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8.png"/><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9.png"/><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0.png"/><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1.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2.png"/><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3.png"/><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4.png"/><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5.png"/><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6.pn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7.png"/><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08.jpe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8" Type="http://schemas.openxmlformats.org/officeDocument/2006/relationships/image" Target="../media/image314.png"/><Relationship Id="rId13" Type="http://schemas.openxmlformats.org/officeDocument/2006/relationships/image" Target="../media/image319.png"/><Relationship Id="rId18" Type="http://schemas.openxmlformats.org/officeDocument/2006/relationships/image" Target="../media/image188.png"/><Relationship Id="rId3" Type="http://schemas.openxmlformats.org/officeDocument/2006/relationships/image" Target="../media/image310.png"/><Relationship Id="rId7" Type="http://schemas.openxmlformats.org/officeDocument/2006/relationships/image" Target="../media/image313.png"/><Relationship Id="rId12" Type="http://schemas.openxmlformats.org/officeDocument/2006/relationships/image" Target="../media/image318.png"/><Relationship Id="rId17" Type="http://schemas.openxmlformats.org/officeDocument/2006/relationships/image" Target="../media/image323.png"/><Relationship Id="rId2" Type="http://schemas.openxmlformats.org/officeDocument/2006/relationships/image" Target="../media/image309.png"/><Relationship Id="rId16" Type="http://schemas.openxmlformats.org/officeDocument/2006/relationships/image" Target="../media/image322.png"/><Relationship Id="rId20" Type="http://schemas.openxmlformats.org/officeDocument/2006/relationships/image" Target="../media/image324.png"/><Relationship Id="rId1" Type="http://schemas.openxmlformats.org/officeDocument/2006/relationships/slideMaster" Target="../slideMasters/slideMaster6.xml"/><Relationship Id="rId6" Type="http://schemas.openxmlformats.org/officeDocument/2006/relationships/image" Target="../media/image312.png"/><Relationship Id="rId11" Type="http://schemas.openxmlformats.org/officeDocument/2006/relationships/image" Target="../media/image317.png"/><Relationship Id="rId5" Type="http://schemas.openxmlformats.org/officeDocument/2006/relationships/image" Target="../media/image311.png"/><Relationship Id="rId15" Type="http://schemas.openxmlformats.org/officeDocument/2006/relationships/image" Target="../media/image321.png"/><Relationship Id="rId10" Type="http://schemas.openxmlformats.org/officeDocument/2006/relationships/image" Target="../media/image316.png"/><Relationship Id="rId19" Type="http://schemas.openxmlformats.org/officeDocument/2006/relationships/image" Target="../media/image189.png"/><Relationship Id="rId4" Type="http://schemas.openxmlformats.org/officeDocument/2006/relationships/image" Target="../media/image3.png"/><Relationship Id="rId9" Type="http://schemas.openxmlformats.org/officeDocument/2006/relationships/image" Target="../media/image315.png"/><Relationship Id="rId14" Type="http://schemas.openxmlformats.org/officeDocument/2006/relationships/image" Target="../media/image320.png"/></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Master" Target="../slideMasters/slideMaster7.xml"/><Relationship Id="rId5" Type="http://schemas.openxmlformats.org/officeDocument/2006/relationships/image" Target="../media/image2.png"/><Relationship Id="rId4" Type="http://schemas.openxmlformats.org/officeDocument/2006/relationships/image" Target="../media/image198.pn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9.png"/><Relationship Id="rId1" Type="http://schemas.openxmlformats.org/officeDocument/2006/relationships/slideMaster" Target="../slideMasters/slideMaster7.xml"/><Relationship Id="rId5" Type="http://schemas.openxmlformats.org/officeDocument/2006/relationships/image" Target="../media/image201.png"/><Relationship Id="rId4" Type="http://schemas.openxmlformats.org/officeDocument/2006/relationships/image" Target="../media/image200.pn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png"/><Relationship Id="rId1" Type="http://schemas.openxmlformats.org/officeDocument/2006/relationships/slideMaster" Target="../slideMasters/slideMaster7.xml"/><Relationship Id="rId5" Type="http://schemas.openxmlformats.org/officeDocument/2006/relationships/image" Target="../media/image204.png"/><Relationship Id="rId4" Type="http://schemas.openxmlformats.org/officeDocument/2006/relationships/image" Target="../media/image203.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png"/><Relationship Id="rId1" Type="http://schemas.openxmlformats.org/officeDocument/2006/relationships/slideMaster" Target="../slideMasters/slideMaster7.xml"/><Relationship Id="rId4" Type="http://schemas.openxmlformats.org/officeDocument/2006/relationships/image" Target="../media/image206.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208.pn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210.pn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Master" Target="../slideMasters/slideMaster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3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6.png"/><Relationship Id="rId12" Type="http://schemas.openxmlformats.org/officeDocument/2006/relationships/image" Target="../media/image212.png"/><Relationship Id="rId2" Type="http://schemas.openxmlformats.org/officeDocument/2006/relationships/image" Target="../media/image3.png"/><Relationship Id="rId1" Type="http://schemas.openxmlformats.org/officeDocument/2006/relationships/slideMaster" Target="../slideMasters/slideMaster7.xml"/><Relationship Id="rId6" Type="http://schemas.openxmlformats.org/officeDocument/2006/relationships/image" Target="../media/image55.png"/><Relationship Id="rId11"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211.png"/><Relationship Id="rId4" Type="http://schemas.openxmlformats.org/officeDocument/2006/relationships/image" Target="../media/image54.png"/><Relationship Id="rId9" Type="http://schemas.openxmlformats.org/officeDocument/2006/relationships/image" Target="../media/image5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4.png"/><Relationship Id="rId2" Type="http://schemas.openxmlformats.org/officeDocument/2006/relationships/image" Target="../media/image29.png"/><Relationship Id="rId1" Type="http://schemas.openxmlformats.org/officeDocument/2006/relationships/slideMaster" Target="../slideMasters/slideMaster7.xml"/><Relationship Id="rId6" Type="http://schemas.openxmlformats.org/officeDocument/2006/relationships/image" Target="../media/image63.png"/><Relationship Id="rId5" Type="http://schemas.openxmlformats.org/officeDocument/2006/relationships/image" Target="../media/image3.png"/><Relationship Id="rId4" Type="http://schemas.openxmlformats.org/officeDocument/2006/relationships/image" Target="../media/image13.png"/></Relationships>
</file>

<file path=ppt/slideLayouts/_rels/slideLayout3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Master" Target="../slideMasters/slideMaster7.xml"/><Relationship Id="rId6" Type="http://schemas.openxmlformats.org/officeDocument/2006/relationships/image" Target="../media/image30.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2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0.png"/><Relationship Id="rId7"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7.xml"/><Relationship Id="rId6" Type="http://schemas.openxmlformats.org/officeDocument/2006/relationships/image" Target="../media/image66.png"/><Relationship Id="rId5" Type="http://schemas.openxmlformats.org/officeDocument/2006/relationships/image" Target="../media/image31.png"/><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3.png"/><Relationship Id="rId2" Type="http://schemas.openxmlformats.org/officeDocument/2006/relationships/image" Target="../media/image26.png"/><Relationship Id="rId1" Type="http://schemas.openxmlformats.org/officeDocument/2006/relationships/slideMaster" Target="../slideMasters/slideMaster7.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8.pn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3.png"/><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Master" Target="../slideMasters/slideMaster7.xml"/><Relationship Id="rId6" Type="http://schemas.openxmlformats.org/officeDocument/2006/relationships/image" Target="../media/image72.png"/><Relationship Id="rId5" Type="http://schemas.openxmlformats.org/officeDocument/2006/relationships/image" Target="../media/image70.png"/><Relationship Id="rId4" Type="http://schemas.openxmlformats.org/officeDocument/2006/relationships/image" Target="../media/image69.pn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Master" Target="../slideMasters/slideMaster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4.png"/></Relationships>
</file>

<file path=ppt/slideLayouts/_rels/slideLayout3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Master" Target="../slideMasters/slideMaster7.xml"/><Relationship Id="rId6" Type="http://schemas.openxmlformats.org/officeDocument/2006/relationships/image" Target="../media/image82.png"/><Relationship Id="rId5" Type="http://schemas.openxmlformats.org/officeDocument/2006/relationships/image" Target="../media/image79.png"/><Relationship Id="rId4" Type="http://schemas.openxmlformats.org/officeDocument/2006/relationships/image" Target="../media/image3.pn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Master" Target="../slideMasters/slideMaster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Layouts/_rels/slideLayout33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image" Target="../media/image84.png"/><Relationship Id="rId1" Type="http://schemas.openxmlformats.org/officeDocument/2006/relationships/slideMaster" Target="../slideMasters/slideMaster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90.png"/><Relationship Id="rId9" Type="http://schemas.openxmlformats.org/officeDocument/2006/relationships/image" Target="../media/image93.pn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25.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25.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Master" Target="../slideMasters/slideMaster7.xml"/><Relationship Id="rId4" Type="http://schemas.openxmlformats.org/officeDocument/2006/relationships/image" Target="../media/image9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326.jpeg"/><Relationship Id="rId2" Type="http://schemas.openxmlformats.org/officeDocument/2006/relationships/image" Target="../media/image325.jpeg"/><Relationship Id="rId1" Type="http://schemas.openxmlformats.org/officeDocument/2006/relationships/slideMaster" Target="../slideMasters/slideMaster8.xml"/><Relationship Id="rId4" Type="http://schemas.openxmlformats.org/officeDocument/2006/relationships/image" Target="../media/image327.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94.png"/><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94.png"/><Relationship Id="rId1" Type="http://schemas.openxmlformats.org/officeDocument/2006/relationships/slideMaster" Target="../slideMasters/slideMaster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330.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jpeg"/><Relationship Id="rId1" Type="http://schemas.openxmlformats.org/officeDocument/2006/relationships/slideMaster" Target="../slideMasters/slideMaster8.xml"/><Relationship Id="rId5" Type="http://schemas.openxmlformats.org/officeDocument/2006/relationships/image" Target="../media/image333.png"/><Relationship Id="rId4" Type="http://schemas.openxmlformats.org/officeDocument/2006/relationships/image" Target="../media/image3.pn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94.png"/><Relationship Id="rId1" Type="http://schemas.openxmlformats.org/officeDocument/2006/relationships/slideMaster" Target="../slideMasters/slideMaster8.xml"/><Relationship Id="rId6" Type="http://schemas.openxmlformats.org/officeDocument/2006/relationships/image" Target="../media/image328.png"/><Relationship Id="rId5" Type="http://schemas.openxmlformats.org/officeDocument/2006/relationships/image" Target="../media/image329.png"/><Relationship Id="rId4" Type="http://schemas.openxmlformats.org/officeDocument/2006/relationships/image" Target="../media/image330.pn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94.png"/><Relationship Id="rId1" Type="http://schemas.openxmlformats.org/officeDocument/2006/relationships/slideMaster" Target="../slideMasters/slideMaster8.xml"/><Relationship Id="rId5" Type="http://schemas.openxmlformats.org/officeDocument/2006/relationships/image" Target="../media/image335.png"/><Relationship Id="rId4" Type="http://schemas.openxmlformats.org/officeDocument/2006/relationships/image" Target="../media/image33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94.png"/><Relationship Id="rId1" Type="http://schemas.openxmlformats.org/officeDocument/2006/relationships/slideMaster" Target="../slideMasters/slideMaster8.xml"/><Relationship Id="rId5" Type="http://schemas.openxmlformats.org/officeDocument/2006/relationships/image" Target="../media/image335.png"/><Relationship Id="rId4" Type="http://schemas.openxmlformats.org/officeDocument/2006/relationships/image" Target="../media/image330.png"/></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94.png"/><Relationship Id="rId1" Type="http://schemas.openxmlformats.org/officeDocument/2006/relationships/slideMaster" Target="../slideMasters/slideMaster8.xml"/><Relationship Id="rId5" Type="http://schemas.openxmlformats.org/officeDocument/2006/relationships/image" Target="../media/image329.png"/><Relationship Id="rId4" Type="http://schemas.openxmlformats.org/officeDocument/2006/relationships/image" Target="../media/image330.png"/></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3.pn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8.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30.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Master" Target="../slideMasters/slideMaster2.xml"/><Relationship Id="rId5" Type="http://schemas.openxmlformats.org/officeDocument/2006/relationships/image" Target="../media/image42.png"/><Relationship Id="rId4" Type="http://schemas.openxmlformats.org/officeDocument/2006/relationships/image" Target="../media/image4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Master" Target="../slideMasters/slideMaster2.xml"/><Relationship Id="rId4" Type="http://schemas.openxmlformats.org/officeDocument/2006/relationships/image" Target="../media/image4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50.png"/><Relationship Id="rId1" Type="http://schemas.openxmlformats.org/officeDocument/2006/relationships/slideMaster" Target="../slideMasters/slideMaster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4.png"/><Relationship Id="rId2" Type="http://schemas.openxmlformats.org/officeDocument/2006/relationships/image" Target="../media/image29.png"/><Relationship Id="rId1" Type="http://schemas.openxmlformats.org/officeDocument/2006/relationships/slideMaster" Target="../slideMasters/slideMaster2.xml"/><Relationship Id="rId6" Type="http://schemas.openxmlformats.org/officeDocument/2006/relationships/image" Target="../media/image63.png"/><Relationship Id="rId5" Type="http://schemas.openxmlformats.org/officeDocument/2006/relationships/image" Target="../media/image3.png"/><Relationship Id="rId4" Type="http://schemas.openxmlformats.org/officeDocument/2006/relationships/image" Target="../media/image13.png"/></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0.png"/><Relationship Id="rId7"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66.png"/><Relationship Id="rId5" Type="http://schemas.openxmlformats.org/officeDocument/2006/relationships/image" Target="../media/image31.png"/><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72.png"/><Relationship Id="rId4" Type="http://schemas.openxmlformats.org/officeDocument/2006/relationships/image" Target="../media/image7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77.png"/><Relationship Id="rId4" Type="http://schemas.openxmlformats.org/officeDocument/2006/relationships/image" Target="../media/image7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0.png"/><Relationship Id="rId7" Type="http://schemas.openxmlformats.org/officeDocument/2006/relationships/image" Target="../media/image3.png"/><Relationship Id="rId2" Type="http://schemas.openxmlformats.org/officeDocument/2006/relationships/image" Target="../media/image79.png"/><Relationship Id="rId1" Type="http://schemas.openxmlformats.org/officeDocument/2006/relationships/slideMaster" Target="../slideMasters/slideMaster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90.png"/><Relationship Id="rId9" Type="http://schemas.openxmlformats.org/officeDocument/2006/relationships/image" Target="../media/image93.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Master" Target="../slideMasters/slideMaster2.xml"/><Relationship Id="rId4" Type="http://schemas.openxmlformats.org/officeDocument/2006/relationships/image" Target="../media/image9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slideMaster" Target="../slideMasters/slideMaster3.xml"/><Relationship Id="rId4" Type="http://schemas.openxmlformats.org/officeDocument/2006/relationships/image" Target="../media/image10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Master" Target="../slideMasters/slideMaster3.xml"/><Relationship Id="rId4" Type="http://schemas.openxmlformats.org/officeDocument/2006/relationships/image" Target="../media/image10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8.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9.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10.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11.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1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13.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14.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15.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16.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17.jpeg"/><Relationship Id="rId1" Type="http://schemas.openxmlformats.org/officeDocument/2006/relationships/slideMaster" Target="../slideMasters/slideMaster3.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21.jpeg"/><Relationship Id="rId1" Type="http://schemas.openxmlformats.org/officeDocument/2006/relationships/slideMaster" Target="../slideMasters/slideMaster3.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22.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eg"/><Relationship Id="rId1" Type="http://schemas.openxmlformats.org/officeDocument/2006/relationships/slideMaster" Target="../slideMasters/slideMaster3.xml"/><Relationship Id="rId4" Type="http://schemas.openxmlformats.org/officeDocument/2006/relationships/image" Target="../media/image101.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25.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26.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Path - Range">
  <p:cSld name="Path - Range">
    <p:spTree>
      <p:nvGrpSpPr>
        <p:cNvPr id="1" name="Shape 2058"/>
        <p:cNvGrpSpPr/>
        <p:nvPr/>
      </p:nvGrpSpPr>
      <p:grpSpPr>
        <a:xfrm>
          <a:off x="0" y="0"/>
          <a:ext cx="0" cy="0"/>
          <a:chOff x="0" y="0"/>
          <a:chExt cx="0" cy="0"/>
        </a:xfrm>
      </p:grpSpPr>
      <p:pic>
        <p:nvPicPr>
          <p:cNvPr id="2059" name="Google Shape;2059;p22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475"/>
            <a:ext cx="9144845" cy="5143975"/>
          </a:xfrm>
          <a:prstGeom prst="rect">
            <a:avLst/>
          </a:prstGeom>
          <a:noFill/>
          <a:ln>
            <a:noFill/>
          </a:ln>
        </p:spPr>
      </p:pic>
      <p:sp>
        <p:nvSpPr>
          <p:cNvPr id="2060" name="Google Shape;2060;p229"/>
          <p:cNvSpPr txBox="1">
            <a:spLocks noGrp="1"/>
          </p:cNvSpPr>
          <p:nvPr>
            <p:ph type="title"/>
          </p:nvPr>
        </p:nvSpPr>
        <p:spPr>
          <a:xfrm>
            <a:off x="428737" y="42973"/>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61" name="Google Shape;2061;p229"/>
          <p:cNvSpPr txBox="1">
            <a:spLocks noGrp="1"/>
          </p:cNvSpPr>
          <p:nvPr>
            <p:ph type="body" idx="1"/>
          </p:nvPr>
        </p:nvSpPr>
        <p:spPr>
          <a:xfrm>
            <a:off x="428737" y="1323215"/>
            <a:ext cx="8286600" cy="2406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62" name="Google Shape;2062;p229"/>
          <p:cNvSpPr txBox="1">
            <a:spLocks noGrp="1"/>
          </p:cNvSpPr>
          <p:nvPr>
            <p:ph type="body" idx="2"/>
          </p:nvPr>
        </p:nvSpPr>
        <p:spPr>
          <a:xfrm>
            <a:off x="428737" y="822884"/>
            <a:ext cx="8286600" cy="253800"/>
          </a:xfrm>
          <a:prstGeom prst="rect">
            <a:avLst/>
          </a:prstGeom>
          <a:noFill/>
          <a:ln>
            <a:noFill/>
          </a:ln>
        </p:spPr>
        <p:txBody>
          <a:bodyPr spcFirstLastPara="1" wrap="square" lIns="0" tIns="0" rIns="0" bIns="0" anchor="t" anchorCtr="0">
            <a:spAutoFit/>
          </a:bodyPr>
          <a:lstStyle>
            <a:lvl1pPr marL="457200" lvl="0" indent="-228600" algn="l" rtl="0">
              <a:spcBef>
                <a:spcPts val="800"/>
              </a:spcBef>
              <a:spcAft>
                <a:spcPts val="0"/>
              </a:spcAft>
              <a:buSzPts val="1700"/>
              <a:buNone/>
              <a:defRPr sz="1700" b="0" i="0">
                <a:solidFill>
                  <a:srgbClr val="424145"/>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63" name="Google Shape;2063;p229"/>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064" name="Google Shape;2064;p229"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spTree>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matchingName="Speaker Slide ">
  <p:cSld name="Speaker Slide ">
    <p:bg>
      <p:bgPr>
        <a:solidFill>
          <a:schemeClr val="lt1"/>
        </a:solidFill>
        <a:effectLst/>
      </p:bgPr>
    </p:bg>
    <p:spTree>
      <p:nvGrpSpPr>
        <p:cNvPr id="1" name="Shape 2065"/>
        <p:cNvGrpSpPr/>
        <p:nvPr/>
      </p:nvGrpSpPr>
      <p:grpSpPr>
        <a:xfrm>
          <a:off x="0" y="0"/>
          <a:ext cx="0" cy="0"/>
          <a:chOff x="0" y="0"/>
          <a:chExt cx="0" cy="0"/>
        </a:xfrm>
      </p:grpSpPr>
      <p:pic>
        <p:nvPicPr>
          <p:cNvPr id="2066" name="Google Shape;2066;p230"/>
          <p:cNvPicPr preferRelativeResize="0"/>
          <p:nvPr/>
        </p:nvPicPr>
        <p:blipFill rotWithShape="1">
          <a:blip r:embed="rId2" cstate="email">
            <a:alphaModFix amt="80000"/>
            <a:extLst>
              <a:ext uri="{28A0092B-C50C-407E-A947-70E740481C1C}">
                <a14:useLocalDpi xmlns:a14="http://schemas.microsoft.com/office/drawing/2010/main"/>
              </a:ext>
            </a:extLst>
          </a:blip>
          <a:srcRect t="-2616"/>
          <a:stretch/>
        </p:blipFill>
        <p:spPr>
          <a:xfrm>
            <a:off x="0" y="1339"/>
            <a:ext cx="9144000" cy="5142161"/>
          </a:xfrm>
          <a:prstGeom prst="rect">
            <a:avLst/>
          </a:prstGeom>
          <a:noFill/>
          <a:ln>
            <a:noFill/>
          </a:ln>
        </p:spPr>
      </p:pic>
      <p:sp>
        <p:nvSpPr>
          <p:cNvPr id="2067" name="Google Shape;2067;p230"/>
          <p:cNvSpPr txBox="1">
            <a:spLocks noGrp="1"/>
          </p:cNvSpPr>
          <p:nvPr>
            <p:ph type="body" idx="1"/>
          </p:nvPr>
        </p:nvSpPr>
        <p:spPr>
          <a:xfrm>
            <a:off x="340299" y="2421713"/>
            <a:ext cx="16119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accent2"/>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68" name="Google Shape;2068;p230"/>
          <p:cNvSpPr txBox="1">
            <a:spLocks noGrp="1"/>
          </p:cNvSpPr>
          <p:nvPr>
            <p:ph type="body" idx="2"/>
          </p:nvPr>
        </p:nvSpPr>
        <p:spPr>
          <a:xfrm>
            <a:off x="2107354" y="2854073"/>
            <a:ext cx="15537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900"/>
              <a:buNone/>
              <a:defRPr sz="9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98450" algn="l" rtl="0">
              <a:spcBef>
                <a:spcPts val="500"/>
              </a:spcBef>
              <a:spcAft>
                <a:spcPts val="0"/>
              </a:spcAft>
              <a:buSzPts val="1100"/>
              <a:buChar char="•"/>
              <a:defRPr sz="1100">
                <a:solidFill>
                  <a:schemeClr val="lt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69" name="Google Shape;2069;p230"/>
          <p:cNvSpPr txBox="1">
            <a:spLocks noGrp="1"/>
          </p:cNvSpPr>
          <p:nvPr>
            <p:ph type="body" idx="3"/>
          </p:nvPr>
        </p:nvSpPr>
        <p:spPr>
          <a:xfrm>
            <a:off x="3845240" y="2854073"/>
            <a:ext cx="15519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900"/>
              <a:buNone/>
              <a:defRPr sz="9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98450" algn="l" rtl="0">
              <a:spcBef>
                <a:spcPts val="500"/>
              </a:spcBef>
              <a:spcAft>
                <a:spcPts val="0"/>
              </a:spcAft>
              <a:buSzPts val="1100"/>
              <a:buChar char="•"/>
              <a:defRPr sz="1100">
                <a:solidFill>
                  <a:schemeClr val="lt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70" name="Google Shape;2070;p230"/>
          <p:cNvSpPr txBox="1">
            <a:spLocks noGrp="1"/>
          </p:cNvSpPr>
          <p:nvPr>
            <p:ph type="body" idx="4"/>
          </p:nvPr>
        </p:nvSpPr>
        <p:spPr>
          <a:xfrm>
            <a:off x="2085045" y="2421713"/>
            <a:ext cx="16119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accent2"/>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71" name="Google Shape;2071;p230"/>
          <p:cNvSpPr txBox="1">
            <a:spLocks noGrp="1"/>
          </p:cNvSpPr>
          <p:nvPr>
            <p:ph type="body" idx="5"/>
          </p:nvPr>
        </p:nvSpPr>
        <p:spPr>
          <a:xfrm>
            <a:off x="3813322" y="2421713"/>
            <a:ext cx="16119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accent2"/>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72" name="Google Shape;2072;p230"/>
          <p:cNvSpPr>
            <a:spLocks noGrp="1"/>
          </p:cNvSpPr>
          <p:nvPr>
            <p:ph type="pic" idx="6"/>
          </p:nvPr>
        </p:nvSpPr>
        <p:spPr>
          <a:xfrm>
            <a:off x="515347" y="1164780"/>
            <a:ext cx="1261500" cy="1258800"/>
          </a:xfrm>
          <a:prstGeom prst="ellipse">
            <a:avLst/>
          </a:prstGeom>
          <a:solidFill>
            <a:schemeClr val="lt2"/>
          </a:solidFill>
          <a:ln w="38100" cap="flat" cmpd="sng">
            <a:solidFill>
              <a:schemeClr val="dk2"/>
            </a:solidFill>
            <a:prstDash val="solid"/>
            <a:round/>
            <a:headEnd type="none" w="sm" len="sm"/>
            <a:tailEnd type="none" w="sm" len="sm"/>
          </a:ln>
        </p:spPr>
      </p:sp>
      <p:sp>
        <p:nvSpPr>
          <p:cNvPr id="2073" name="Google Shape;2073;p230"/>
          <p:cNvSpPr>
            <a:spLocks noGrp="1"/>
          </p:cNvSpPr>
          <p:nvPr>
            <p:ph type="pic" idx="7"/>
          </p:nvPr>
        </p:nvSpPr>
        <p:spPr>
          <a:xfrm>
            <a:off x="2254948" y="1164780"/>
            <a:ext cx="1261500" cy="1258800"/>
          </a:xfrm>
          <a:prstGeom prst="ellipse">
            <a:avLst/>
          </a:prstGeom>
          <a:solidFill>
            <a:schemeClr val="lt2"/>
          </a:solidFill>
          <a:ln w="38100" cap="flat" cmpd="sng">
            <a:solidFill>
              <a:schemeClr val="dk2"/>
            </a:solidFill>
            <a:prstDash val="solid"/>
            <a:round/>
            <a:headEnd type="none" w="sm" len="sm"/>
            <a:tailEnd type="none" w="sm" len="sm"/>
          </a:ln>
        </p:spPr>
      </p:sp>
      <p:sp>
        <p:nvSpPr>
          <p:cNvPr id="2074" name="Google Shape;2074;p230"/>
          <p:cNvSpPr>
            <a:spLocks noGrp="1"/>
          </p:cNvSpPr>
          <p:nvPr>
            <p:ph type="pic" idx="8"/>
          </p:nvPr>
        </p:nvSpPr>
        <p:spPr>
          <a:xfrm>
            <a:off x="3965122" y="1164780"/>
            <a:ext cx="1261500" cy="1258800"/>
          </a:xfrm>
          <a:prstGeom prst="ellipse">
            <a:avLst/>
          </a:prstGeom>
          <a:solidFill>
            <a:schemeClr val="lt2"/>
          </a:solidFill>
          <a:ln w="38100" cap="flat" cmpd="sng">
            <a:solidFill>
              <a:schemeClr val="dk2"/>
            </a:solidFill>
            <a:prstDash val="solid"/>
            <a:round/>
            <a:headEnd type="none" w="sm" len="sm"/>
            <a:tailEnd type="none" w="sm" len="sm"/>
          </a:ln>
        </p:spPr>
      </p:sp>
      <p:sp>
        <p:nvSpPr>
          <p:cNvPr id="2075" name="Google Shape;2075;p230"/>
          <p:cNvSpPr txBox="1">
            <a:spLocks noGrp="1"/>
          </p:cNvSpPr>
          <p:nvPr>
            <p:ph type="body" idx="9"/>
          </p:nvPr>
        </p:nvSpPr>
        <p:spPr>
          <a:xfrm>
            <a:off x="369356" y="2854073"/>
            <a:ext cx="15537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900"/>
              <a:buNone/>
              <a:defRPr sz="9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28600" algn="l" rtl="0">
              <a:spcBef>
                <a:spcPts val="500"/>
              </a:spcBef>
              <a:spcAft>
                <a:spcPts val="0"/>
              </a:spcAft>
              <a:buSzPts val="1100"/>
              <a:buNone/>
              <a:defRPr sz="1100">
                <a:solidFill>
                  <a:schemeClr val="lt1"/>
                </a:solidFill>
              </a:defRPr>
            </a:lvl3pPr>
            <a:lvl4pPr marL="1828800" lvl="3" indent="-228600" algn="l" rtl="0">
              <a:spcBef>
                <a:spcPts val="500"/>
              </a:spcBef>
              <a:spcAft>
                <a:spcPts val="0"/>
              </a:spcAft>
              <a:buSzPts val="1400"/>
              <a:buNone/>
              <a:defRPr sz="1400">
                <a:solidFill>
                  <a:schemeClr val="dk2"/>
                </a:solidFill>
                <a:latin typeface="Salesforce Sans"/>
                <a:ea typeface="Salesforce Sans"/>
                <a:cs typeface="Salesforce Sans"/>
                <a:sym typeface="Salesforce Sans"/>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76" name="Google Shape;2076;p230"/>
          <p:cNvSpPr txBox="1">
            <a:spLocks noGrp="1"/>
          </p:cNvSpPr>
          <p:nvPr>
            <p:ph type="title"/>
          </p:nvPr>
        </p:nvSpPr>
        <p:spPr>
          <a:xfrm>
            <a:off x="428739" y="41066"/>
            <a:ext cx="82866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dk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77" name="Google Shape;2077;p230"/>
          <p:cNvSpPr txBox="1">
            <a:spLocks noGrp="1"/>
          </p:cNvSpPr>
          <p:nvPr>
            <p:ph type="body" idx="13"/>
          </p:nvPr>
        </p:nvSpPr>
        <p:spPr>
          <a:xfrm>
            <a:off x="5581337" y="2854073"/>
            <a:ext cx="15537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900"/>
              <a:buNone/>
              <a:defRPr sz="9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98450" algn="l" rtl="0">
              <a:spcBef>
                <a:spcPts val="500"/>
              </a:spcBef>
              <a:spcAft>
                <a:spcPts val="0"/>
              </a:spcAft>
              <a:buSzPts val="1100"/>
              <a:buChar char="•"/>
              <a:defRPr sz="1100">
                <a:solidFill>
                  <a:schemeClr val="lt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78" name="Google Shape;2078;p230"/>
          <p:cNvSpPr txBox="1">
            <a:spLocks noGrp="1"/>
          </p:cNvSpPr>
          <p:nvPr>
            <p:ph type="body" idx="14"/>
          </p:nvPr>
        </p:nvSpPr>
        <p:spPr>
          <a:xfrm>
            <a:off x="7319223" y="2854073"/>
            <a:ext cx="15519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900"/>
              <a:buNone/>
              <a:defRPr sz="9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98450" algn="l" rtl="0">
              <a:spcBef>
                <a:spcPts val="500"/>
              </a:spcBef>
              <a:spcAft>
                <a:spcPts val="0"/>
              </a:spcAft>
              <a:buSzPts val="1100"/>
              <a:buChar char="•"/>
              <a:defRPr sz="1100">
                <a:solidFill>
                  <a:schemeClr val="lt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79" name="Google Shape;2079;p230"/>
          <p:cNvSpPr txBox="1">
            <a:spLocks noGrp="1"/>
          </p:cNvSpPr>
          <p:nvPr>
            <p:ph type="body" idx="15"/>
          </p:nvPr>
        </p:nvSpPr>
        <p:spPr>
          <a:xfrm>
            <a:off x="5551269" y="2421713"/>
            <a:ext cx="16119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accent2"/>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80" name="Google Shape;2080;p230"/>
          <p:cNvSpPr txBox="1">
            <a:spLocks noGrp="1"/>
          </p:cNvSpPr>
          <p:nvPr>
            <p:ph type="body" idx="16"/>
          </p:nvPr>
        </p:nvSpPr>
        <p:spPr>
          <a:xfrm>
            <a:off x="7289215" y="2421713"/>
            <a:ext cx="16119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accent2"/>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81" name="Google Shape;2081;p230"/>
          <p:cNvSpPr>
            <a:spLocks noGrp="1"/>
          </p:cNvSpPr>
          <p:nvPr>
            <p:ph type="pic" idx="17"/>
          </p:nvPr>
        </p:nvSpPr>
        <p:spPr>
          <a:xfrm>
            <a:off x="5697924" y="1164780"/>
            <a:ext cx="1261500" cy="1258800"/>
          </a:xfrm>
          <a:prstGeom prst="ellipse">
            <a:avLst/>
          </a:prstGeom>
          <a:solidFill>
            <a:schemeClr val="lt2"/>
          </a:solidFill>
          <a:ln w="38100" cap="flat" cmpd="sng">
            <a:solidFill>
              <a:schemeClr val="dk2"/>
            </a:solidFill>
            <a:prstDash val="solid"/>
            <a:round/>
            <a:headEnd type="none" w="sm" len="sm"/>
            <a:tailEnd type="none" w="sm" len="sm"/>
          </a:ln>
        </p:spPr>
      </p:sp>
      <p:sp>
        <p:nvSpPr>
          <p:cNvPr id="2082" name="Google Shape;2082;p230"/>
          <p:cNvSpPr>
            <a:spLocks noGrp="1"/>
          </p:cNvSpPr>
          <p:nvPr>
            <p:ph type="pic" idx="18"/>
          </p:nvPr>
        </p:nvSpPr>
        <p:spPr>
          <a:xfrm>
            <a:off x="7441016" y="1164780"/>
            <a:ext cx="1261500" cy="1258800"/>
          </a:xfrm>
          <a:prstGeom prst="ellipse">
            <a:avLst/>
          </a:prstGeom>
          <a:solidFill>
            <a:schemeClr val="lt2"/>
          </a:solidFill>
          <a:ln w="38100" cap="flat" cmpd="sng">
            <a:solidFill>
              <a:schemeClr val="dk2"/>
            </a:solidFill>
            <a:prstDash val="solid"/>
            <a:round/>
            <a:headEnd type="none" w="sm" len="sm"/>
            <a:tailEnd type="none" w="sm" len="sm"/>
          </a:ln>
        </p:spPr>
      </p:sp>
      <p:pic>
        <p:nvPicPr>
          <p:cNvPr id="2083" name="Google Shape;2083;p230"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spTree>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Seque Slide - A">
  <p:cSld name="Seque Slide - A">
    <p:bg>
      <p:bgPr>
        <a:gradFill>
          <a:gsLst>
            <a:gs pos="0">
              <a:srgbClr val="309FFF"/>
            </a:gs>
            <a:gs pos="69000">
              <a:srgbClr val="4CC0D9"/>
            </a:gs>
            <a:gs pos="100000">
              <a:srgbClr val="68E2B3"/>
            </a:gs>
          </a:gsLst>
          <a:lin ang="5400012" scaled="0"/>
        </a:gradFill>
        <a:effectLst/>
      </p:bgPr>
    </p:bg>
    <p:spTree>
      <p:nvGrpSpPr>
        <p:cNvPr id="1" name="Shape 2084"/>
        <p:cNvGrpSpPr/>
        <p:nvPr/>
      </p:nvGrpSpPr>
      <p:grpSpPr>
        <a:xfrm>
          <a:off x="0" y="0"/>
          <a:ext cx="0" cy="0"/>
          <a:chOff x="0" y="0"/>
          <a:chExt cx="0" cy="0"/>
        </a:xfrm>
      </p:grpSpPr>
      <p:pic>
        <p:nvPicPr>
          <p:cNvPr id="2085" name="Google Shape;2085;p23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2086" name="Google Shape;2086;p231"/>
          <p:cNvSpPr txBox="1">
            <a:spLocks noGrp="1"/>
          </p:cNvSpPr>
          <p:nvPr>
            <p:ph type="ctrTitle"/>
          </p:nvPr>
        </p:nvSpPr>
        <p:spPr>
          <a:xfrm>
            <a:off x="433945" y="1353290"/>
            <a:ext cx="53757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3000" b="0">
                <a:solidFill>
                  <a:schemeClr val="l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87" name="Google Shape;2087;p231"/>
          <p:cNvSpPr txBox="1">
            <a:spLocks noGrp="1"/>
          </p:cNvSpPr>
          <p:nvPr>
            <p:ph type="body" idx="1"/>
          </p:nvPr>
        </p:nvSpPr>
        <p:spPr>
          <a:xfrm>
            <a:off x="433945" y="2241291"/>
            <a:ext cx="5375700" cy="695400"/>
          </a:xfrm>
          <a:prstGeom prst="rect">
            <a:avLst/>
          </a:prstGeom>
          <a:noFill/>
          <a:ln>
            <a:noFill/>
          </a:ln>
        </p:spPr>
        <p:txBody>
          <a:bodyPr spcFirstLastPara="1" wrap="square" lIns="0" tIns="0" rIns="0" bIns="0" anchor="t" anchorCtr="0">
            <a:noAutofit/>
          </a:bodyPr>
          <a:lstStyle>
            <a:lvl1pPr marL="457200" lvl="0" indent="-228600" algn="l" rtl="0">
              <a:spcBef>
                <a:spcPts val="800"/>
              </a:spcBef>
              <a:spcAft>
                <a:spcPts val="0"/>
              </a:spcAft>
              <a:buSzPts val="1700"/>
              <a:buNone/>
              <a:defRPr sz="1700" b="0" i="0">
                <a:solidFill>
                  <a:schemeClr val="lt1"/>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pic>
        <p:nvPicPr>
          <p:cNvPr id="2088" name="Google Shape;2088;p231"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spTree>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matchingName="Seque Slide - B">
  <p:cSld name="Seque Slide - B">
    <p:bg>
      <p:bgPr>
        <a:gradFill>
          <a:gsLst>
            <a:gs pos="0">
              <a:srgbClr val="309FFF"/>
            </a:gs>
            <a:gs pos="69000">
              <a:srgbClr val="4CC0D9"/>
            </a:gs>
            <a:gs pos="100000">
              <a:srgbClr val="68E2B3"/>
            </a:gs>
          </a:gsLst>
          <a:lin ang="5400012" scaled="0"/>
        </a:gradFill>
        <a:effectLst/>
      </p:bgPr>
    </p:bg>
    <p:spTree>
      <p:nvGrpSpPr>
        <p:cNvPr id="1" name="Shape 2089"/>
        <p:cNvGrpSpPr/>
        <p:nvPr/>
      </p:nvGrpSpPr>
      <p:grpSpPr>
        <a:xfrm>
          <a:off x="0" y="0"/>
          <a:ext cx="0" cy="0"/>
          <a:chOff x="0" y="0"/>
          <a:chExt cx="0" cy="0"/>
        </a:xfrm>
      </p:grpSpPr>
      <p:pic>
        <p:nvPicPr>
          <p:cNvPr id="2090" name="Google Shape;2090;p232"/>
          <p:cNvPicPr preferRelativeResize="0"/>
          <p:nvPr/>
        </p:nvPicPr>
        <p:blipFill rotWithShape="1">
          <a:blip r:embed="rId2" cstate="email">
            <a:alphaModFix/>
            <a:extLst>
              <a:ext uri="{28A0092B-C50C-407E-A947-70E740481C1C}">
                <a14:useLocalDpi xmlns:a14="http://schemas.microsoft.com/office/drawing/2010/main"/>
              </a:ext>
            </a:extLst>
          </a:blip>
          <a:srcRect b="-1030"/>
          <a:stretch/>
        </p:blipFill>
        <p:spPr>
          <a:xfrm>
            <a:off x="-1" y="0"/>
            <a:ext cx="9141618" cy="5201096"/>
          </a:xfrm>
          <a:prstGeom prst="rect">
            <a:avLst/>
          </a:prstGeom>
          <a:noFill/>
          <a:ln>
            <a:noFill/>
          </a:ln>
        </p:spPr>
      </p:pic>
      <p:sp>
        <p:nvSpPr>
          <p:cNvPr id="2091" name="Google Shape;2091;p232"/>
          <p:cNvSpPr txBox="1">
            <a:spLocks noGrp="1"/>
          </p:cNvSpPr>
          <p:nvPr>
            <p:ph type="ctrTitle"/>
          </p:nvPr>
        </p:nvSpPr>
        <p:spPr>
          <a:xfrm>
            <a:off x="433945" y="1353504"/>
            <a:ext cx="53757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3000" b="0">
                <a:solidFill>
                  <a:schemeClr val="l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92" name="Google Shape;2092;p232"/>
          <p:cNvSpPr txBox="1">
            <a:spLocks noGrp="1"/>
          </p:cNvSpPr>
          <p:nvPr>
            <p:ph type="body" idx="1"/>
          </p:nvPr>
        </p:nvSpPr>
        <p:spPr>
          <a:xfrm>
            <a:off x="433945" y="2246954"/>
            <a:ext cx="5375700" cy="695400"/>
          </a:xfrm>
          <a:prstGeom prst="rect">
            <a:avLst/>
          </a:prstGeom>
          <a:noFill/>
          <a:ln>
            <a:noFill/>
          </a:ln>
        </p:spPr>
        <p:txBody>
          <a:bodyPr spcFirstLastPara="1" wrap="square" lIns="0" tIns="0" rIns="0" bIns="0" anchor="t" anchorCtr="0">
            <a:noAutofit/>
          </a:bodyPr>
          <a:lstStyle>
            <a:lvl1pPr marL="457200" lvl="0" indent="-228600" algn="l" rtl="0">
              <a:spcBef>
                <a:spcPts val="800"/>
              </a:spcBef>
              <a:spcAft>
                <a:spcPts val="0"/>
              </a:spcAft>
              <a:buSzPts val="1700"/>
              <a:buNone/>
              <a:defRPr sz="1700" b="0" i="0">
                <a:solidFill>
                  <a:schemeClr val="lt1"/>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pic>
        <p:nvPicPr>
          <p:cNvPr id="2093" name="Google Shape;2093;p23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356022" y="0"/>
            <a:ext cx="1811672" cy="4039791"/>
          </a:xfrm>
          <a:prstGeom prst="rect">
            <a:avLst/>
          </a:prstGeom>
          <a:noFill/>
          <a:ln>
            <a:noFill/>
          </a:ln>
        </p:spPr>
      </p:pic>
      <p:pic>
        <p:nvPicPr>
          <p:cNvPr id="2094" name="Google Shape;2094;p232"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spTree>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matchingName="Seque Slide - C">
  <p:cSld name="Seque Slide - C">
    <p:bg>
      <p:bgPr>
        <a:gradFill>
          <a:gsLst>
            <a:gs pos="0">
              <a:srgbClr val="309FFF"/>
            </a:gs>
            <a:gs pos="69000">
              <a:srgbClr val="4CC0D9"/>
            </a:gs>
            <a:gs pos="100000">
              <a:srgbClr val="68E2B3"/>
            </a:gs>
          </a:gsLst>
          <a:lin ang="5400012" scaled="0"/>
        </a:gradFill>
        <a:effectLst/>
      </p:bgPr>
    </p:bg>
    <p:spTree>
      <p:nvGrpSpPr>
        <p:cNvPr id="1" name="Shape 2095"/>
        <p:cNvGrpSpPr/>
        <p:nvPr/>
      </p:nvGrpSpPr>
      <p:grpSpPr>
        <a:xfrm>
          <a:off x="0" y="0"/>
          <a:ext cx="0" cy="0"/>
          <a:chOff x="0" y="0"/>
          <a:chExt cx="0" cy="0"/>
        </a:xfrm>
      </p:grpSpPr>
      <p:pic>
        <p:nvPicPr>
          <p:cNvPr id="2096" name="Google Shape;2096;p23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0"/>
            <a:ext cx="9151702" cy="5147831"/>
          </a:xfrm>
          <a:prstGeom prst="rect">
            <a:avLst/>
          </a:prstGeom>
          <a:noFill/>
          <a:ln>
            <a:noFill/>
          </a:ln>
        </p:spPr>
      </p:pic>
      <p:sp>
        <p:nvSpPr>
          <p:cNvPr id="2097" name="Google Shape;2097;p233"/>
          <p:cNvSpPr txBox="1">
            <a:spLocks noGrp="1"/>
          </p:cNvSpPr>
          <p:nvPr>
            <p:ph type="ctrTitle"/>
          </p:nvPr>
        </p:nvSpPr>
        <p:spPr>
          <a:xfrm>
            <a:off x="433945" y="1353281"/>
            <a:ext cx="53757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3000" b="0">
                <a:solidFill>
                  <a:schemeClr val="l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98" name="Google Shape;2098;p233"/>
          <p:cNvSpPr txBox="1">
            <a:spLocks noGrp="1"/>
          </p:cNvSpPr>
          <p:nvPr>
            <p:ph type="body" idx="1"/>
          </p:nvPr>
        </p:nvSpPr>
        <p:spPr>
          <a:xfrm>
            <a:off x="433945" y="2241282"/>
            <a:ext cx="5375700" cy="695400"/>
          </a:xfrm>
          <a:prstGeom prst="rect">
            <a:avLst/>
          </a:prstGeom>
          <a:noFill/>
          <a:ln>
            <a:noFill/>
          </a:ln>
        </p:spPr>
        <p:txBody>
          <a:bodyPr spcFirstLastPara="1" wrap="square" lIns="0" tIns="0" rIns="0" bIns="0" anchor="t" anchorCtr="0">
            <a:noAutofit/>
          </a:bodyPr>
          <a:lstStyle>
            <a:lvl1pPr marL="457200" lvl="0" indent="-228600" algn="l" rtl="0">
              <a:spcBef>
                <a:spcPts val="800"/>
              </a:spcBef>
              <a:spcAft>
                <a:spcPts val="0"/>
              </a:spcAft>
              <a:buSzPts val="1700"/>
              <a:buNone/>
              <a:defRPr sz="1700" b="0" i="0">
                <a:solidFill>
                  <a:schemeClr val="lt1"/>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pic>
        <p:nvPicPr>
          <p:cNvPr id="2099" name="Google Shape;2099;p233"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pic>
        <p:nvPicPr>
          <p:cNvPr id="2100" name="Google Shape;2100;p23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057863" y="987357"/>
            <a:ext cx="844578" cy="2408966"/>
          </a:xfrm>
          <a:prstGeom prst="rect">
            <a:avLst/>
          </a:prstGeom>
          <a:noFill/>
          <a:ln>
            <a:noFill/>
          </a:ln>
        </p:spPr>
      </p:pic>
    </p:spTree>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matchingName="Quote or Big Idea">
  <p:cSld name="Quote or Big Idea">
    <p:bg>
      <p:bgPr>
        <a:gradFill>
          <a:gsLst>
            <a:gs pos="0">
              <a:srgbClr val="309FFF"/>
            </a:gs>
            <a:gs pos="69000">
              <a:srgbClr val="4CC0D9"/>
            </a:gs>
            <a:gs pos="100000">
              <a:srgbClr val="68E2B3"/>
            </a:gs>
          </a:gsLst>
          <a:lin ang="5400012" scaled="0"/>
        </a:gradFill>
        <a:effectLst/>
      </p:bgPr>
    </p:bg>
    <p:spTree>
      <p:nvGrpSpPr>
        <p:cNvPr id="1" name="Shape 2101"/>
        <p:cNvGrpSpPr/>
        <p:nvPr/>
      </p:nvGrpSpPr>
      <p:grpSpPr>
        <a:xfrm>
          <a:off x="0" y="0"/>
          <a:ext cx="0" cy="0"/>
          <a:chOff x="0" y="0"/>
          <a:chExt cx="0" cy="0"/>
        </a:xfrm>
      </p:grpSpPr>
      <p:pic>
        <p:nvPicPr>
          <p:cNvPr id="2102" name="Google Shape;2102;p23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670"/>
            <a:ext cx="9141619" cy="5142159"/>
          </a:xfrm>
          <a:prstGeom prst="rect">
            <a:avLst/>
          </a:prstGeom>
          <a:noFill/>
          <a:ln>
            <a:noFill/>
          </a:ln>
        </p:spPr>
      </p:pic>
      <p:sp>
        <p:nvSpPr>
          <p:cNvPr id="2103" name="Google Shape;2103;p234"/>
          <p:cNvSpPr txBox="1">
            <a:spLocks noGrp="1"/>
          </p:cNvSpPr>
          <p:nvPr>
            <p:ph type="ctrTitle"/>
          </p:nvPr>
        </p:nvSpPr>
        <p:spPr>
          <a:xfrm>
            <a:off x="1974807" y="988574"/>
            <a:ext cx="56820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0">
                <a:solidFill>
                  <a:schemeClr val="l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04" name="Google Shape;2104;p234"/>
          <p:cNvSpPr txBox="1">
            <a:spLocks noGrp="1"/>
          </p:cNvSpPr>
          <p:nvPr>
            <p:ph type="body" idx="1"/>
          </p:nvPr>
        </p:nvSpPr>
        <p:spPr>
          <a:xfrm>
            <a:off x="1974807" y="1868402"/>
            <a:ext cx="5682000" cy="695400"/>
          </a:xfrm>
          <a:prstGeom prst="rect">
            <a:avLst/>
          </a:prstGeom>
          <a:noFill/>
          <a:ln>
            <a:noFill/>
          </a:ln>
        </p:spPr>
        <p:txBody>
          <a:bodyPr spcFirstLastPara="1" wrap="square" lIns="0" tIns="0" rIns="0" bIns="0" anchor="t" anchorCtr="0">
            <a:noAutofit/>
          </a:bodyPr>
          <a:lstStyle>
            <a:lvl1pPr marL="457200" lvl="0" indent="-228600" algn="l" rtl="0">
              <a:spcBef>
                <a:spcPts val="800"/>
              </a:spcBef>
              <a:spcAft>
                <a:spcPts val="0"/>
              </a:spcAft>
              <a:buSzPts val="1700"/>
              <a:buNone/>
              <a:defRPr sz="1700" b="0" i="0">
                <a:solidFill>
                  <a:schemeClr val="lt1"/>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pic>
        <p:nvPicPr>
          <p:cNvPr id="2105" name="Google Shape;2105;p234"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spTree>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matchingName="Speaker Intro Slide">
  <p:cSld name="Speaker Intro Slide">
    <p:bg>
      <p:bgPr>
        <a:solidFill>
          <a:srgbClr val="178BD1"/>
        </a:solidFill>
        <a:effectLst/>
      </p:bgPr>
    </p:bg>
    <p:spTree>
      <p:nvGrpSpPr>
        <p:cNvPr id="1" name="Shape 2106"/>
        <p:cNvGrpSpPr/>
        <p:nvPr/>
      </p:nvGrpSpPr>
      <p:grpSpPr>
        <a:xfrm>
          <a:off x="0" y="0"/>
          <a:ext cx="0" cy="0"/>
          <a:chOff x="0" y="0"/>
          <a:chExt cx="0" cy="0"/>
        </a:xfrm>
      </p:grpSpPr>
      <p:pic>
        <p:nvPicPr>
          <p:cNvPr id="2107" name="Google Shape;2107;p23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670"/>
            <a:ext cx="9141616" cy="5142159"/>
          </a:xfrm>
          <a:prstGeom prst="rect">
            <a:avLst/>
          </a:prstGeom>
          <a:noFill/>
          <a:ln>
            <a:noFill/>
          </a:ln>
        </p:spPr>
      </p:pic>
      <p:sp>
        <p:nvSpPr>
          <p:cNvPr id="2108" name="Google Shape;2108;p235"/>
          <p:cNvSpPr txBox="1">
            <a:spLocks noGrp="1"/>
          </p:cNvSpPr>
          <p:nvPr>
            <p:ph type="ctrTitle"/>
          </p:nvPr>
        </p:nvSpPr>
        <p:spPr>
          <a:xfrm>
            <a:off x="2422350" y="1382298"/>
            <a:ext cx="29178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100" b="1">
                <a:solidFill>
                  <a:schemeClr val="l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09" name="Google Shape;2109;p235"/>
          <p:cNvSpPr txBox="1">
            <a:spLocks noGrp="1"/>
          </p:cNvSpPr>
          <p:nvPr>
            <p:ph type="subTitle" idx="1"/>
          </p:nvPr>
        </p:nvSpPr>
        <p:spPr>
          <a:xfrm>
            <a:off x="2422350" y="2470961"/>
            <a:ext cx="2908500" cy="3576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1500"/>
              <a:buNone/>
              <a:defRPr sz="1500" b="0" i="0">
                <a:solidFill>
                  <a:schemeClr val="lt1"/>
                </a:solidFill>
                <a:latin typeface="Salesforce Sans Light"/>
                <a:ea typeface="Salesforce Sans Light"/>
                <a:cs typeface="Salesforce Sans Light"/>
                <a:sym typeface="Salesforce Sans Light"/>
              </a:defRPr>
            </a:lvl1pPr>
            <a:lvl2pPr lvl="1" algn="ctr" rtl="0">
              <a:spcBef>
                <a:spcPts val="200"/>
              </a:spcBef>
              <a:spcAft>
                <a:spcPts val="0"/>
              </a:spcAft>
              <a:buSzPts val="1400"/>
              <a:buNone/>
              <a:defRPr>
                <a:solidFill>
                  <a:srgbClr val="8A9ABD"/>
                </a:solidFill>
              </a:defRPr>
            </a:lvl2pPr>
            <a:lvl3pPr lvl="2" algn="ctr" rtl="0">
              <a:spcBef>
                <a:spcPts val="500"/>
              </a:spcBef>
              <a:spcAft>
                <a:spcPts val="0"/>
              </a:spcAft>
              <a:buSzPts val="1200"/>
              <a:buNone/>
              <a:defRPr>
                <a:solidFill>
                  <a:srgbClr val="8A9ABD"/>
                </a:solidFill>
              </a:defRPr>
            </a:lvl3pPr>
            <a:lvl4pPr lvl="3" algn="ctr" rtl="0">
              <a:spcBef>
                <a:spcPts val="500"/>
              </a:spcBef>
              <a:spcAft>
                <a:spcPts val="0"/>
              </a:spcAft>
              <a:buSzPts val="1100"/>
              <a:buNone/>
              <a:defRPr>
                <a:solidFill>
                  <a:srgbClr val="8A9ABD"/>
                </a:solidFill>
              </a:defRPr>
            </a:lvl4pPr>
            <a:lvl5pPr lvl="4" algn="ctr" rtl="0">
              <a:spcBef>
                <a:spcPts val="500"/>
              </a:spcBef>
              <a:spcAft>
                <a:spcPts val="0"/>
              </a:spcAft>
              <a:buSzPts val="1500"/>
              <a:buNone/>
              <a:defRPr>
                <a:solidFill>
                  <a:srgbClr val="8A9ABD"/>
                </a:solidFill>
              </a:defRPr>
            </a:lvl5pPr>
            <a:lvl6pPr lvl="5" algn="ctr" rtl="0">
              <a:spcBef>
                <a:spcPts val="500"/>
              </a:spcBef>
              <a:spcAft>
                <a:spcPts val="0"/>
              </a:spcAft>
              <a:buClr>
                <a:srgbClr val="8A9ABD"/>
              </a:buClr>
              <a:buSzPts val="1500"/>
              <a:buNone/>
              <a:defRPr>
                <a:solidFill>
                  <a:srgbClr val="8A9ABD"/>
                </a:solidFill>
              </a:defRPr>
            </a:lvl6pPr>
            <a:lvl7pPr lvl="6" algn="ctr" rtl="0">
              <a:spcBef>
                <a:spcPts val="300"/>
              </a:spcBef>
              <a:spcAft>
                <a:spcPts val="0"/>
              </a:spcAft>
              <a:buClr>
                <a:srgbClr val="8A9ABD"/>
              </a:buClr>
              <a:buSzPts val="1500"/>
              <a:buNone/>
              <a:defRPr>
                <a:solidFill>
                  <a:srgbClr val="8A9ABD"/>
                </a:solidFill>
              </a:defRPr>
            </a:lvl7pPr>
            <a:lvl8pPr lvl="7" algn="ctr" rtl="0">
              <a:spcBef>
                <a:spcPts val="300"/>
              </a:spcBef>
              <a:spcAft>
                <a:spcPts val="0"/>
              </a:spcAft>
              <a:buClr>
                <a:srgbClr val="8A9ABD"/>
              </a:buClr>
              <a:buSzPts val="1500"/>
              <a:buNone/>
              <a:defRPr>
                <a:solidFill>
                  <a:srgbClr val="8A9ABD"/>
                </a:solidFill>
              </a:defRPr>
            </a:lvl8pPr>
            <a:lvl9pPr lvl="8" algn="ctr" rtl="0">
              <a:spcBef>
                <a:spcPts val="300"/>
              </a:spcBef>
              <a:spcAft>
                <a:spcPts val="0"/>
              </a:spcAft>
              <a:buClr>
                <a:srgbClr val="8A9ABD"/>
              </a:buClr>
              <a:buSzPts val="1500"/>
              <a:buNone/>
              <a:defRPr>
                <a:solidFill>
                  <a:srgbClr val="8A9ABD"/>
                </a:solidFill>
              </a:defRPr>
            </a:lvl9pPr>
          </a:lstStyle>
          <a:p>
            <a:endParaRPr/>
          </a:p>
        </p:txBody>
      </p:sp>
      <p:sp>
        <p:nvSpPr>
          <p:cNvPr id="2110" name="Google Shape;2110;p235"/>
          <p:cNvSpPr txBox="1">
            <a:spLocks noGrp="1"/>
          </p:cNvSpPr>
          <p:nvPr>
            <p:ph type="body" idx="2"/>
          </p:nvPr>
        </p:nvSpPr>
        <p:spPr>
          <a:xfrm>
            <a:off x="2422350" y="3139484"/>
            <a:ext cx="2780700" cy="2127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0"/>
              </a:spcBef>
              <a:spcAft>
                <a:spcPts val="0"/>
              </a:spcAft>
              <a:buSzPts val="1200"/>
              <a:buNone/>
              <a:defRPr sz="1200" b="0">
                <a:solidFill>
                  <a:schemeClr val="lt1"/>
                </a:solidFill>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Tree>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llout Slide - Sky">
  <p:cSld name="Callout Slide - Sky">
    <p:spTree>
      <p:nvGrpSpPr>
        <p:cNvPr id="1" name="Shape 2111"/>
        <p:cNvGrpSpPr/>
        <p:nvPr/>
      </p:nvGrpSpPr>
      <p:grpSpPr>
        <a:xfrm>
          <a:off x="0" y="0"/>
          <a:ext cx="0" cy="0"/>
          <a:chOff x="0" y="0"/>
          <a:chExt cx="0" cy="0"/>
        </a:xfrm>
      </p:grpSpPr>
      <p:pic>
        <p:nvPicPr>
          <p:cNvPr id="2112" name="Google Shape;2112;p23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431" y="469"/>
            <a:ext cx="9142326" cy="5142560"/>
          </a:xfrm>
          <a:prstGeom prst="rect">
            <a:avLst/>
          </a:prstGeom>
          <a:noFill/>
          <a:ln>
            <a:noFill/>
          </a:ln>
        </p:spPr>
      </p:pic>
      <p:sp>
        <p:nvSpPr>
          <p:cNvPr id="2113" name="Google Shape;2113;p236"/>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14" name="Google Shape;2114;p236"/>
          <p:cNvSpPr txBox="1">
            <a:spLocks noGrp="1"/>
          </p:cNvSpPr>
          <p:nvPr>
            <p:ph type="body" idx="1"/>
          </p:nvPr>
        </p:nvSpPr>
        <p:spPr>
          <a:xfrm>
            <a:off x="428737" y="1328165"/>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lt1"/>
                </a:solidFill>
              </a:defRPr>
            </a:lvl1pPr>
            <a:lvl2pPr marL="914400" lvl="1" indent="-317500" algn="l" rtl="0">
              <a:lnSpc>
                <a:spcPct val="100000"/>
              </a:lnSpc>
              <a:spcBef>
                <a:spcPts val="200"/>
              </a:spcBef>
              <a:spcAft>
                <a:spcPts val="0"/>
              </a:spcAft>
              <a:buClr>
                <a:schemeClr val="lt1"/>
              </a:buClr>
              <a:buSzPts val="1400"/>
              <a:buChar char="•"/>
              <a:defRPr>
                <a:solidFill>
                  <a:schemeClr val="lt1"/>
                </a:solidFill>
              </a:defRPr>
            </a:lvl2pPr>
            <a:lvl3pPr marL="1371600" lvl="2" indent="-304800" algn="l" rtl="0">
              <a:lnSpc>
                <a:spcPct val="100000"/>
              </a:lnSpc>
              <a:spcBef>
                <a:spcPts val="500"/>
              </a:spcBef>
              <a:spcAft>
                <a:spcPts val="0"/>
              </a:spcAft>
              <a:buClr>
                <a:schemeClr val="lt1"/>
              </a:buClr>
              <a:buSzPts val="1200"/>
              <a:buChar char="•"/>
              <a:defRPr>
                <a:solidFill>
                  <a:schemeClr val="lt1"/>
                </a:solidFill>
              </a:defRPr>
            </a:lvl3pPr>
            <a:lvl4pPr marL="1828800" lvl="3" indent="-298450" algn="l" rtl="0">
              <a:lnSpc>
                <a:spcPct val="100000"/>
              </a:lnSpc>
              <a:spcBef>
                <a:spcPts val="500"/>
              </a:spcBef>
              <a:spcAft>
                <a:spcPts val="0"/>
              </a:spcAft>
              <a:buClr>
                <a:schemeClr val="lt1"/>
              </a:buClr>
              <a:buSzPts val="1100"/>
              <a:buChar char="•"/>
              <a:defRPr>
                <a:solidFill>
                  <a:schemeClr val="lt1"/>
                </a:solidFill>
              </a:defRPr>
            </a:lvl4pPr>
            <a:lvl5pPr marL="2286000" lvl="4" indent="-228600" algn="l" rtl="0">
              <a:lnSpc>
                <a:spcPct val="100000"/>
              </a:lnSpc>
              <a:spcBef>
                <a:spcPts val="500"/>
              </a:spcBef>
              <a:spcAft>
                <a:spcPts val="0"/>
              </a:spcAft>
              <a:buSzPts val="1100"/>
              <a:buNone/>
              <a:defRPr>
                <a:solidFill>
                  <a:schemeClr val="lt1"/>
                </a:solidFill>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15" name="Google Shape;2115;p236"/>
          <p:cNvSpPr txBox="1">
            <a:spLocks noGrp="1"/>
          </p:cNvSpPr>
          <p:nvPr>
            <p:ph type="body" idx="2"/>
          </p:nvPr>
        </p:nvSpPr>
        <p:spPr>
          <a:xfrm>
            <a:off x="428739" y="822884"/>
            <a:ext cx="8286900" cy="253800"/>
          </a:xfrm>
          <a:prstGeom prst="rect">
            <a:avLst/>
          </a:prstGeom>
          <a:noFill/>
          <a:ln>
            <a:noFill/>
          </a:ln>
        </p:spPr>
        <p:txBody>
          <a:bodyPr spcFirstLastPara="1" wrap="square" lIns="0" tIns="0" rIns="0" bIns="0" anchor="t" anchorCtr="0">
            <a:spAutoFit/>
          </a:bodyPr>
          <a:lstStyle>
            <a:lvl1pPr marL="457200" lvl="0" indent="-228600" algn="l" rtl="0">
              <a:spcBef>
                <a:spcPts val="800"/>
              </a:spcBef>
              <a:spcAft>
                <a:spcPts val="0"/>
              </a:spcAft>
              <a:buSzPts val="1700"/>
              <a:buNone/>
              <a:defRPr sz="1700" b="0" i="0">
                <a:solidFill>
                  <a:schemeClr val="lt1"/>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16" name="Google Shape;2116;p236"/>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117" name="Google Shape;2117;p236"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spTree>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hird Split - Left">
  <p:cSld name="Third Split - Left">
    <p:spTree>
      <p:nvGrpSpPr>
        <p:cNvPr id="1" name="Shape 2118"/>
        <p:cNvGrpSpPr/>
        <p:nvPr/>
      </p:nvGrpSpPr>
      <p:grpSpPr>
        <a:xfrm>
          <a:off x="0" y="0"/>
          <a:ext cx="0" cy="0"/>
          <a:chOff x="0" y="0"/>
          <a:chExt cx="0" cy="0"/>
        </a:xfrm>
      </p:grpSpPr>
      <p:sp>
        <p:nvSpPr>
          <p:cNvPr id="2119" name="Google Shape;2119;p237"/>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20" name="Google Shape;2120;p237"/>
          <p:cNvSpPr txBox="1">
            <a:spLocks noGrp="1"/>
          </p:cNvSpPr>
          <p:nvPr>
            <p:ph type="body" idx="1"/>
          </p:nvPr>
        </p:nvSpPr>
        <p:spPr>
          <a:xfrm>
            <a:off x="428737" y="1323214"/>
            <a:ext cx="2484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21" name="Google Shape;2121;p237"/>
          <p:cNvSpPr txBox="1">
            <a:spLocks noGrp="1"/>
          </p:cNvSpPr>
          <p:nvPr>
            <p:ph type="body" idx="2"/>
          </p:nvPr>
        </p:nvSpPr>
        <p:spPr>
          <a:xfrm>
            <a:off x="3364651" y="1323214"/>
            <a:ext cx="53508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22" name="Google Shape;2122;p237"/>
          <p:cNvSpPr txBox="1">
            <a:spLocks noGrp="1"/>
          </p:cNvSpPr>
          <p:nvPr>
            <p:ph type="body" idx="3"/>
          </p:nvPr>
        </p:nvSpPr>
        <p:spPr>
          <a:xfrm>
            <a:off x="428739" y="822884"/>
            <a:ext cx="8286900" cy="253800"/>
          </a:xfrm>
          <a:prstGeom prst="rect">
            <a:avLst/>
          </a:prstGeom>
          <a:noFill/>
          <a:ln>
            <a:noFill/>
          </a:ln>
        </p:spPr>
        <p:txBody>
          <a:bodyPr spcFirstLastPara="1" wrap="square" lIns="0" tIns="0" rIns="0" bIns="0" anchor="t" anchorCtr="0">
            <a:spAutoFit/>
          </a:bodyPr>
          <a:lstStyle>
            <a:lvl1pPr marL="457200" lvl="0" indent="-228600" algn="l" rtl="0">
              <a:spcBef>
                <a:spcPts val="800"/>
              </a:spcBef>
              <a:spcAft>
                <a:spcPts val="0"/>
              </a:spcAft>
              <a:buSzPts val="1700"/>
              <a:buNone/>
              <a:defRPr sz="1700" b="0" i="0">
                <a:solidFill>
                  <a:srgbClr val="424145"/>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23" name="Google Shape;2123;p237"/>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cxnSp>
        <p:nvCxnSpPr>
          <p:cNvPr id="2124" name="Google Shape;2124;p237"/>
          <p:cNvCxnSpPr/>
          <p:nvPr/>
        </p:nvCxnSpPr>
        <p:spPr>
          <a:xfrm rot="10800000">
            <a:off x="3062306" y="1323836"/>
            <a:ext cx="0" cy="3167100"/>
          </a:xfrm>
          <a:prstGeom prst="straightConnector1">
            <a:avLst/>
          </a:prstGeom>
          <a:noFill/>
          <a:ln w="9525" cap="flat" cmpd="sng">
            <a:solidFill>
              <a:srgbClr val="B9B4AF"/>
            </a:solidFill>
            <a:prstDash val="solid"/>
            <a:round/>
            <a:headEnd type="none" w="sm" len="sm"/>
            <a:tailEnd type="none" w="sm" len="sm"/>
          </a:ln>
        </p:spPr>
      </p:cxnSp>
    </p:spTree>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hird Split - Right">
  <p:cSld name="Third Split - Right">
    <p:spTree>
      <p:nvGrpSpPr>
        <p:cNvPr id="1" name="Shape 2125"/>
        <p:cNvGrpSpPr/>
        <p:nvPr/>
      </p:nvGrpSpPr>
      <p:grpSpPr>
        <a:xfrm>
          <a:off x="0" y="0"/>
          <a:ext cx="0" cy="0"/>
          <a:chOff x="0" y="0"/>
          <a:chExt cx="0" cy="0"/>
        </a:xfrm>
      </p:grpSpPr>
      <p:sp>
        <p:nvSpPr>
          <p:cNvPr id="2126" name="Google Shape;2126;p238"/>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27" name="Google Shape;2127;p238"/>
          <p:cNvSpPr txBox="1">
            <a:spLocks noGrp="1"/>
          </p:cNvSpPr>
          <p:nvPr>
            <p:ph type="body" idx="1"/>
          </p:nvPr>
        </p:nvSpPr>
        <p:spPr>
          <a:xfrm>
            <a:off x="428737" y="1323214"/>
            <a:ext cx="53385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28" name="Google Shape;2128;p238"/>
          <p:cNvSpPr txBox="1">
            <a:spLocks noGrp="1"/>
          </p:cNvSpPr>
          <p:nvPr>
            <p:ph type="body" idx="2"/>
          </p:nvPr>
        </p:nvSpPr>
        <p:spPr>
          <a:xfrm>
            <a:off x="6301733" y="1323214"/>
            <a:ext cx="24135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29" name="Google Shape;2129;p238"/>
          <p:cNvSpPr txBox="1">
            <a:spLocks noGrp="1"/>
          </p:cNvSpPr>
          <p:nvPr>
            <p:ph type="body" idx="3"/>
          </p:nvPr>
        </p:nvSpPr>
        <p:spPr>
          <a:xfrm>
            <a:off x="428739" y="822884"/>
            <a:ext cx="8286900" cy="253800"/>
          </a:xfrm>
          <a:prstGeom prst="rect">
            <a:avLst/>
          </a:prstGeom>
          <a:noFill/>
          <a:ln>
            <a:noFill/>
          </a:ln>
        </p:spPr>
        <p:txBody>
          <a:bodyPr spcFirstLastPara="1" wrap="square" lIns="0" tIns="0" rIns="0" bIns="0" anchor="t" anchorCtr="0">
            <a:spAutoFit/>
          </a:bodyPr>
          <a:lstStyle>
            <a:lvl1pPr marL="457200" lvl="0" indent="-228600" algn="l" rtl="0">
              <a:spcBef>
                <a:spcPts val="800"/>
              </a:spcBef>
              <a:spcAft>
                <a:spcPts val="0"/>
              </a:spcAft>
              <a:buSzPts val="1700"/>
              <a:buNone/>
              <a:defRPr sz="1700" b="0" i="0">
                <a:solidFill>
                  <a:srgbClr val="424145"/>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30" name="Google Shape;2130;p238"/>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cxnSp>
        <p:nvCxnSpPr>
          <p:cNvPr id="2131" name="Google Shape;2131;p238"/>
          <p:cNvCxnSpPr/>
          <p:nvPr/>
        </p:nvCxnSpPr>
        <p:spPr>
          <a:xfrm rot="10800000">
            <a:off x="6007979" y="1323836"/>
            <a:ext cx="0" cy="3167100"/>
          </a:xfrm>
          <a:prstGeom prst="straightConnector1">
            <a:avLst/>
          </a:prstGeom>
          <a:noFill/>
          <a:ln w="9525" cap="flat" cmpd="sng">
            <a:solidFill>
              <a:srgbClr val="B9B4AF"/>
            </a:solidFill>
            <a:prstDash val="solid"/>
            <a:round/>
            <a:headEnd type="none" w="sm" len="sm"/>
            <a:tailEnd type="none" w="sm" len="sm"/>
          </a:ln>
        </p:spPr>
      </p:cxn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2132"/>
        <p:cNvGrpSpPr/>
        <p:nvPr/>
      </p:nvGrpSpPr>
      <p:grpSpPr>
        <a:xfrm>
          <a:off x="0" y="0"/>
          <a:ext cx="0" cy="0"/>
          <a:chOff x="0" y="0"/>
          <a:chExt cx="0" cy="0"/>
        </a:xfrm>
      </p:grpSpPr>
      <p:sp>
        <p:nvSpPr>
          <p:cNvPr id="2133" name="Google Shape;2133;p239"/>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34" name="Google Shape;2134;p239"/>
          <p:cNvSpPr txBox="1">
            <a:spLocks noGrp="1"/>
          </p:cNvSpPr>
          <p:nvPr>
            <p:ph type="body" idx="1"/>
          </p:nvPr>
        </p:nvSpPr>
        <p:spPr>
          <a:xfrm>
            <a:off x="428737" y="1323214"/>
            <a:ext cx="2572500" cy="316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35" name="Google Shape;2135;p239"/>
          <p:cNvSpPr txBox="1">
            <a:spLocks noGrp="1"/>
          </p:cNvSpPr>
          <p:nvPr>
            <p:ph type="body" idx="2"/>
          </p:nvPr>
        </p:nvSpPr>
        <p:spPr>
          <a:xfrm>
            <a:off x="3283880" y="1323002"/>
            <a:ext cx="25725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36" name="Google Shape;2136;p239"/>
          <p:cNvSpPr txBox="1">
            <a:spLocks noGrp="1"/>
          </p:cNvSpPr>
          <p:nvPr>
            <p:ph type="body" idx="3"/>
          </p:nvPr>
        </p:nvSpPr>
        <p:spPr>
          <a:xfrm>
            <a:off x="6139023" y="1322785"/>
            <a:ext cx="25725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37" name="Google Shape;2137;p239"/>
          <p:cNvSpPr txBox="1">
            <a:spLocks noGrp="1"/>
          </p:cNvSpPr>
          <p:nvPr>
            <p:ph type="body" idx="4"/>
          </p:nvPr>
        </p:nvSpPr>
        <p:spPr>
          <a:xfrm>
            <a:off x="428739" y="822884"/>
            <a:ext cx="8286900" cy="253800"/>
          </a:xfrm>
          <a:prstGeom prst="rect">
            <a:avLst/>
          </a:prstGeom>
          <a:noFill/>
          <a:ln>
            <a:noFill/>
          </a:ln>
        </p:spPr>
        <p:txBody>
          <a:bodyPr spcFirstLastPara="1" wrap="square" lIns="0" tIns="0" rIns="0" bIns="0" anchor="t" anchorCtr="0">
            <a:spAutoFit/>
          </a:bodyPr>
          <a:lstStyle>
            <a:lvl1pPr marL="457200" lvl="0" indent="-228600" algn="l" rtl="0">
              <a:spcBef>
                <a:spcPts val="800"/>
              </a:spcBef>
              <a:spcAft>
                <a:spcPts val="0"/>
              </a:spcAft>
              <a:buSzPts val="1700"/>
              <a:buNone/>
              <a:defRPr sz="1700" b="0" i="0">
                <a:solidFill>
                  <a:srgbClr val="424145"/>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38" name="Google Shape;2138;p239"/>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3_column photos">
  <p:cSld name="3_column photos">
    <p:spTree>
      <p:nvGrpSpPr>
        <p:cNvPr id="1" name="Shape 2139"/>
        <p:cNvGrpSpPr/>
        <p:nvPr/>
      </p:nvGrpSpPr>
      <p:grpSpPr>
        <a:xfrm>
          <a:off x="0" y="0"/>
          <a:ext cx="0" cy="0"/>
          <a:chOff x="0" y="0"/>
          <a:chExt cx="0" cy="0"/>
        </a:xfrm>
      </p:grpSpPr>
      <p:sp>
        <p:nvSpPr>
          <p:cNvPr id="2140" name="Google Shape;2140;p240"/>
          <p:cNvSpPr txBox="1">
            <a:spLocks noGrp="1"/>
          </p:cNvSpPr>
          <p:nvPr>
            <p:ph type="body" idx="1"/>
          </p:nvPr>
        </p:nvSpPr>
        <p:spPr>
          <a:xfrm>
            <a:off x="6034244" y="1327314"/>
            <a:ext cx="2688900" cy="514500"/>
          </a:xfrm>
          <a:prstGeom prst="rect">
            <a:avLst/>
          </a:prstGeom>
          <a:solidFill>
            <a:schemeClr val="dk1"/>
          </a:solidFill>
          <a:ln>
            <a:noFill/>
          </a:ln>
        </p:spPr>
        <p:txBody>
          <a:bodyPr spcFirstLastPara="1" wrap="square" lIns="68575" tIns="34275" rIns="68575" bIns="34275" anchor="ctr" anchorCtr="0">
            <a:normAutofit/>
          </a:bodyPr>
          <a:lstStyle>
            <a:lvl1pPr marL="457200" lvl="0" indent="-228600" algn="ctr" rtl="0">
              <a:spcBef>
                <a:spcPts val="800"/>
              </a:spcBef>
              <a:spcAft>
                <a:spcPts val="0"/>
              </a:spcAft>
              <a:buClr>
                <a:schemeClr val="lt2"/>
              </a:buClr>
              <a:buSzPts val="1000"/>
              <a:buFont typeface="Noto Sans Symbols"/>
              <a:buNone/>
              <a:defRPr sz="1200">
                <a:solidFill>
                  <a:schemeClr val="l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41" name="Google Shape;2141;p240"/>
          <p:cNvSpPr txBox="1">
            <a:spLocks noGrp="1"/>
          </p:cNvSpPr>
          <p:nvPr>
            <p:ph type="body" idx="2"/>
          </p:nvPr>
        </p:nvSpPr>
        <p:spPr>
          <a:xfrm>
            <a:off x="432167" y="1327314"/>
            <a:ext cx="2688900" cy="514500"/>
          </a:xfrm>
          <a:prstGeom prst="rect">
            <a:avLst/>
          </a:prstGeom>
          <a:solidFill>
            <a:schemeClr val="dk1"/>
          </a:solidFill>
          <a:ln>
            <a:noFill/>
          </a:ln>
        </p:spPr>
        <p:txBody>
          <a:bodyPr spcFirstLastPara="1" wrap="square" lIns="68575" tIns="34275" rIns="68575" bIns="34275" anchor="ctr" anchorCtr="0">
            <a:normAutofit/>
          </a:bodyPr>
          <a:lstStyle>
            <a:lvl1pPr marL="457200" lvl="0" indent="-228600" algn="ctr" rtl="0">
              <a:spcBef>
                <a:spcPts val="800"/>
              </a:spcBef>
              <a:spcAft>
                <a:spcPts val="0"/>
              </a:spcAft>
              <a:buSzPts val="1200"/>
              <a:buNone/>
              <a:defRPr sz="1200">
                <a:solidFill>
                  <a:schemeClr val="lt1"/>
                </a:solidFill>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42" name="Google Shape;2142;p240"/>
          <p:cNvSpPr txBox="1">
            <a:spLocks noGrp="1"/>
          </p:cNvSpPr>
          <p:nvPr>
            <p:ph type="body" idx="3"/>
          </p:nvPr>
        </p:nvSpPr>
        <p:spPr>
          <a:xfrm>
            <a:off x="3228851" y="1327314"/>
            <a:ext cx="2688900" cy="514500"/>
          </a:xfrm>
          <a:prstGeom prst="rect">
            <a:avLst/>
          </a:prstGeom>
          <a:solidFill>
            <a:schemeClr val="dk1"/>
          </a:solidFill>
          <a:ln>
            <a:noFill/>
          </a:ln>
        </p:spPr>
        <p:txBody>
          <a:bodyPr spcFirstLastPara="1" wrap="square" lIns="68575" tIns="34275" rIns="68575" bIns="34275" anchor="ctr" anchorCtr="0">
            <a:normAutofit/>
          </a:bodyPr>
          <a:lstStyle>
            <a:lvl1pPr marL="457200" lvl="0" indent="-228600" algn="ctr" rtl="0">
              <a:spcBef>
                <a:spcPts val="800"/>
              </a:spcBef>
              <a:spcAft>
                <a:spcPts val="0"/>
              </a:spcAft>
              <a:buSzPts val="1200"/>
              <a:buNone/>
              <a:defRPr sz="1200">
                <a:solidFill>
                  <a:schemeClr val="lt1"/>
                </a:solidFill>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43" name="Google Shape;2143;p240"/>
          <p:cNvSpPr>
            <a:spLocks noGrp="1"/>
          </p:cNvSpPr>
          <p:nvPr>
            <p:ph type="pic" idx="4"/>
          </p:nvPr>
        </p:nvSpPr>
        <p:spPr>
          <a:xfrm>
            <a:off x="432167" y="1841664"/>
            <a:ext cx="2688900" cy="2747100"/>
          </a:xfrm>
          <a:prstGeom prst="rect">
            <a:avLst/>
          </a:prstGeom>
          <a:noFill/>
          <a:ln>
            <a:noFill/>
          </a:ln>
        </p:spPr>
      </p:sp>
      <p:sp>
        <p:nvSpPr>
          <p:cNvPr id="2144" name="Google Shape;2144;p240"/>
          <p:cNvSpPr>
            <a:spLocks noGrp="1"/>
          </p:cNvSpPr>
          <p:nvPr>
            <p:ph type="pic" idx="5"/>
          </p:nvPr>
        </p:nvSpPr>
        <p:spPr>
          <a:xfrm>
            <a:off x="3228851" y="1841664"/>
            <a:ext cx="2688900" cy="2747100"/>
          </a:xfrm>
          <a:prstGeom prst="rect">
            <a:avLst/>
          </a:prstGeom>
          <a:noFill/>
          <a:ln>
            <a:noFill/>
          </a:ln>
        </p:spPr>
      </p:sp>
      <p:sp>
        <p:nvSpPr>
          <p:cNvPr id="2145" name="Google Shape;2145;p240"/>
          <p:cNvSpPr>
            <a:spLocks noGrp="1"/>
          </p:cNvSpPr>
          <p:nvPr>
            <p:ph type="pic" idx="6"/>
          </p:nvPr>
        </p:nvSpPr>
        <p:spPr>
          <a:xfrm>
            <a:off x="6034244" y="1841664"/>
            <a:ext cx="2688900" cy="2747100"/>
          </a:xfrm>
          <a:prstGeom prst="rect">
            <a:avLst/>
          </a:prstGeom>
          <a:noFill/>
          <a:ln>
            <a:noFill/>
          </a:ln>
        </p:spPr>
      </p:sp>
      <p:sp>
        <p:nvSpPr>
          <p:cNvPr id="2146" name="Google Shape;2146;p240"/>
          <p:cNvSpPr txBox="1">
            <a:spLocks noGrp="1"/>
          </p:cNvSpPr>
          <p:nvPr>
            <p:ph type="body" idx="7"/>
          </p:nvPr>
        </p:nvSpPr>
        <p:spPr>
          <a:xfrm>
            <a:off x="428737" y="820938"/>
            <a:ext cx="8287500" cy="253800"/>
          </a:xfrm>
          <a:prstGeom prst="rect">
            <a:avLst/>
          </a:prstGeom>
          <a:noFill/>
          <a:ln>
            <a:noFill/>
          </a:ln>
        </p:spPr>
        <p:txBody>
          <a:bodyPr spcFirstLastPara="1" wrap="square" lIns="0" tIns="0" rIns="0" bIns="0" anchor="t" anchorCtr="0">
            <a:spAutoFit/>
          </a:bodyPr>
          <a:lstStyle>
            <a:lvl1pPr marL="457200" lvl="0" indent="-228600" algn="l" rtl="0">
              <a:spcBef>
                <a:spcPts val="800"/>
              </a:spcBef>
              <a:spcAft>
                <a:spcPts val="0"/>
              </a:spcAft>
              <a:buSzPts val="1700"/>
              <a:buNone/>
              <a:defRPr sz="1700" b="0" i="0">
                <a:solidFill>
                  <a:srgbClr val="424145"/>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47" name="Google Shape;2147;p240"/>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48" name="Google Shape;2148;p240"/>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Customer_Hero_A">
  <p:cSld name="Customer_Hero_A">
    <p:spTree>
      <p:nvGrpSpPr>
        <p:cNvPr id="1" name="Shape 2149"/>
        <p:cNvGrpSpPr/>
        <p:nvPr/>
      </p:nvGrpSpPr>
      <p:grpSpPr>
        <a:xfrm>
          <a:off x="0" y="0"/>
          <a:ext cx="0" cy="0"/>
          <a:chOff x="0" y="0"/>
          <a:chExt cx="0" cy="0"/>
        </a:xfrm>
      </p:grpSpPr>
      <p:sp>
        <p:nvSpPr>
          <p:cNvPr id="2150" name="Google Shape;2150;p241"/>
          <p:cNvSpPr/>
          <p:nvPr/>
        </p:nvSpPr>
        <p:spPr>
          <a:xfrm>
            <a:off x="-1" y="0"/>
            <a:ext cx="9144000" cy="5143500"/>
          </a:xfrm>
          <a:prstGeom prst="rect">
            <a:avLst/>
          </a:prstGeom>
          <a:solidFill>
            <a:srgbClr val="E7E6E4"/>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1400">
              <a:solidFill>
                <a:srgbClr val="FFFFFF"/>
              </a:solidFill>
              <a:latin typeface="Salesforce Sans"/>
              <a:ea typeface="Salesforce Sans"/>
              <a:cs typeface="Salesforce Sans"/>
              <a:sym typeface="Salesforce Sans"/>
            </a:endParaRPr>
          </a:p>
        </p:txBody>
      </p:sp>
      <p:sp>
        <p:nvSpPr>
          <p:cNvPr id="2151" name="Google Shape;2151;p241"/>
          <p:cNvSpPr/>
          <p:nvPr/>
        </p:nvSpPr>
        <p:spPr>
          <a:xfrm rot="10800000" flipH="1">
            <a:off x="7332452" y="300"/>
            <a:ext cx="1811400" cy="5143200"/>
          </a:xfrm>
          <a:prstGeom prst="rect">
            <a:avLst/>
          </a:prstGeom>
          <a:solidFill>
            <a:schemeClr val="lt1"/>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1400" b="1">
              <a:solidFill>
                <a:srgbClr val="D0D9DE"/>
              </a:solidFill>
              <a:latin typeface="Salesforce Sans"/>
              <a:ea typeface="Salesforce Sans"/>
              <a:cs typeface="Salesforce Sans"/>
              <a:sym typeface="Salesforce Sans"/>
            </a:endParaRPr>
          </a:p>
        </p:txBody>
      </p:sp>
      <p:sp>
        <p:nvSpPr>
          <p:cNvPr id="2152" name="Google Shape;2152;p241"/>
          <p:cNvSpPr/>
          <p:nvPr/>
        </p:nvSpPr>
        <p:spPr>
          <a:xfrm>
            <a:off x="-1" y="-3644"/>
            <a:ext cx="9144000" cy="1824000"/>
          </a:xfrm>
          <a:prstGeom prst="rect">
            <a:avLst/>
          </a:prstGeom>
          <a:solidFill>
            <a:schemeClr val="dk1"/>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1400">
              <a:solidFill>
                <a:srgbClr val="FFFFFF"/>
              </a:solidFill>
              <a:latin typeface="Salesforce Sans"/>
              <a:ea typeface="Salesforce Sans"/>
              <a:cs typeface="Salesforce Sans"/>
              <a:sym typeface="Salesforce Sans"/>
            </a:endParaRPr>
          </a:p>
        </p:txBody>
      </p:sp>
      <p:sp>
        <p:nvSpPr>
          <p:cNvPr id="2153" name="Google Shape;2153;p241"/>
          <p:cNvSpPr txBox="1">
            <a:spLocks noGrp="1"/>
          </p:cNvSpPr>
          <p:nvPr>
            <p:ph type="body" idx="1"/>
          </p:nvPr>
        </p:nvSpPr>
        <p:spPr>
          <a:xfrm>
            <a:off x="0" y="0"/>
            <a:ext cx="8271300" cy="1837200"/>
          </a:xfrm>
          <a:prstGeom prst="rect">
            <a:avLst/>
          </a:prstGeom>
          <a:gradFill>
            <a:gsLst>
              <a:gs pos="0">
                <a:schemeClr val="dk1"/>
              </a:gs>
              <a:gs pos="58000">
                <a:schemeClr val="dk1"/>
              </a:gs>
              <a:gs pos="100000">
                <a:schemeClr val="dk1"/>
              </a:gs>
            </a:gsLst>
            <a:lin ang="0" scaled="0"/>
          </a:gradFill>
          <a:ln>
            <a:noFill/>
          </a:ln>
        </p:spPr>
        <p:txBody>
          <a:bodyPr spcFirstLastPara="1" wrap="square" lIns="1920550" tIns="274350" rIns="3086625" bIns="137175" anchor="ctr" anchorCtr="0">
            <a:noAutofit/>
          </a:bodyPr>
          <a:lstStyle>
            <a:lvl1pPr marL="457200" lvl="0" indent="-228600" algn="l" rtl="0">
              <a:lnSpc>
                <a:spcPct val="90000"/>
              </a:lnSpc>
              <a:spcBef>
                <a:spcPts val="0"/>
              </a:spcBef>
              <a:spcAft>
                <a:spcPts val="0"/>
              </a:spcAft>
              <a:buSzPts val="1800"/>
              <a:buFont typeface="Arial"/>
              <a:buNone/>
              <a:defRPr sz="1800">
                <a:solidFill>
                  <a:schemeClr val="lt1"/>
                </a:solidFill>
                <a:latin typeface="Salesforce Sans"/>
                <a:ea typeface="Salesforce Sans"/>
                <a:cs typeface="Salesforce Sans"/>
                <a:sym typeface="Salesforce Sans"/>
              </a:defRPr>
            </a:lvl1pPr>
            <a:lvl2pPr marL="914400" lvl="1" indent="-228600" algn="l" rtl="0">
              <a:spcBef>
                <a:spcPts val="300"/>
              </a:spcBef>
              <a:spcAft>
                <a:spcPts val="0"/>
              </a:spcAft>
              <a:buSzPts val="1200"/>
              <a:buNone/>
              <a:defRPr sz="1200">
                <a:solidFill>
                  <a:schemeClr val="lt1"/>
                </a:solidFill>
                <a:latin typeface="Salesforce Sans"/>
                <a:ea typeface="Salesforce Sans"/>
                <a:cs typeface="Salesforce Sans"/>
                <a:sym typeface="Salesforce Sans"/>
              </a:defRPr>
            </a:lvl2pPr>
            <a:lvl3pPr marL="1371600" lvl="2" indent="-317500" algn="l" rtl="0">
              <a:spcBef>
                <a:spcPts val="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54" name="Google Shape;2154;p241"/>
          <p:cNvSpPr txBox="1">
            <a:spLocks noGrp="1"/>
          </p:cNvSpPr>
          <p:nvPr>
            <p:ph type="title"/>
          </p:nvPr>
        </p:nvSpPr>
        <p:spPr>
          <a:xfrm>
            <a:off x="432167" y="2064824"/>
            <a:ext cx="6755100" cy="740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55" name="Google Shape;2155;p241"/>
          <p:cNvSpPr txBox="1">
            <a:spLocks noGrp="1"/>
          </p:cNvSpPr>
          <p:nvPr>
            <p:ph type="body" idx="2"/>
          </p:nvPr>
        </p:nvSpPr>
        <p:spPr>
          <a:xfrm>
            <a:off x="432167" y="3303211"/>
            <a:ext cx="3189900" cy="15759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600"/>
              </a:spcBef>
              <a:spcAft>
                <a:spcPts val="0"/>
              </a:spcAft>
              <a:buSzPts val="1200"/>
              <a:buNone/>
              <a:defRPr sz="1200">
                <a:solidFill>
                  <a:srgbClr val="6A625B"/>
                </a:solidFill>
              </a:defRPr>
            </a:lvl1pPr>
            <a:lvl2pPr marL="914400" lvl="1" indent="-304800" algn="l" rtl="0">
              <a:lnSpc>
                <a:spcPct val="90000"/>
              </a:lnSpc>
              <a:spcBef>
                <a:spcPts val="800"/>
              </a:spcBef>
              <a:spcAft>
                <a:spcPts val="0"/>
              </a:spcAft>
              <a:buSzPts val="1200"/>
              <a:buChar char="•"/>
              <a:defRPr sz="1200">
                <a:solidFill>
                  <a:srgbClr val="6A625B"/>
                </a:solidFill>
              </a:defRPr>
            </a:lvl2pPr>
            <a:lvl3pPr marL="1371600" lvl="2" indent="-304800" algn="l" rtl="0">
              <a:lnSpc>
                <a:spcPct val="90000"/>
              </a:lnSpc>
              <a:spcBef>
                <a:spcPts val="800"/>
              </a:spcBef>
              <a:spcAft>
                <a:spcPts val="0"/>
              </a:spcAft>
              <a:buSzPts val="1200"/>
              <a:buChar char="•"/>
              <a:defRPr sz="1200">
                <a:solidFill>
                  <a:srgbClr val="6A625B"/>
                </a:solidFill>
              </a:defRPr>
            </a:lvl3pPr>
            <a:lvl4pPr marL="1828800" lvl="3" indent="-304800" algn="l" rtl="0">
              <a:lnSpc>
                <a:spcPct val="90000"/>
              </a:lnSpc>
              <a:spcBef>
                <a:spcPts val="800"/>
              </a:spcBef>
              <a:spcAft>
                <a:spcPts val="0"/>
              </a:spcAft>
              <a:buSzPts val="1200"/>
              <a:buChar char="•"/>
              <a:defRPr sz="1200">
                <a:solidFill>
                  <a:srgbClr val="6A625B"/>
                </a:solidFill>
              </a:defRPr>
            </a:lvl4pPr>
            <a:lvl5pPr marL="2286000" lvl="4" indent="-228600" algn="l" rtl="0">
              <a:spcBef>
                <a:spcPts val="2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56" name="Google Shape;2156;p241"/>
          <p:cNvSpPr/>
          <p:nvPr/>
        </p:nvSpPr>
        <p:spPr>
          <a:xfrm rot="10800000" flipH="1">
            <a:off x="413214" y="693049"/>
            <a:ext cx="1294500" cy="1297800"/>
          </a:xfrm>
          <a:prstGeom prst="roundRect">
            <a:avLst>
              <a:gd name="adj" fmla="val 10076"/>
            </a:avLst>
          </a:prstGeom>
          <a:solidFill>
            <a:schemeClr val="lt1"/>
          </a:solidFill>
          <a:ln>
            <a:noFill/>
          </a:ln>
          <a:effectLst>
            <a:outerShdw blurRad="346075" sx="93000" sy="93000" algn="ctr" rotWithShape="0">
              <a:srgbClr val="000000">
                <a:alpha val="40000"/>
              </a:srgbClr>
            </a:outerShdw>
          </a:effectLst>
        </p:spPr>
        <p:txBody>
          <a:bodyPr spcFirstLastPara="1" wrap="square" lIns="68575" tIns="34275" rIns="68575" bIns="34275" anchor="t" anchorCtr="0">
            <a:noAutofit/>
          </a:bodyPr>
          <a:lstStyle/>
          <a:p>
            <a:pPr marL="0" marR="0" lvl="0" indent="0" algn="ctr" rtl="0">
              <a:spcBef>
                <a:spcPts val="0"/>
              </a:spcBef>
              <a:spcAft>
                <a:spcPts val="0"/>
              </a:spcAft>
              <a:buNone/>
            </a:pPr>
            <a:endParaRPr sz="1400" b="1">
              <a:solidFill>
                <a:srgbClr val="D0D9DE"/>
              </a:solidFill>
              <a:latin typeface="Salesforce Sans"/>
              <a:ea typeface="Salesforce Sans"/>
              <a:cs typeface="Salesforce Sans"/>
              <a:sym typeface="Salesforce Sans"/>
            </a:endParaRPr>
          </a:p>
        </p:txBody>
      </p:sp>
      <p:sp>
        <p:nvSpPr>
          <p:cNvPr id="2157" name="Google Shape;2157;p241"/>
          <p:cNvSpPr>
            <a:spLocks noGrp="1"/>
          </p:cNvSpPr>
          <p:nvPr>
            <p:ph type="pic" idx="3"/>
          </p:nvPr>
        </p:nvSpPr>
        <p:spPr>
          <a:xfrm>
            <a:off x="395828" y="685800"/>
            <a:ext cx="1317000" cy="1302900"/>
          </a:xfrm>
          <a:prstGeom prst="roundRect">
            <a:avLst>
              <a:gd name="adj" fmla="val 10903"/>
            </a:avLst>
          </a:prstGeom>
          <a:solidFill>
            <a:schemeClr val="lt1"/>
          </a:solidFill>
          <a:ln>
            <a:noFill/>
          </a:ln>
        </p:spPr>
      </p:sp>
      <p:sp>
        <p:nvSpPr>
          <p:cNvPr id="2158" name="Google Shape;2158;p241"/>
          <p:cNvSpPr txBox="1">
            <a:spLocks noGrp="1"/>
          </p:cNvSpPr>
          <p:nvPr>
            <p:ph type="body" idx="4"/>
          </p:nvPr>
        </p:nvSpPr>
        <p:spPr>
          <a:xfrm>
            <a:off x="3887171" y="3296344"/>
            <a:ext cx="3189900" cy="15927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600"/>
              </a:spcBef>
              <a:spcAft>
                <a:spcPts val="0"/>
              </a:spcAft>
              <a:buSzPts val="1200"/>
              <a:buNone/>
              <a:defRPr sz="1200">
                <a:solidFill>
                  <a:srgbClr val="6A625B"/>
                </a:solidFill>
              </a:defRPr>
            </a:lvl1pPr>
            <a:lvl2pPr marL="914400" lvl="1" indent="-304800" algn="l" rtl="0">
              <a:lnSpc>
                <a:spcPct val="90000"/>
              </a:lnSpc>
              <a:spcBef>
                <a:spcPts val="800"/>
              </a:spcBef>
              <a:spcAft>
                <a:spcPts val="0"/>
              </a:spcAft>
              <a:buSzPts val="1200"/>
              <a:buChar char="•"/>
              <a:defRPr sz="1200">
                <a:solidFill>
                  <a:srgbClr val="6A625B"/>
                </a:solidFill>
              </a:defRPr>
            </a:lvl2pPr>
            <a:lvl3pPr marL="1371600" lvl="2" indent="-304800" algn="l" rtl="0">
              <a:lnSpc>
                <a:spcPct val="90000"/>
              </a:lnSpc>
              <a:spcBef>
                <a:spcPts val="800"/>
              </a:spcBef>
              <a:spcAft>
                <a:spcPts val="0"/>
              </a:spcAft>
              <a:buSzPts val="1200"/>
              <a:buChar char="•"/>
              <a:defRPr sz="1200">
                <a:solidFill>
                  <a:srgbClr val="6A625B"/>
                </a:solidFill>
              </a:defRPr>
            </a:lvl3pPr>
            <a:lvl4pPr marL="1828800" lvl="3" indent="-304800" algn="l" rtl="0">
              <a:lnSpc>
                <a:spcPct val="90000"/>
              </a:lnSpc>
              <a:spcBef>
                <a:spcPts val="800"/>
              </a:spcBef>
              <a:spcAft>
                <a:spcPts val="0"/>
              </a:spcAft>
              <a:buSzPts val="1200"/>
              <a:buChar char="•"/>
              <a:defRPr sz="1200">
                <a:solidFill>
                  <a:srgbClr val="6A625B"/>
                </a:solidFill>
              </a:defRPr>
            </a:lvl4pPr>
            <a:lvl5pPr marL="2286000" lvl="4" indent="-228600" algn="l" rtl="0">
              <a:lnSpc>
                <a:spcPct val="90000"/>
              </a:lnSpc>
              <a:spcBef>
                <a:spcPts val="800"/>
              </a:spcBef>
              <a:spcAft>
                <a:spcPts val="0"/>
              </a:spcAft>
              <a:buSzPts val="1100"/>
              <a:buNone/>
              <a:defRPr sz="1200">
                <a:solidFill>
                  <a:srgbClr val="7C868D"/>
                </a:solidFill>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59" name="Google Shape;2159;p241"/>
          <p:cNvSpPr txBox="1">
            <a:spLocks noGrp="1"/>
          </p:cNvSpPr>
          <p:nvPr>
            <p:ph type="body" idx="5"/>
          </p:nvPr>
        </p:nvSpPr>
        <p:spPr>
          <a:xfrm>
            <a:off x="426599" y="2877483"/>
            <a:ext cx="3189900" cy="3501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800"/>
              </a:spcBef>
              <a:spcAft>
                <a:spcPts val="0"/>
              </a:spcAft>
              <a:buSzPts val="1400"/>
              <a:buNone/>
              <a:defRPr sz="1400" b="1"/>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60" name="Google Shape;2160;p241"/>
          <p:cNvSpPr txBox="1">
            <a:spLocks noGrp="1"/>
          </p:cNvSpPr>
          <p:nvPr>
            <p:ph type="body" idx="6"/>
          </p:nvPr>
        </p:nvSpPr>
        <p:spPr>
          <a:xfrm>
            <a:off x="3887170" y="2877483"/>
            <a:ext cx="3189900" cy="3501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800"/>
              </a:spcBef>
              <a:spcAft>
                <a:spcPts val="0"/>
              </a:spcAft>
              <a:buSzPts val="1400"/>
              <a:buNone/>
              <a:defRPr sz="1400" b="1"/>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61" name="Google Shape;2161;p241"/>
          <p:cNvSpPr>
            <a:spLocks noGrp="1"/>
          </p:cNvSpPr>
          <p:nvPr>
            <p:ph type="pic" idx="7"/>
          </p:nvPr>
        </p:nvSpPr>
        <p:spPr>
          <a:xfrm>
            <a:off x="4374792" y="-3644"/>
            <a:ext cx="4769100" cy="1834200"/>
          </a:xfrm>
          <a:prstGeom prst="rect">
            <a:avLst/>
          </a:prstGeom>
          <a:solidFill>
            <a:schemeClr val="lt2">
              <a:alpha val="63919"/>
            </a:schemeClr>
          </a:solidFill>
          <a:ln>
            <a:noFill/>
          </a:ln>
        </p:spPr>
      </p:sp>
      <p:pic>
        <p:nvPicPr>
          <p:cNvPr id="2162" name="Google Shape;2162;p241" descr="Picture 2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492566" y="4693436"/>
            <a:ext cx="462227" cy="323560"/>
          </a:xfrm>
          <a:prstGeom prst="rect">
            <a:avLst/>
          </a:prstGeom>
          <a:noFill/>
          <a:ln>
            <a:noFill/>
          </a:ln>
        </p:spPr>
      </p:pic>
    </p:spTree>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Customer_Hero_B">
  <p:cSld name="Customer_Hero_B">
    <p:spTree>
      <p:nvGrpSpPr>
        <p:cNvPr id="1" name="Shape 2163"/>
        <p:cNvGrpSpPr/>
        <p:nvPr/>
      </p:nvGrpSpPr>
      <p:grpSpPr>
        <a:xfrm>
          <a:off x="0" y="0"/>
          <a:ext cx="0" cy="0"/>
          <a:chOff x="0" y="0"/>
          <a:chExt cx="0" cy="0"/>
        </a:xfrm>
      </p:grpSpPr>
      <p:sp>
        <p:nvSpPr>
          <p:cNvPr id="2164" name="Google Shape;2164;p242"/>
          <p:cNvSpPr/>
          <p:nvPr/>
        </p:nvSpPr>
        <p:spPr>
          <a:xfrm>
            <a:off x="-1" y="0"/>
            <a:ext cx="9144000" cy="5143500"/>
          </a:xfrm>
          <a:prstGeom prst="rect">
            <a:avLst/>
          </a:prstGeom>
          <a:solidFill>
            <a:srgbClr val="E7E6E4"/>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1400">
              <a:solidFill>
                <a:srgbClr val="FFFFFF"/>
              </a:solidFill>
              <a:latin typeface="Salesforce Sans"/>
              <a:ea typeface="Salesforce Sans"/>
              <a:cs typeface="Salesforce Sans"/>
              <a:sym typeface="Salesforce Sans"/>
            </a:endParaRPr>
          </a:p>
        </p:txBody>
      </p:sp>
      <p:sp>
        <p:nvSpPr>
          <p:cNvPr id="2165" name="Google Shape;2165;p242"/>
          <p:cNvSpPr/>
          <p:nvPr/>
        </p:nvSpPr>
        <p:spPr>
          <a:xfrm rot="10800000" flipH="1">
            <a:off x="7332452" y="-87"/>
            <a:ext cx="1811400" cy="5143200"/>
          </a:xfrm>
          <a:prstGeom prst="rect">
            <a:avLst/>
          </a:prstGeom>
          <a:solidFill>
            <a:schemeClr val="lt1"/>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1400" b="1">
              <a:solidFill>
                <a:srgbClr val="D0D9DE"/>
              </a:solidFill>
              <a:latin typeface="Salesforce Sans"/>
              <a:ea typeface="Salesforce Sans"/>
              <a:cs typeface="Salesforce Sans"/>
              <a:sym typeface="Salesforce Sans"/>
            </a:endParaRPr>
          </a:p>
        </p:txBody>
      </p:sp>
      <p:sp>
        <p:nvSpPr>
          <p:cNvPr id="2166" name="Google Shape;2166;p242"/>
          <p:cNvSpPr/>
          <p:nvPr/>
        </p:nvSpPr>
        <p:spPr>
          <a:xfrm>
            <a:off x="-1" y="0"/>
            <a:ext cx="9144000" cy="1824000"/>
          </a:xfrm>
          <a:prstGeom prst="rect">
            <a:avLst/>
          </a:prstGeom>
          <a:solidFill>
            <a:schemeClr val="dk1"/>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1400">
              <a:solidFill>
                <a:srgbClr val="FFFFFF"/>
              </a:solidFill>
              <a:latin typeface="Salesforce Sans"/>
              <a:ea typeface="Salesforce Sans"/>
              <a:cs typeface="Salesforce Sans"/>
              <a:sym typeface="Salesforce Sans"/>
            </a:endParaRPr>
          </a:p>
        </p:txBody>
      </p:sp>
      <p:sp>
        <p:nvSpPr>
          <p:cNvPr id="2167" name="Google Shape;2167;p242"/>
          <p:cNvSpPr>
            <a:spLocks noGrp="1"/>
          </p:cNvSpPr>
          <p:nvPr>
            <p:ph type="pic" idx="2"/>
          </p:nvPr>
        </p:nvSpPr>
        <p:spPr>
          <a:xfrm>
            <a:off x="-6908" y="-11906"/>
            <a:ext cx="9157800" cy="1841100"/>
          </a:xfrm>
          <a:prstGeom prst="rect">
            <a:avLst/>
          </a:prstGeom>
          <a:solidFill>
            <a:schemeClr val="dk1">
              <a:alpha val="63919"/>
            </a:schemeClr>
          </a:solidFill>
          <a:ln>
            <a:noFill/>
          </a:ln>
        </p:spPr>
      </p:sp>
      <p:sp>
        <p:nvSpPr>
          <p:cNvPr id="2168" name="Google Shape;2168;p242"/>
          <p:cNvSpPr txBox="1">
            <a:spLocks noGrp="1"/>
          </p:cNvSpPr>
          <p:nvPr>
            <p:ph type="title"/>
          </p:nvPr>
        </p:nvSpPr>
        <p:spPr>
          <a:xfrm>
            <a:off x="432167" y="2064824"/>
            <a:ext cx="6755100" cy="740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69" name="Google Shape;2169;p242"/>
          <p:cNvSpPr txBox="1">
            <a:spLocks noGrp="1"/>
          </p:cNvSpPr>
          <p:nvPr>
            <p:ph type="body" idx="1"/>
          </p:nvPr>
        </p:nvSpPr>
        <p:spPr>
          <a:xfrm>
            <a:off x="432167" y="3303211"/>
            <a:ext cx="3189900" cy="15759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600"/>
              </a:spcBef>
              <a:spcAft>
                <a:spcPts val="0"/>
              </a:spcAft>
              <a:buSzPts val="1200"/>
              <a:buNone/>
              <a:defRPr sz="1200">
                <a:solidFill>
                  <a:srgbClr val="6A625B"/>
                </a:solidFill>
              </a:defRPr>
            </a:lvl1pPr>
            <a:lvl2pPr marL="914400" lvl="1" indent="-304800" algn="l" rtl="0">
              <a:lnSpc>
                <a:spcPct val="90000"/>
              </a:lnSpc>
              <a:spcBef>
                <a:spcPts val="800"/>
              </a:spcBef>
              <a:spcAft>
                <a:spcPts val="0"/>
              </a:spcAft>
              <a:buSzPts val="1200"/>
              <a:buChar char="•"/>
              <a:defRPr sz="1200">
                <a:solidFill>
                  <a:srgbClr val="6A625B"/>
                </a:solidFill>
              </a:defRPr>
            </a:lvl2pPr>
            <a:lvl3pPr marL="1371600" lvl="2" indent="-304800" algn="l" rtl="0">
              <a:lnSpc>
                <a:spcPct val="90000"/>
              </a:lnSpc>
              <a:spcBef>
                <a:spcPts val="800"/>
              </a:spcBef>
              <a:spcAft>
                <a:spcPts val="0"/>
              </a:spcAft>
              <a:buSzPts val="1200"/>
              <a:buChar char="•"/>
              <a:defRPr sz="1200">
                <a:solidFill>
                  <a:srgbClr val="6A625B"/>
                </a:solidFill>
              </a:defRPr>
            </a:lvl3pPr>
            <a:lvl4pPr marL="1828800" lvl="3" indent="-304800" algn="l" rtl="0">
              <a:lnSpc>
                <a:spcPct val="90000"/>
              </a:lnSpc>
              <a:spcBef>
                <a:spcPts val="800"/>
              </a:spcBef>
              <a:spcAft>
                <a:spcPts val="0"/>
              </a:spcAft>
              <a:buSzPts val="1200"/>
              <a:buChar char="•"/>
              <a:defRPr sz="1200">
                <a:solidFill>
                  <a:srgbClr val="6A625B"/>
                </a:solidFill>
              </a:defRPr>
            </a:lvl4pPr>
            <a:lvl5pPr marL="2286000" lvl="4" indent="-228600" algn="l" rtl="0">
              <a:spcBef>
                <a:spcPts val="2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70" name="Google Shape;2170;p242"/>
          <p:cNvSpPr txBox="1">
            <a:spLocks noGrp="1"/>
          </p:cNvSpPr>
          <p:nvPr>
            <p:ph type="body" idx="3"/>
          </p:nvPr>
        </p:nvSpPr>
        <p:spPr>
          <a:xfrm>
            <a:off x="3887171" y="3296344"/>
            <a:ext cx="3189900" cy="15927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600"/>
              </a:spcBef>
              <a:spcAft>
                <a:spcPts val="0"/>
              </a:spcAft>
              <a:buSzPts val="1200"/>
              <a:buNone/>
              <a:defRPr sz="1200">
                <a:solidFill>
                  <a:srgbClr val="6A625B"/>
                </a:solidFill>
              </a:defRPr>
            </a:lvl1pPr>
            <a:lvl2pPr marL="914400" lvl="1" indent="-304800" algn="l" rtl="0">
              <a:lnSpc>
                <a:spcPct val="90000"/>
              </a:lnSpc>
              <a:spcBef>
                <a:spcPts val="800"/>
              </a:spcBef>
              <a:spcAft>
                <a:spcPts val="0"/>
              </a:spcAft>
              <a:buSzPts val="1200"/>
              <a:buChar char="•"/>
              <a:defRPr sz="1200">
                <a:solidFill>
                  <a:srgbClr val="6A625B"/>
                </a:solidFill>
              </a:defRPr>
            </a:lvl2pPr>
            <a:lvl3pPr marL="1371600" lvl="2" indent="-304800" algn="l" rtl="0">
              <a:lnSpc>
                <a:spcPct val="90000"/>
              </a:lnSpc>
              <a:spcBef>
                <a:spcPts val="800"/>
              </a:spcBef>
              <a:spcAft>
                <a:spcPts val="0"/>
              </a:spcAft>
              <a:buSzPts val="1200"/>
              <a:buChar char="•"/>
              <a:defRPr sz="1200">
                <a:solidFill>
                  <a:srgbClr val="6A625B"/>
                </a:solidFill>
              </a:defRPr>
            </a:lvl3pPr>
            <a:lvl4pPr marL="1828800" lvl="3" indent="-304800" algn="l" rtl="0">
              <a:lnSpc>
                <a:spcPct val="90000"/>
              </a:lnSpc>
              <a:spcBef>
                <a:spcPts val="800"/>
              </a:spcBef>
              <a:spcAft>
                <a:spcPts val="0"/>
              </a:spcAft>
              <a:buSzPts val="1200"/>
              <a:buChar char="•"/>
              <a:defRPr sz="1200">
                <a:solidFill>
                  <a:srgbClr val="6A625B"/>
                </a:solidFill>
              </a:defRPr>
            </a:lvl4pPr>
            <a:lvl5pPr marL="2286000" lvl="4" indent="-228600" algn="l" rtl="0">
              <a:lnSpc>
                <a:spcPct val="90000"/>
              </a:lnSpc>
              <a:spcBef>
                <a:spcPts val="800"/>
              </a:spcBef>
              <a:spcAft>
                <a:spcPts val="0"/>
              </a:spcAft>
              <a:buSzPts val="1100"/>
              <a:buNone/>
              <a:defRPr sz="1200">
                <a:solidFill>
                  <a:srgbClr val="7C868D"/>
                </a:solidFill>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71" name="Google Shape;2171;p242"/>
          <p:cNvSpPr txBox="1">
            <a:spLocks noGrp="1"/>
          </p:cNvSpPr>
          <p:nvPr>
            <p:ph type="body" idx="4"/>
          </p:nvPr>
        </p:nvSpPr>
        <p:spPr>
          <a:xfrm>
            <a:off x="426599" y="2877483"/>
            <a:ext cx="3189900" cy="3501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800"/>
              </a:spcBef>
              <a:spcAft>
                <a:spcPts val="0"/>
              </a:spcAft>
              <a:buSzPts val="1400"/>
              <a:buNone/>
              <a:defRPr sz="1400" b="1"/>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72" name="Google Shape;2172;p242"/>
          <p:cNvSpPr txBox="1">
            <a:spLocks noGrp="1"/>
          </p:cNvSpPr>
          <p:nvPr>
            <p:ph type="body" idx="5"/>
          </p:nvPr>
        </p:nvSpPr>
        <p:spPr>
          <a:xfrm>
            <a:off x="3887170" y="2877483"/>
            <a:ext cx="3189900" cy="3501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800"/>
              </a:spcBef>
              <a:spcAft>
                <a:spcPts val="0"/>
              </a:spcAft>
              <a:buSzPts val="1400"/>
              <a:buNone/>
              <a:defRPr sz="1400" b="1"/>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73" name="Google Shape;2173;p242"/>
          <p:cNvSpPr/>
          <p:nvPr/>
        </p:nvSpPr>
        <p:spPr>
          <a:xfrm rot="10800000" flipH="1">
            <a:off x="413214" y="693049"/>
            <a:ext cx="1294500" cy="1297800"/>
          </a:xfrm>
          <a:prstGeom prst="roundRect">
            <a:avLst>
              <a:gd name="adj" fmla="val 10076"/>
            </a:avLst>
          </a:prstGeom>
          <a:solidFill>
            <a:schemeClr val="lt1"/>
          </a:solidFill>
          <a:ln>
            <a:noFill/>
          </a:ln>
          <a:effectLst>
            <a:outerShdw blurRad="346075" sx="93000" sy="93000" algn="ctr" rotWithShape="0">
              <a:srgbClr val="000000">
                <a:alpha val="40000"/>
              </a:srgbClr>
            </a:outerShdw>
          </a:effectLst>
        </p:spPr>
        <p:txBody>
          <a:bodyPr spcFirstLastPara="1" wrap="square" lIns="68575" tIns="34275" rIns="68575" bIns="34275" anchor="t" anchorCtr="0">
            <a:noAutofit/>
          </a:bodyPr>
          <a:lstStyle/>
          <a:p>
            <a:pPr marL="0" marR="0" lvl="0" indent="0" algn="ctr" rtl="0">
              <a:spcBef>
                <a:spcPts val="0"/>
              </a:spcBef>
              <a:spcAft>
                <a:spcPts val="0"/>
              </a:spcAft>
              <a:buNone/>
            </a:pPr>
            <a:endParaRPr sz="1400" b="1">
              <a:solidFill>
                <a:srgbClr val="D0D9DE"/>
              </a:solidFill>
              <a:latin typeface="Salesforce Sans"/>
              <a:ea typeface="Salesforce Sans"/>
              <a:cs typeface="Salesforce Sans"/>
              <a:sym typeface="Salesforce Sans"/>
            </a:endParaRPr>
          </a:p>
        </p:txBody>
      </p:sp>
      <p:sp>
        <p:nvSpPr>
          <p:cNvPr id="2174" name="Google Shape;2174;p242"/>
          <p:cNvSpPr>
            <a:spLocks noGrp="1"/>
          </p:cNvSpPr>
          <p:nvPr>
            <p:ph type="pic" idx="6"/>
          </p:nvPr>
        </p:nvSpPr>
        <p:spPr>
          <a:xfrm>
            <a:off x="395828" y="685800"/>
            <a:ext cx="1317000" cy="1302900"/>
          </a:xfrm>
          <a:prstGeom prst="roundRect">
            <a:avLst>
              <a:gd name="adj" fmla="val 10903"/>
            </a:avLst>
          </a:prstGeom>
          <a:solidFill>
            <a:schemeClr val="lt1"/>
          </a:solidFill>
          <a:ln>
            <a:noFill/>
          </a:ln>
        </p:spPr>
      </p:sp>
      <p:pic>
        <p:nvPicPr>
          <p:cNvPr id="2175" name="Google Shape;2175;p242" descr="Picture 2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492566" y="4693436"/>
            <a:ext cx="462227" cy="323560"/>
          </a:xfrm>
          <a:prstGeom prst="rect">
            <a:avLst/>
          </a:prstGeom>
          <a:noFill/>
          <a:ln>
            <a:noFill/>
          </a:ln>
        </p:spPr>
      </p:pic>
    </p:spTree>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matchingName="Customer Hero Deep Dive ">
  <p:cSld name="Customer Hero Deep Dive ">
    <p:spTree>
      <p:nvGrpSpPr>
        <p:cNvPr id="1" name="Shape 2176"/>
        <p:cNvGrpSpPr/>
        <p:nvPr/>
      </p:nvGrpSpPr>
      <p:grpSpPr>
        <a:xfrm>
          <a:off x="0" y="0"/>
          <a:ext cx="0" cy="0"/>
          <a:chOff x="0" y="0"/>
          <a:chExt cx="0" cy="0"/>
        </a:xfrm>
      </p:grpSpPr>
      <p:sp>
        <p:nvSpPr>
          <p:cNvPr id="2177" name="Google Shape;2177;p243"/>
          <p:cNvSpPr/>
          <p:nvPr/>
        </p:nvSpPr>
        <p:spPr>
          <a:xfrm>
            <a:off x="-1" y="0"/>
            <a:ext cx="9144000" cy="5143500"/>
          </a:xfrm>
          <a:prstGeom prst="rect">
            <a:avLst/>
          </a:prstGeom>
          <a:solidFill>
            <a:srgbClr val="E7E6E4"/>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1400">
              <a:solidFill>
                <a:srgbClr val="FFFFFF"/>
              </a:solidFill>
              <a:latin typeface="Salesforce Sans"/>
              <a:ea typeface="Salesforce Sans"/>
              <a:cs typeface="Salesforce Sans"/>
              <a:sym typeface="Salesforce Sans"/>
            </a:endParaRPr>
          </a:p>
        </p:txBody>
      </p:sp>
      <p:sp>
        <p:nvSpPr>
          <p:cNvPr id="2178" name="Google Shape;2178;p243"/>
          <p:cNvSpPr/>
          <p:nvPr/>
        </p:nvSpPr>
        <p:spPr>
          <a:xfrm rot="10800000" flipH="1">
            <a:off x="7332452" y="-87"/>
            <a:ext cx="1811400" cy="5143200"/>
          </a:xfrm>
          <a:prstGeom prst="rect">
            <a:avLst/>
          </a:prstGeom>
          <a:solidFill>
            <a:schemeClr val="lt1"/>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1400" b="1">
              <a:solidFill>
                <a:srgbClr val="D0D9DE"/>
              </a:solidFill>
              <a:latin typeface="Salesforce Sans"/>
              <a:ea typeface="Salesforce Sans"/>
              <a:cs typeface="Salesforce Sans"/>
              <a:sym typeface="Salesforce Sans"/>
            </a:endParaRPr>
          </a:p>
        </p:txBody>
      </p:sp>
      <p:sp>
        <p:nvSpPr>
          <p:cNvPr id="2179" name="Google Shape;2179;p243"/>
          <p:cNvSpPr txBox="1"/>
          <p:nvPr/>
        </p:nvSpPr>
        <p:spPr>
          <a:xfrm>
            <a:off x="-3430" y="0"/>
            <a:ext cx="9150900" cy="803100"/>
          </a:xfrm>
          <a:prstGeom prst="rect">
            <a:avLst/>
          </a:prstGeom>
          <a:solidFill>
            <a:schemeClr val="dk1"/>
          </a:solidFill>
          <a:ln>
            <a:noFill/>
          </a:ln>
        </p:spPr>
        <p:txBody>
          <a:bodyPr spcFirstLastPara="1" wrap="square" lIns="1440425" tIns="68575" rIns="0" bIns="0" anchor="ctr" anchorCtr="0">
            <a:noAutofit/>
          </a:bodyPr>
          <a:lstStyle/>
          <a:p>
            <a:pPr marL="0" marR="0" lvl="0" indent="0" algn="l" rtl="0">
              <a:lnSpc>
                <a:spcPct val="90000"/>
              </a:lnSpc>
              <a:spcBef>
                <a:spcPts val="0"/>
              </a:spcBef>
              <a:spcAft>
                <a:spcPts val="0"/>
              </a:spcAft>
              <a:buNone/>
            </a:pPr>
            <a:endParaRPr sz="1800">
              <a:solidFill>
                <a:srgbClr val="FFFFFF"/>
              </a:solidFill>
              <a:latin typeface="Salesforce Sans"/>
              <a:ea typeface="Salesforce Sans"/>
              <a:cs typeface="Salesforce Sans"/>
              <a:sym typeface="Salesforce Sans"/>
            </a:endParaRPr>
          </a:p>
        </p:txBody>
      </p:sp>
      <p:sp>
        <p:nvSpPr>
          <p:cNvPr id="2180" name="Google Shape;2180;p243"/>
          <p:cNvSpPr txBox="1">
            <a:spLocks noGrp="1"/>
          </p:cNvSpPr>
          <p:nvPr>
            <p:ph type="title"/>
          </p:nvPr>
        </p:nvSpPr>
        <p:spPr>
          <a:xfrm>
            <a:off x="-3429" y="-6804"/>
            <a:ext cx="9150900" cy="810000"/>
          </a:xfrm>
          <a:prstGeom prst="rect">
            <a:avLst/>
          </a:prstGeom>
          <a:noFill/>
          <a:ln>
            <a:noFill/>
          </a:ln>
        </p:spPr>
        <p:txBody>
          <a:bodyPr spcFirstLastPara="1" wrap="square" lIns="1440425" tIns="68575" rIns="0" bIns="0" anchor="ctr" anchorCtr="0">
            <a:noAutofit/>
          </a:bodyPr>
          <a:lstStyle>
            <a:lvl1pPr lvl="0" algn="l" rtl="0">
              <a:lnSpc>
                <a:spcPct val="90000"/>
              </a:lnSpc>
              <a:spcBef>
                <a:spcPts val="0"/>
              </a:spcBef>
              <a:spcAft>
                <a:spcPts val="0"/>
              </a:spcAft>
              <a:buSzPts val="1100"/>
              <a:buNone/>
              <a:defRPr sz="1800">
                <a:solidFill>
                  <a:srgbClr val="FFFFFF"/>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81" name="Google Shape;2181;p243"/>
          <p:cNvSpPr txBox="1">
            <a:spLocks noGrp="1"/>
          </p:cNvSpPr>
          <p:nvPr>
            <p:ph type="body" idx="1"/>
          </p:nvPr>
        </p:nvSpPr>
        <p:spPr>
          <a:xfrm>
            <a:off x="432167" y="1490192"/>
            <a:ext cx="3299400" cy="18783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600"/>
              </a:spcBef>
              <a:spcAft>
                <a:spcPts val="0"/>
              </a:spcAft>
              <a:buSzPts val="1200"/>
              <a:buNone/>
              <a:defRPr sz="1200">
                <a:solidFill>
                  <a:schemeClr val="accent2"/>
                </a:solidFill>
              </a:defRPr>
            </a:lvl1pPr>
            <a:lvl2pPr marL="914400" lvl="1" indent="-304800" algn="l" rtl="0">
              <a:lnSpc>
                <a:spcPct val="90000"/>
              </a:lnSpc>
              <a:spcBef>
                <a:spcPts val="800"/>
              </a:spcBef>
              <a:spcAft>
                <a:spcPts val="0"/>
              </a:spcAft>
              <a:buSzPts val="1200"/>
              <a:buChar char="•"/>
              <a:defRPr sz="1200">
                <a:solidFill>
                  <a:schemeClr val="accent2"/>
                </a:solidFill>
              </a:defRPr>
            </a:lvl2pPr>
            <a:lvl3pPr marL="1371600" lvl="2" indent="-304800" algn="l" rtl="0">
              <a:lnSpc>
                <a:spcPct val="90000"/>
              </a:lnSpc>
              <a:spcBef>
                <a:spcPts val="800"/>
              </a:spcBef>
              <a:spcAft>
                <a:spcPts val="0"/>
              </a:spcAft>
              <a:buSzPts val="1200"/>
              <a:buChar char="•"/>
              <a:defRPr sz="1200">
                <a:solidFill>
                  <a:schemeClr val="accent2"/>
                </a:solidFill>
              </a:defRPr>
            </a:lvl3pPr>
            <a:lvl4pPr marL="1828800" lvl="3" indent="-304800" algn="l" rtl="0">
              <a:lnSpc>
                <a:spcPct val="90000"/>
              </a:lnSpc>
              <a:spcBef>
                <a:spcPts val="800"/>
              </a:spcBef>
              <a:spcAft>
                <a:spcPts val="0"/>
              </a:spcAft>
              <a:buSzPts val="1200"/>
              <a:buChar char="•"/>
              <a:defRPr sz="1200">
                <a:solidFill>
                  <a:schemeClr val="accent2"/>
                </a:solidFill>
              </a:defRPr>
            </a:lvl4pPr>
            <a:lvl5pPr marL="2286000" lvl="4" indent="-228600" algn="l" rtl="0">
              <a:spcBef>
                <a:spcPts val="2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82" name="Google Shape;2182;p243"/>
          <p:cNvSpPr txBox="1">
            <a:spLocks noGrp="1"/>
          </p:cNvSpPr>
          <p:nvPr>
            <p:ph type="body" idx="2"/>
          </p:nvPr>
        </p:nvSpPr>
        <p:spPr>
          <a:xfrm>
            <a:off x="4008426" y="1483325"/>
            <a:ext cx="3171600" cy="13365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600"/>
              </a:spcBef>
              <a:spcAft>
                <a:spcPts val="0"/>
              </a:spcAft>
              <a:buSzPts val="1200"/>
              <a:buNone/>
              <a:defRPr sz="1200">
                <a:solidFill>
                  <a:srgbClr val="6A625B"/>
                </a:solidFill>
              </a:defRPr>
            </a:lvl1pPr>
            <a:lvl2pPr marL="914400" lvl="1" indent="-304800" algn="l" rtl="0">
              <a:lnSpc>
                <a:spcPct val="90000"/>
              </a:lnSpc>
              <a:spcBef>
                <a:spcPts val="600"/>
              </a:spcBef>
              <a:spcAft>
                <a:spcPts val="0"/>
              </a:spcAft>
              <a:buSzPts val="1200"/>
              <a:buChar char="•"/>
              <a:defRPr sz="1200">
                <a:solidFill>
                  <a:srgbClr val="6A625B"/>
                </a:solidFill>
              </a:defRPr>
            </a:lvl2pPr>
            <a:lvl3pPr marL="1371600" lvl="2" indent="-304800" algn="l" rtl="0">
              <a:lnSpc>
                <a:spcPct val="90000"/>
              </a:lnSpc>
              <a:spcBef>
                <a:spcPts val="600"/>
              </a:spcBef>
              <a:spcAft>
                <a:spcPts val="0"/>
              </a:spcAft>
              <a:buSzPts val="1200"/>
              <a:buChar char="•"/>
              <a:defRPr sz="1200">
                <a:solidFill>
                  <a:srgbClr val="6A625B"/>
                </a:solidFill>
              </a:defRPr>
            </a:lvl3pPr>
            <a:lvl4pPr marL="1828800" lvl="3" indent="-304800" algn="l" rtl="0">
              <a:lnSpc>
                <a:spcPct val="90000"/>
              </a:lnSpc>
              <a:spcBef>
                <a:spcPts val="600"/>
              </a:spcBef>
              <a:spcAft>
                <a:spcPts val="0"/>
              </a:spcAft>
              <a:buSzPts val="1200"/>
              <a:buChar char="•"/>
              <a:defRPr sz="1200">
                <a:solidFill>
                  <a:srgbClr val="6A625B"/>
                </a:solidFill>
              </a:defRPr>
            </a:lvl4pPr>
            <a:lvl5pPr marL="2286000" lvl="4" indent="-228600" algn="l" rtl="0">
              <a:lnSpc>
                <a:spcPct val="90000"/>
              </a:lnSpc>
              <a:spcBef>
                <a:spcPts val="600"/>
              </a:spcBef>
              <a:spcAft>
                <a:spcPts val="0"/>
              </a:spcAft>
              <a:buSzPts val="1100"/>
              <a:buNone/>
              <a:defRPr sz="1200">
                <a:solidFill>
                  <a:srgbClr val="7C868D"/>
                </a:solidFill>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83" name="Google Shape;2183;p243"/>
          <p:cNvSpPr txBox="1">
            <a:spLocks noGrp="1"/>
          </p:cNvSpPr>
          <p:nvPr>
            <p:ph type="body" idx="3"/>
          </p:nvPr>
        </p:nvSpPr>
        <p:spPr>
          <a:xfrm>
            <a:off x="426599" y="1064465"/>
            <a:ext cx="3299400" cy="3501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800"/>
              </a:spcBef>
              <a:spcAft>
                <a:spcPts val="0"/>
              </a:spcAft>
              <a:buSzPts val="1400"/>
              <a:buNone/>
              <a:defRPr sz="1400" b="1"/>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84" name="Google Shape;2184;p243"/>
          <p:cNvSpPr txBox="1">
            <a:spLocks noGrp="1"/>
          </p:cNvSpPr>
          <p:nvPr>
            <p:ph type="body" idx="4"/>
          </p:nvPr>
        </p:nvSpPr>
        <p:spPr>
          <a:xfrm>
            <a:off x="4008425" y="1064465"/>
            <a:ext cx="3171600" cy="3501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800"/>
              </a:spcBef>
              <a:spcAft>
                <a:spcPts val="0"/>
              </a:spcAft>
              <a:buSzPts val="1400"/>
              <a:buNone/>
              <a:defRPr sz="1400" b="1"/>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85" name="Google Shape;2185;p243"/>
          <p:cNvSpPr/>
          <p:nvPr/>
        </p:nvSpPr>
        <p:spPr>
          <a:xfrm rot="10800000" flipH="1">
            <a:off x="398711" y="142231"/>
            <a:ext cx="856500" cy="851700"/>
          </a:xfrm>
          <a:prstGeom prst="roundRect">
            <a:avLst>
              <a:gd name="adj" fmla="val 11122"/>
            </a:avLst>
          </a:prstGeom>
          <a:solidFill>
            <a:schemeClr val="lt1"/>
          </a:solidFill>
          <a:ln>
            <a:noFill/>
          </a:ln>
          <a:effectLst>
            <a:outerShdw blurRad="346075" sx="93000" sy="93000" algn="ctr" rotWithShape="0">
              <a:srgbClr val="000000">
                <a:alpha val="40000"/>
              </a:srgbClr>
            </a:outerShdw>
          </a:effectLst>
        </p:spPr>
        <p:txBody>
          <a:bodyPr spcFirstLastPara="1" wrap="square" lIns="68575" tIns="34275" rIns="68575" bIns="34275" anchor="t" anchorCtr="0">
            <a:noAutofit/>
          </a:bodyPr>
          <a:lstStyle/>
          <a:p>
            <a:pPr marL="0" marR="0" lvl="0" indent="0" algn="ctr" rtl="0">
              <a:spcBef>
                <a:spcPts val="0"/>
              </a:spcBef>
              <a:spcAft>
                <a:spcPts val="0"/>
              </a:spcAft>
              <a:buNone/>
            </a:pPr>
            <a:endParaRPr sz="1400" b="1">
              <a:solidFill>
                <a:srgbClr val="D0D9DE"/>
              </a:solidFill>
              <a:latin typeface="Salesforce Sans"/>
              <a:ea typeface="Salesforce Sans"/>
              <a:cs typeface="Salesforce Sans"/>
              <a:sym typeface="Salesforce Sans"/>
            </a:endParaRPr>
          </a:p>
        </p:txBody>
      </p:sp>
      <p:sp>
        <p:nvSpPr>
          <p:cNvPr id="2186" name="Google Shape;2186;p243"/>
          <p:cNvSpPr>
            <a:spLocks noGrp="1"/>
          </p:cNvSpPr>
          <p:nvPr>
            <p:ph type="pic" idx="5"/>
          </p:nvPr>
        </p:nvSpPr>
        <p:spPr>
          <a:xfrm>
            <a:off x="397718" y="127079"/>
            <a:ext cx="875700" cy="866400"/>
          </a:xfrm>
          <a:prstGeom prst="roundRect">
            <a:avLst>
              <a:gd name="adj" fmla="val 10903"/>
            </a:avLst>
          </a:prstGeom>
          <a:solidFill>
            <a:schemeClr val="lt1"/>
          </a:solidFill>
          <a:ln>
            <a:noFill/>
          </a:ln>
        </p:spPr>
      </p:sp>
      <p:sp>
        <p:nvSpPr>
          <p:cNvPr id="2187" name="Google Shape;2187;p243"/>
          <p:cNvSpPr txBox="1">
            <a:spLocks noGrp="1"/>
          </p:cNvSpPr>
          <p:nvPr>
            <p:ph type="body" idx="6"/>
          </p:nvPr>
        </p:nvSpPr>
        <p:spPr>
          <a:xfrm>
            <a:off x="432167" y="3878991"/>
            <a:ext cx="3344100" cy="10296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600"/>
              </a:spcBef>
              <a:spcAft>
                <a:spcPts val="0"/>
              </a:spcAft>
              <a:buSzPts val="1200"/>
              <a:buNone/>
              <a:defRPr sz="1200">
                <a:solidFill>
                  <a:srgbClr val="6A625B"/>
                </a:solidFill>
              </a:defRPr>
            </a:lvl1pPr>
            <a:lvl2pPr marL="914400" lvl="1" indent="-304800" algn="l" rtl="0">
              <a:lnSpc>
                <a:spcPct val="90000"/>
              </a:lnSpc>
              <a:spcBef>
                <a:spcPts val="600"/>
              </a:spcBef>
              <a:spcAft>
                <a:spcPts val="0"/>
              </a:spcAft>
              <a:buSzPts val="1200"/>
              <a:buChar char="•"/>
              <a:defRPr sz="1200">
                <a:solidFill>
                  <a:srgbClr val="6A625B"/>
                </a:solidFill>
              </a:defRPr>
            </a:lvl2pPr>
            <a:lvl3pPr marL="1371600" lvl="2" indent="-228600" algn="l" rtl="0">
              <a:lnSpc>
                <a:spcPct val="90000"/>
              </a:lnSpc>
              <a:spcBef>
                <a:spcPts val="600"/>
              </a:spcBef>
              <a:spcAft>
                <a:spcPts val="0"/>
              </a:spcAft>
              <a:buSzPts val="1100"/>
              <a:buNone/>
              <a:defRPr sz="1100">
                <a:solidFill>
                  <a:srgbClr val="6A625B"/>
                </a:solidFill>
              </a:defRPr>
            </a:lvl3pPr>
            <a:lvl4pPr marL="1828800" lvl="3" indent="-304800" algn="l" rtl="0">
              <a:lnSpc>
                <a:spcPct val="90000"/>
              </a:lnSpc>
              <a:spcBef>
                <a:spcPts val="600"/>
              </a:spcBef>
              <a:spcAft>
                <a:spcPts val="0"/>
              </a:spcAft>
              <a:buSzPts val="1200"/>
              <a:buChar char="•"/>
              <a:defRPr sz="1200">
                <a:solidFill>
                  <a:srgbClr val="6A625B"/>
                </a:solidFill>
              </a:defRPr>
            </a:lvl4pPr>
            <a:lvl5pPr marL="2286000" lvl="4" indent="-228600" algn="l" rtl="0">
              <a:lnSpc>
                <a:spcPct val="90000"/>
              </a:lnSpc>
              <a:spcBef>
                <a:spcPts val="600"/>
              </a:spcBef>
              <a:spcAft>
                <a:spcPts val="0"/>
              </a:spcAft>
              <a:buSzPts val="1100"/>
              <a:buNone/>
              <a:defRPr sz="1200">
                <a:solidFill>
                  <a:srgbClr val="7C868D"/>
                </a:solidFill>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188" name="Google Shape;2188;p243"/>
          <p:cNvSpPr txBox="1">
            <a:spLocks noGrp="1"/>
          </p:cNvSpPr>
          <p:nvPr>
            <p:ph type="body" idx="7"/>
          </p:nvPr>
        </p:nvSpPr>
        <p:spPr>
          <a:xfrm>
            <a:off x="432167" y="3460130"/>
            <a:ext cx="3326700" cy="3501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800"/>
              </a:spcBef>
              <a:spcAft>
                <a:spcPts val="0"/>
              </a:spcAft>
              <a:buSzPts val="1400"/>
              <a:buNone/>
              <a:defRPr sz="1400" b="1"/>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pic>
        <p:nvPicPr>
          <p:cNvPr id="2189" name="Google Shape;2189;p243" descr="Picture 2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492566" y="4693436"/>
            <a:ext cx="462227" cy="323560"/>
          </a:xfrm>
          <a:prstGeom prst="rect">
            <a:avLst/>
          </a:prstGeom>
          <a:noFill/>
          <a:ln>
            <a:noFill/>
          </a:ln>
        </p:spPr>
      </p:pic>
    </p:spTree>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matchingName="Thank You_slide 2">
  <p:cSld name="Thank You_slide 2">
    <p:bg>
      <p:bgPr>
        <a:gradFill>
          <a:gsLst>
            <a:gs pos="0">
              <a:srgbClr val="118ED9"/>
            </a:gs>
            <a:gs pos="78899">
              <a:srgbClr val="4CC0D9"/>
            </a:gs>
            <a:gs pos="100000">
              <a:srgbClr val="68E2B3"/>
            </a:gs>
          </a:gsLst>
          <a:lin ang="5400012" scaled="0"/>
        </a:gradFill>
        <a:effectLst/>
      </p:bgPr>
    </p:bg>
    <p:spTree>
      <p:nvGrpSpPr>
        <p:cNvPr id="1" name="Shape 2190"/>
        <p:cNvGrpSpPr/>
        <p:nvPr/>
      </p:nvGrpSpPr>
      <p:grpSpPr>
        <a:xfrm>
          <a:off x="0" y="0"/>
          <a:ext cx="0" cy="0"/>
          <a:chOff x="0" y="0"/>
          <a:chExt cx="0" cy="0"/>
        </a:xfrm>
      </p:grpSpPr>
      <p:pic>
        <p:nvPicPr>
          <p:cNvPr id="2191" name="Google Shape;2191;p24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088" y="1380"/>
            <a:ext cx="9156253" cy="5150358"/>
          </a:xfrm>
          <a:prstGeom prst="rect">
            <a:avLst/>
          </a:prstGeom>
          <a:noFill/>
          <a:ln>
            <a:noFill/>
          </a:ln>
        </p:spPr>
      </p:pic>
      <p:grpSp>
        <p:nvGrpSpPr>
          <p:cNvPr id="2192" name="Google Shape;2192;p244"/>
          <p:cNvGrpSpPr/>
          <p:nvPr/>
        </p:nvGrpSpPr>
        <p:grpSpPr>
          <a:xfrm flipH="1">
            <a:off x="7483149" y="426328"/>
            <a:ext cx="985906" cy="471207"/>
            <a:chOff x="10411287" y="2695706"/>
            <a:chExt cx="1724215" cy="824365"/>
          </a:xfrm>
        </p:grpSpPr>
        <p:sp>
          <p:nvSpPr>
            <p:cNvPr id="2193" name="Google Shape;2193;p244"/>
            <p:cNvSpPr/>
            <p:nvPr/>
          </p:nvSpPr>
          <p:spPr>
            <a:xfrm>
              <a:off x="11236572" y="3222619"/>
              <a:ext cx="307668" cy="212910"/>
            </a:xfrm>
            <a:custGeom>
              <a:avLst/>
              <a:gdLst/>
              <a:ahLst/>
              <a:cxnLst/>
              <a:rect l="l" t="t" r="r" b="b"/>
              <a:pathLst>
                <a:path w="21377" h="21275" extrusionOk="0">
                  <a:moveTo>
                    <a:pt x="2169" y="3195"/>
                  </a:moveTo>
                  <a:cubicBezTo>
                    <a:pt x="2127" y="3156"/>
                    <a:pt x="1597" y="2864"/>
                    <a:pt x="919" y="2566"/>
                  </a:cubicBezTo>
                  <a:cubicBezTo>
                    <a:pt x="241" y="2268"/>
                    <a:pt x="-59" y="2181"/>
                    <a:pt x="9" y="1895"/>
                  </a:cubicBezTo>
                  <a:cubicBezTo>
                    <a:pt x="77" y="1609"/>
                    <a:pt x="732" y="1756"/>
                    <a:pt x="1142" y="1597"/>
                  </a:cubicBezTo>
                  <a:cubicBezTo>
                    <a:pt x="1553" y="1437"/>
                    <a:pt x="1678" y="1388"/>
                    <a:pt x="1954" y="869"/>
                  </a:cubicBezTo>
                  <a:cubicBezTo>
                    <a:pt x="2230" y="350"/>
                    <a:pt x="2454" y="-260"/>
                    <a:pt x="3800" y="117"/>
                  </a:cubicBezTo>
                  <a:cubicBezTo>
                    <a:pt x="5145" y="495"/>
                    <a:pt x="5296" y="574"/>
                    <a:pt x="5720" y="1090"/>
                  </a:cubicBezTo>
                  <a:cubicBezTo>
                    <a:pt x="6143" y="1604"/>
                    <a:pt x="6497" y="1854"/>
                    <a:pt x="7067" y="1921"/>
                  </a:cubicBezTo>
                  <a:cubicBezTo>
                    <a:pt x="7636" y="1989"/>
                    <a:pt x="8400" y="1435"/>
                    <a:pt x="9605" y="1761"/>
                  </a:cubicBezTo>
                  <a:cubicBezTo>
                    <a:pt x="10810" y="2086"/>
                    <a:pt x="12586" y="2933"/>
                    <a:pt x="14839" y="5296"/>
                  </a:cubicBezTo>
                  <a:cubicBezTo>
                    <a:pt x="17093" y="7658"/>
                    <a:pt x="17146" y="8011"/>
                    <a:pt x="17422" y="8233"/>
                  </a:cubicBezTo>
                  <a:cubicBezTo>
                    <a:pt x="17698" y="8455"/>
                    <a:pt x="18267" y="8713"/>
                    <a:pt x="18461" y="8832"/>
                  </a:cubicBezTo>
                  <a:cubicBezTo>
                    <a:pt x="18656" y="8952"/>
                    <a:pt x="18777" y="9020"/>
                    <a:pt x="18776" y="9116"/>
                  </a:cubicBezTo>
                  <a:cubicBezTo>
                    <a:pt x="18776" y="9211"/>
                    <a:pt x="20000" y="9520"/>
                    <a:pt x="19223" y="9592"/>
                  </a:cubicBezTo>
                  <a:cubicBezTo>
                    <a:pt x="19632" y="9815"/>
                    <a:pt x="20119" y="10066"/>
                    <a:pt x="19904" y="10153"/>
                  </a:cubicBezTo>
                  <a:cubicBezTo>
                    <a:pt x="19689" y="10242"/>
                    <a:pt x="19521" y="10251"/>
                    <a:pt x="19521" y="10251"/>
                  </a:cubicBezTo>
                  <a:cubicBezTo>
                    <a:pt x="19521" y="10251"/>
                    <a:pt x="20310" y="10854"/>
                    <a:pt x="20322" y="10978"/>
                  </a:cubicBezTo>
                  <a:cubicBezTo>
                    <a:pt x="20333" y="11101"/>
                    <a:pt x="20208" y="11055"/>
                    <a:pt x="19986" y="10997"/>
                  </a:cubicBezTo>
                  <a:cubicBezTo>
                    <a:pt x="19763" y="10938"/>
                    <a:pt x="20926" y="12060"/>
                    <a:pt x="21234" y="12199"/>
                  </a:cubicBezTo>
                  <a:cubicBezTo>
                    <a:pt x="21541" y="12336"/>
                    <a:pt x="21276" y="12333"/>
                    <a:pt x="21159" y="12338"/>
                  </a:cubicBezTo>
                  <a:cubicBezTo>
                    <a:pt x="21042" y="12343"/>
                    <a:pt x="20910" y="12246"/>
                    <a:pt x="20937" y="12375"/>
                  </a:cubicBezTo>
                  <a:cubicBezTo>
                    <a:pt x="20963" y="12504"/>
                    <a:pt x="20905" y="12460"/>
                    <a:pt x="20733" y="12397"/>
                  </a:cubicBezTo>
                  <a:cubicBezTo>
                    <a:pt x="20562" y="12333"/>
                    <a:pt x="20546" y="12327"/>
                    <a:pt x="20219" y="12111"/>
                  </a:cubicBezTo>
                  <a:cubicBezTo>
                    <a:pt x="19892" y="11894"/>
                    <a:pt x="19795" y="11787"/>
                    <a:pt x="19576" y="11802"/>
                  </a:cubicBezTo>
                  <a:cubicBezTo>
                    <a:pt x="19358" y="11816"/>
                    <a:pt x="19458" y="11997"/>
                    <a:pt x="19159" y="11718"/>
                  </a:cubicBezTo>
                  <a:cubicBezTo>
                    <a:pt x="18860" y="11441"/>
                    <a:pt x="18876" y="11256"/>
                    <a:pt x="18466" y="11224"/>
                  </a:cubicBezTo>
                  <a:cubicBezTo>
                    <a:pt x="18057" y="11192"/>
                    <a:pt x="17749" y="11055"/>
                    <a:pt x="17393" y="11090"/>
                  </a:cubicBezTo>
                  <a:cubicBezTo>
                    <a:pt x="17038" y="11126"/>
                    <a:pt x="16781" y="11079"/>
                    <a:pt x="16570" y="11049"/>
                  </a:cubicBezTo>
                  <a:cubicBezTo>
                    <a:pt x="16359" y="11019"/>
                    <a:pt x="16262" y="10912"/>
                    <a:pt x="16177" y="10832"/>
                  </a:cubicBezTo>
                  <a:cubicBezTo>
                    <a:pt x="16091" y="10753"/>
                    <a:pt x="15970" y="10780"/>
                    <a:pt x="15747" y="10817"/>
                  </a:cubicBezTo>
                  <a:cubicBezTo>
                    <a:pt x="15525" y="10854"/>
                    <a:pt x="13828" y="10586"/>
                    <a:pt x="13828" y="10586"/>
                  </a:cubicBezTo>
                  <a:cubicBezTo>
                    <a:pt x="13828" y="10586"/>
                    <a:pt x="14098" y="11211"/>
                    <a:pt x="13412" y="11149"/>
                  </a:cubicBezTo>
                  <a:cubicBezTo>
                    <a:pt x="13420" y="11749"/>
                    <a:pt x="13310" y="11995"/>
                    <a:pt x="12991" y="11925"/>
                  </a:cubicBezTo>
                  <a:cubicBezTo>
                    <a:pt x="12968" y="12419"/>
                    <a:pt x="12729" y="12737"/>
                    <a:pt x="12386" y="12610"/>
                  </a:cubicBezTo>
                  <a:cubicBezTo>
                    <a:pt x="12294" y="13030"/>
                    <a:pt x="12227" y="13316"/>
                    <a:pt x="11786" y="13177"/>
                  </a:cubicBezTo>
                  <a:cubicBezTo>
                    <a:pt x="11639" y="13720"/>
                    <a:pt x="11444" y="13696"/>
                    <a:pt x="11350" y="13661"/>
                  </a:cubicBezTo>
                  <a:cubicBezTo>
                    <a:pt x="11257" y="13627"/>
                    <a:pt x="11249" y="13767"/>
                    <a:pt x="11249" y="13767"/>
                  </a:cubicBezTo>
                  <a:cubicBezTo>
                    <a:pt x="11249" y="13767"/>
                    <a:pt x="11425" y="15290"/>
                    <a:pt x="10908" y="14932"/>
                  </a:cubicBezTo>
                  <a:cubicBezTo>
                    <a:pt x="10949" y="15448"/>
                    <a:pt x="10811" y="16401"/>
                    <a:pt x="10415" y="16016"/>
                  </a:cubicBezTo>
                  <a:cubicBezTo>
                    <a:pt x="10349" y="16757"/>
                    <a:pt x="10108" y="17360"/>
                    <a:pt x="9809" y="17082"/>
                  </a:cubicBezTo>
                  <a:cubicBezTo>
                    <a:pt x="9594" y="18006"/>
                    <a:pt x="9487" y="18326"/>
                    <a:pt x="9047" y="18091"/>
                  </a:cubicBezTo>
                  <a:cubicBezTo>
                    <a:pt x="8919" y="18618"/>
                    <a:pt x="8544" y="19698"/>
                    <a:pt x="8180" y="18943"/>
                  </a:cubicBezTo>
                  <a:cubicBezTo>
                    <a:pt x="7877" y="19619"/>
                    <a:pt x="7420" y="20406"/>
                    <a:pt x="7317" y="19962"/>
                  </a:cubicBezTo>
                  <a:cubicBezTo>
                    <a:pt x="7213" y="19517"/>
                    <a:pt x="7159" y="19449"/>
                    <a:pt x="7159" y="19449"/>
                  </a:cubicBezTo>
                  <a:cubicBezTo>
                    <a:pt x="7159" y="19449"/>
                    <a:pt x="7088" y="20498"/>
                    <a:pt x="6369" y="20806"/>
                  </a:cubicBezTo>
                  <a:cubicBezTo>
                    <a:pt x="6209" y="20580"/>
                    <a:pt x="6269" y="19599"/>
                    <a:pt x="6269" y="19599"/>
                  </a:cubicBezTo>
                  <a:cubicBezTo>
                    <a:pt x="6269" y="19599"/>
                    <a:pt x="5650" y="21018"/>
                    <a:pt x="5437" y="21179"/>
                  </a:cubicBezTo>
                  <a:cubicBezTo>
                    <a:pt x="5226" y="21340"/>
                    <a:pt x="5175" y="21250"/>
                    <a:pt x="5175" y="21250"/>
                  </a:cubicBezTo>
                  <a:cubicBezTo>
                    <a:pt x="5175" y="21250"/>
                    <a:pt x="5195" y="20492"/>
                    <a:pt x="5362" y="19837"/>
                  </a:cubicBezTo>
                  <a:cubicBezTo>
                    <a:pt x="4996" y="20490"/>
                    <a:pt x="4493" y="21165"/>
                    <a:pt x="4321" y="21197"/>
                  </a:cubicBezTo>
                  <a:cubicBezTo>
                    <a:pt x="4149" y="21229"/>
                    <a:pt x="4113" y="21335"/>
                    <a:pt x="4149" y="21229"/>
                  </a:cubicBezTo>
                  <a:cubicBezTo>
                    <a:pt x="4185" y="21123"/>
                    <a:pt x="4574" y="19689"/>
                    <a:pt x="4574" y="19689"/>
                  </a:cubicBezTo>
                  <a:cubicBezTo>
                    <a:pt x="4574" y="19689"/>
                    <a:pt x="3950" y="20390"/>
                    <a:pt x="3704" y="20467"/>
                  </a:cubicBezTo>
                  <a:cubicBezTo>
                    <a:pt x="3457" y="20543"/>
                    <a:pt x="3746" y="19766"/>
                    <a:pt x="3782" y="19659"/>
                  </a:cubicBezTo>
                  <a:cubicBezTo>
                    <a:pt x="3817" y="19552"/>
                    <a:pt x="5167" y="15439"/>
                    <a:pt x="5488" y="14291"/>
                  </a:cubicBezTo>
                  <a:cubicBezTo>
                    <a:pt x="5810" y="13143"/>
                    <a:pt x="6572" y="10366"/>
                    <a:pt x="6722" y="9991"/>
                  </a:cubicBezTo>
                  <a:cubicBezTo>
                    <a:pt x="6872" y="9616"/>
                    <a:pt x="7064" y="9377"/>
                    <a:pt x="7064" y="9377"/>
                  </a:cubicBezTo>
                  <a:cubicBezTo>
                    <a:pt x="7064" y="9377"/>
                    <a:pt x="6856" y="8033"/>
                    <a:pt x="7489" y="6905"/>
                  </a:cubicBezTo>
                  <a:cubicBezTo>
                    <a:pt x="6909" y="6619"/>
                    <a:pt x="6939" y="6917"/>
                    <a:pt x="6306" y="6086"/>
                  </a:cubicBezTo>
                  <a:cubicBezTo>
                    <a:pt x="5673" y="5254"/>
                    <a:pt x="5288" y="5089"/>
                    <a:pt x="4976" y="4973"/>
                  </a:cubicBezTo>
                  <a:cubicBezTo>
                    <a:pt x="4664" y="4858"/>
                    <a:pt x="4591" y="4711"/>
                    <a:pt x="4439" y="4631"/>
                  </a:cubicBezTo>
                  <a:cubicBezTo>
                    <a:pt x="4287" y="4551"/>
                    <a:pt x="3554" y="4281"/>
                    <a:pt x="3204" y="4008"/>
                  </a:cubicBezTo>
                  <a:cubicBezTo>
                    <a:pt x="2854" y="3735"/>
                    <a:pt x="2169" y="3195"/>
                    <a:pt x="2169" y="3195"/>
                  </a:cubicBezTo>
                  <a:close/>
                </a:path>
              </a:pathLst>
            </a:custGeom>
            <a:solidFill>
              <a:srgbClr val="3E6E84"/>
            </a:solidFill>
            <a:ln>
              <a:noFill/>
            </a:ln>
          </p:spPr>
          <p:txBody>
            <a:bodyPr spcFirstLastPara="1" wrap="square" lIns="7125" tIns="7125" rIns="7125" bIns="7125" anchor="ctr" anchorCtr="0">
              <a:noAutofit/>
            </a:bodyPr>
            <a:lstStyle/>
            <a:p>
              <a:pPr marL="0" marR="0" lvl="0" indent="0" algn="l" rtl="0">
                <a:spcBef>
                  <a:spcPts val="0"/>
                </a:spcBef>
                <a:spcAft>
                  <a:spcPts val="0"/>
                </a:spcAft>
                <a:buNone/>
              </a:pPr>
              <a:endParaRPr sz="500">
                <a:solidFill>
                  <a:schemeClr val="dk1"/>
                </a:solidFill>
                <a:latin typeface="Salesforce Sans"/>
                <a:ea typeface="Salesforce Sans"/>
                <a:cs typeface="Salesforce Sans"/>
                <a:sym typeface="Salesforce Sans"/>
              </a:endParaRPr>
            </a:p>
          </p:txBody>
        </p:sp>
        <p:sp>
          <p:nvSpPr>
            <p:cNvPr id="2194" name="Google Shape;2194;p244"/>
            <p:cNvSpPr/>
            <p:nvPr/>
          </p:nvSpPr>
          <p:spPr>
            <a:xfrm>
              <a:off x="11769834" y="3286102"/>
              <a:ext cx="365668" cy="233969"/>
            </a:xfrm>
            <a:custGeom>
              <a:avLst/>
              <a:gdLst/>
              <a:ahLst/>
              <a:cxnLst/>
              <a:rect l="l" t="t" r="r" b="b"/>
              <a:pathLst>
                <a:path w="21143" h="20614" extrusionOk="0">
                  <a:moveTo>
                    <a:pt x="6549" y="3746"/>
                  </a:moveTo>
                  <a:cubicBezTo>
                    <a:pt x="6549" y="3746"/>
                    <a:pt x="4970" y="1724"/>
                    <a:pt x="3293" y="1769"/>
                  </a:cubicBezTo>
                  <a:cubicBezTo>
                    <a:pt x="1615" y="1814"/>
                    <a:pt x="2234" y="3607"/>
                    <a:pt x="934" y="3801"/>
                  </a:cubicBezTo>
                  <a:cubicBezTo>
                    <a:pt x="-365" y="3994"/>
                    <a:pt x="-227" y="4428"/>
                    <a:pt x="844" y="4789"/>
                  </a:cubicBezTo>
                  <a:cubicBezTo>
                    <a:pt x="1916" y="5150"/>
                    <a:pt x="2102" y="4960"/>
                    <a:pt x="2402" y="5340"/>
                  </a:cubicBezTo>
                  <a:cubicBezTo>
                    <a:pt x="2703" y="5721"/>
                    <a:pt x="3166" y="6049"/>
                    <a:pt x="3814" y="6303"/>
                  </a:cubicBezTo>
                  <a:cubicBezTo>
                    <a:pt x="4463" y="6556"/>
                    <a:pt x="5079" y="6885"/>
                    <a:pt x="5353" y="7314"/>
                  </a:cubicBezTo>
                  <a:cubicBezTo>
                    <a:pt x="5626" y="7743"/>
                    <a:pt x="6672" y="9733"/>
                    <a:pt x="7368" y="10386"/>
                  </a:cubicBezTo>
                  <a:cubicBezTo>
                    <a:pt x="8064" y="11038"/>
                    <a:pt x="8267" y="11322"/>
                    <a:pt x="8267" y="11322"/>
                  </a:cubicBezTo>
                  <a:cubicBezTo>
                    <a:pt x="8267" y="11322"/>
                    <a:pt x="7866" y="12101"/>
                    <a:pt x="7974" y="13167"/>
                  </a:cubicBezTo>
                  <a:cubicBezTo>
                    <a:pt x="8083" y="14233"/>
                    <a:pt x="8135" y="14722"/>
                    <a:pt x="8138" y="14811"/>
                  </a:cubicBezTo>
                  <a:cubicBezTo>
                    <a:pt x="8143" y="14901"/>
                    <a:pt x="7862" y="15201"/>
                    <a:pt x="7836" y="16155"/>
                  </a:cubicBezTo>
                  <a:cubicBezTo>
                    <a:pt x="7809" y="17110"/>
                    <a:pt x="7868" y="19035"/>
                    <a:pt x="7866" y="19502"/>
                  </a:cubicBezTo>
                  <a:cubicBezTo>
                    <a:pt x="7864" y="19969"/>
                    <a:pt x="7791" y="20291"/>
                    <a:pt x="7772" y="20401"/>
                  </a:cubicBezTo>
                  <a:cubicBezTo>
                    <a:pt x="7754" y="20511"/>
                    <a:pt x="8400" y="20092"/>
                    <a:pt x="8491" y="20010"/>
                  </a:cubicBezTo>
                  <a:cubicBezTo>
                    <a:pt x="8582" y="19928"/>
                    <a:pt x="8557" y="20299"/>
                    <a:pt x="8768" y="20528"/>
                  </a:cubicBezTo>
                  <a:cubicBezTo>
                    <a:pt x="8979" y="20757"/>
                    <a:pt x="9143" y="20470"/>
                    <a:pt x="9261" y="20341"/>
                  </a:cubicBezTo>
                  <a:cubicBezTo>
                    <a:pt x="9378" y="20211"/>
                    <a:pt x="9552" y="20543"/>
                    <a:pt x="9743" y="20325"/>
                  </a:cubicBezTo>
                  <a:cubicBezTo>
                    <a:pt x="9933" y="20106"/>
                    <a:pt x="10021" y="19818"/>
                    <a:pt x="10021" y="19818"/>
                  </a:cubicBezTo>
                  <a:cubicBezTo>
                    <a:pt x="10021" y="19818"/>
                    <a:pt x="10004" y="20368"/>
                    <a:pt x="10366" y="20159"/>
                  </a:cubicBezTo>
                  <a:cubicBezTo>
                    <a:pt x="10728" y="19949"/>
                    <a:pt x="10847" y="19586"/>
                    <a:pt x="10883" y="19484"/>
                  </a:cubicBezTo>
                  <a:cubicBezTo>
                    <a:pt x="10919" y="19381"/>
                    <a:pt x="11152" y="19823"/>
                    <a:pt x="11343" y="19605"/>
                  </a:cubicBezTo>
                  <a:cubicBezTo>
                    <a:pt x="11533" y="19387"/>
                    <a:pt x="11615" y="19010"/>
                    <a:pt x="11615" y="19010"/>
                  </a:cubicBezTo>
                  <a:cubicBezTo>
                    <a:pt x="11615" y="19010"/>
                    <a:pt x="11721" y="19519"/>
                    <a:pt x="11957" y="19261"/>
                  </a:cubicBezTo>
                  <a:cubicBezTo>
                    <a:pt x="12193" y="19002"/>
                    <a:pt x="12202" y="18947"/>
                    <a:pt x="12257" y="18735"/>
                  </a:cubicBezTo>
                  <a:cubicBezTo>
                    <a:pt x="12312" y="18522"/>
                    <a:pt x="12443" y="18544"/>
                    <a:pt x="12515" y="18455"/>
                  </a:cubicBezTo>
                  <a:cubicBezTo>
                    <a:pt x="12588" y="18367"/>
                    <a:pt x="12634" y="18093"/>
                    <a:pt x="12635" y="17976"/>
                  </a:cubicBezTo>
                  <a:cubicBezTo>
                    <a:pt x="12635" y="17859"/>
                    <a:pt x="12889" y="17607"/>
                    <a:pt x="12858" y="17449"/>
                  </a:cubicBezTo>
                  <a:cubicBezTo>
                    <a:pt x="12827" y="17291"/>
                    <a:pt x="12791" y="17159"/>
                    <a:pt x="12950" y="17134"/>
                  </a:cubicBezTo>
                  <a:cubicBezTo>
                    <a:pt x="13107" y="17108"/>
                    <a:pt x="13230" y="16951"/>
                    <a:pt x="13172" y="16723"/>
                  </a:cubicBezTo>
                  <a:cubicBezTo>
                    <a:pt x="13115" y="16496"/>
                    <a:pt x="13156" y="16366"/>
                    <a:pt x="13219" y="16216"/>
                  </a:cubicBezTo>
                  <a:cubicBezTo>
                    <a:pt x="13283" y="16065"/>
                    <a:pt x="13172" y="15817"/>
                    <a:pt x="13118" y="15795"/>
                  </a:cubicBezTo>
                  <a:cubicBezTo>
                    <a:pt x="13063" y="15774"/>
                    <a:pt x="13177" y="15555"/>
                    <a:pt x="13412" y="15414"/>
                  </a:cubicBezTo>
                  <a:cubicBezTo>
                    <a:pt x="13647" y="15271"/>
                    <a:pt x="13647" y="15271"/>
                    <a:pt x="13693" y="15114"/>
                  </a:cubicBezTo>
                  <a:cubicBezTo>
                    <a:pt x="13739" y="14956"/>
                    <a:pt x="13672" y="14901"/>
                    <a:pt x="13794" y="14744"/>
                  </a:cubicBezTo>
                  <a:cubicBezTo>
                    <a:pt x="13916" y="14587"/>
                    <a:pt x="13853" y="14737"/>
                    <a:pt x="13926" y="14415"/>
                  </a:cubicBezTo>
                  <a:cubicBezTo>
                    <a:pt x="14000" y="14093"/>
                    <a:pt x="14104" y="13929"/>
                    <a:pt x="14104" y="13929"/>
                  </a:cubicBezTo>
                  <a:cubicBezTo>
                    <a:pt x="14104" y="13929"/>
                    <a:pt x="14680" y="14155"/>
                    <a:pt x="15181" y="14029"/>
                  </a:cubicBezTo>
                  <a:cubicBezTo>
                    <a:pt x="15683" y="13904"/>
                    <a:pt x="15710" y="13739"/>
                    <a:pt x="15917" y="13879"/>
                  </a:cubicBezTo>
                  <a:cubicBezTo>
                    <a:pt x="16124" y="14018"/>
                    <a:pt x="16255" y="13806"/>
                    <a:pt x="17652" y="14177"/>
                  </a:cubicBezTo>
                  <a:cubicBezTo>
                    <a:pt x="19048" y="14548"/>
                    <a:pt x="19059" y="14260"/>
                    <a:pt x="19445" y="14470"/>
                  </a:cubicBezTo>
                  <a:cubicBezTo>
                    <a:pt x="19832" y="14680"/>
                    <a:pt x="19814" y="14673"/>
                    <a:pt x="20228" y="14952"/>
                  </a:cubicBezTo>
                  <a:cubicBezTo>
                    <a:pt x="20642" y="15231"/>
                    <a:pt x="20624" y="15107"/>
                    <a:pt x="20930" y="15344"/>
                  </a:cubicBezTo>
                  <a:cubicBezTo>
                    <a:pt x="21235" y="15580"/>
                    <a:pt x="21200" y="15333"/>
                    <a:pt x="20908" y="15013"/>
                  </a:cubicBezTo>
                  <a:cubicBezTo>
                    <a:pt x="20616" y="14695"/>
                    <a:pt x="20425" y="14356"/>
                    <a:pt x="20204" y="14182"/>
                  </a:cubicBezTo>
                  <a:cubicBezTo>
                    <a:pt x="19984" y="14008"/>
                    <a:pt x="19432" y="13528"/>
                    <a:pt x="19364" y="13473"/>
                  </a:cubicBezTo>
                  <a:cubicBezTo>
                    <a:pt x="19297" y="13417"/>
                    <a:pt x="19747" y="13477"/>
                    <a:pt x="19747" y="13477"/>
                  </a:cubicBezTo>
                  <a:cubicBezTo>
                    <a:pt x="19747" y="13477"/>
                    <a:pt x="19474" y="13048"/>
                    <a:pt x="19289" y="13005"/>
                  </a:cubicBezTo>
                  <a:cubicBezTo>
                    <a:pt x="19105" y="12961"/>
                    <a:pt x="18754" y="12649"/>
                    <a:pt x="18677" y="12648"/>
                  </a:cubicBezTo>
                  <a:cubicBezTo>
                    <a:pt x="18601" y="12648"/>
                    <a:pt x="18907" y="12650"/>
                    <a:pt x="18993" y="12597"/>
                  </a:cubicBezTo>
                  <a:cubicBezTo>
                    <a:pt x="19079" y="12543"/>
                    <a:pt x="19237" y="12516"/>
                    <a:pt x="18922" y="12335"/>
                  </a:cubicBezTo>
                  <a:cubicBezTo>
                    <a:pt x="18608" y="12153"/>
                    <a:pt x="18266" y="11785"/>
                    <a:pt x="17875" y="11720"/>
                  </a:cubicBezTo>
                  <a:cubicBezTo>
                    <a:pt x="17482" y="11654"/>
                    <a:pt x="17097" y="11093"/>
                    <a:pt x="16698" y="10615"/>
                  </a:cubicBezTo>
                  <a:cubicBezTo>
                    <a:pt x="16298" y="10137"/>
                    <a:pt x="16209" y="9868"/>
                    <a:pt x="15760" y="9458"/>
                  </a:cubicBezTo>
                  <a:cubicBezTo>
                    <a:pt x="15311" y="9049"/>
                    <a:pt x="14997" y="8633"/>
                    <a:pt x="14673" y="8389"/>
                  </a:cubicBezTo>
                  <a:cubicBezTo>
                    <a:pt x="14350" y="8146"/>
                    <a:pt x="14157" y="7924"/>
                    <a:pt x="14041" y="7703"/>
                  </a:cubicBezTo>
                  <a:cubicBezTo>
                    <a:pt x="13924" y="7482"/>
                    <a:pt x="13948" y="7111"/>
                    <a:pt x="13756" y="6773"/>
                  </a:cubicBezTo>
                  <a:cubicBezTo>
                    <a:pt x="13564" y="6434"/>
                    <a:pt x="13322" y="5813"/>
                    <a:pt x="13057" y="5563"/>
                  </a:cubicBezTo>
                  <a:cubicBezTo>
                    <a:pt x="12792" y="5313"/>
                    <a:pt x="12438" y="5028"/>
                    <a:pt x="12262" y="4929"/>
                  </a:cubicBezTo>
                  <a:cubicBezTo>
                    <a:pt x="12087" y="4832"/>
                    <a:pt x="11956" y="4693"/>
                    <a:pt x="11889" y="4638"/>
                  </a:cubicBezTo>
                  <a:cubicBezTo>
                    <a:pt x="11821" y="4582"/>
                    <a:pt x="11975" y="4467"/>
                    <a:pt x="11764" y="4237"/>
                  </a:cubicBezTo>
                  <a:cubicBezTo>
                    <a:pt x="11553" y="4009"/>
                    <a:pt x="11369" y="3732"/>
                    <a:pt x="11226" y="3675"/>
                  </a:cubicBezTo>
                  <a:cubicBezTo>
                    <a:pt x="11081" y="3619"/>
                    <a:pt x="11207" y="2645"/>
                    <a:pt x="10187" y="3006"/>
                  </a:cubicBezTo>
                  <a:cubicBezTo>
                    <a:pt x="10135" y="2400"/>
                    <a:pt x="10146" y="1995"/>
                    <a:pt x="9445" y="2394"/>
                  </a:cubicBezTo>
                  <a:cubicBezTo>
                    <a:pt x="9250" y="1732"/>
                    <a:pt x="9261" y="1210"/>
                    <a:pt x="8636" y="1843"/>
                  </a:cubicBezTo>
                  <a:cubicBezTo>
                    <a:pt x="8104" y="903"/>
                    <a:pt x="7773" y="13"/>
                    <a:pt x="7408" y="1157"/>
                  </a:cubicBezTo>
                  <a:cubicBezTo>
                    <a:pt x="7100" y="364"/>
                    <a:pt x="6708" y="-843"/>
                    <a:pt x="6611" y="874"/>
                  </a:cubicBezTo>
                  <a:cubicBezTo>
                    <a:pt x="6513" y="2591"/>
                    <a:pt x="6549" y="3746"/>
                    <a:pt x="6549" y="3746"/>
                  </a:cubicBezTo>
                  <a:close/>
                </a:path>
              </a:pathLst>
            </a:custGeom>
            <a:solidFill>
              <a:srgbClr val="3E6E84"/>
            </a:solidFill>
            <a:ln>
              <a:noFill/>
            </a:ln>
          </p:spPr>
          <p:txBody>
            <a:bodyPr spcFirstLastPara="1" wrap="square" lIns="7125" tIns="7125" rIns="7125" bIns="7125" anchor="ctr" anchorCtr="0">
              <a:noAutofit/>
            </a:bodyPr>
            <a:lstStyle/>
            <a:p>
              <a:pPr marL="0" marR="0" lvl="0" indent="0" algn="l" rtl="0">
                <a:spcBef>
                  <a:spcPts val="0"/>
                </a:spcBef>
                <a:spcAft>
                  <a:spcPts val="0"/>
                </a:spcAft>
                <a:buNone/>
              </a:pPr>
              <a:endParaRPr sz="500">
                <a:solidFill>
                  <a:schemeClr val="dk1"/>
                </a:solidFill>
                <a:latin typeface="Salesforce Sans"/>
                <a:ea typeface="Salesforce Sans"/>
                <a:cs typeface="Salesforce Sans"/>
                <a:sym typeface="Salesforce Sans"/>
              </a:endParaRPr>
            </a:p>
          </p:txBody>
        </p:sp>
        <p:sp>
          <p:nvSpPr>
            <p:cNvPr id="2195" name="Google Shape;2195;p244"/>
            <p:cNvSpPr/>
            <p:nvPr/>
          </p:nvSpPr>
          <p:spPr>
            <a:xfrm>
              <a:off x="10411287" y="2695706"/>
              <a:ext cx="337363" cy="316886"/>
            </a:xfrm>
            <a:custGeom>
              <a:avLst/>
              <a:gdLst/>
              <a:ahLst/>
              <a:cxnLst/>
              <a:rect l="l" t="t" r="r" b="b"/>
              <a:pathLst>
                <a:path w="20764" h="21314" extrusionOk="0">
                  <a:moveTo>
                    <a:pt x="7748" y="13862"/>
                  </a:moveTo>
                  <a:cubicBezTo>
                    <a:pt x="7581" y="13891"/>
                    <a:pt x="7081" y="14159"/>
                    <a:pt x="6912" y="14057"/>
                  </a:cubicBezTo>
                  <a:cubicBezTo>
                    <a:pt x="6744" y="13954"/>
                    <a:pt x="6574" y="13773"/>
                    <a:pt x="6381" y="13697"/>
                  </a:cubicBezTo>
                  <a:cubicBezTo>
                    <a:pt x="6189" y="13621"/>
                    <a:pt x="5821" y="12814"/>
                    <a:pt x="4526" y="12753"/>
                  </a:cubicBezTo>
                  <a:cubicBezTo>
                    <a:pt x="3233" y="12691"/>
                    <a:pt x="2634" y="12751"/>
                    <a:pt x="2164" y="13594"/>
                  </a:cubicBezTo>
                  <a:cubicBezTo>
                    <a:pt x="1694" y="14438"/>
                    <a:pt x="1193" y="14575"/>
                    <a:pt x="716" y="14765"/>
                  </a:cubicBezTo>
                  <a:cubicBezTo>
                    <a:pt x="239" y="14954"/>
                    <a:pt x="-763" y="15334"/>
                    <a:pt x="1010" y="15363"/>
                  </a:cubicBezTo>
                  <a:cubicBezTo>
                    <a:pt x="2783" y="15393"/>
                    <a:pt x="2855" y="15418"/>
                    <a:pt x="3095" y="15441"/>
                  </a:cubicBezTo>
                  <a:cubicBezTo>
                    <a:pt x="3335" y="15464"/>
                    <a:pt x="3911" y="15587"/>
                    <a:pt x="4150" y="15636"/>
                  </a:cubicBezTo>
                  <a:cubicBezTo>
                    <a:pt x="4391" y="15686"/>
                    <a:pt x="4848" y="15863"/>
                    <a:pt x="5161" y="15990"/>
                  </a:cubicBezTo>
                  <a:cubicBezTo>
                    <a:pt x="5474" y="16117"/>
                    <a:pt x="5665" y="16088"/>
                    <a:pt x="5858" y="16190"/>
                  </a:cubicBezTo>
                  <a:cubicBezTo>
                    <a:pt x="6050" y="16292"/>
                    <a:pt x="6412" y="16471"/>
                    <a:pt x="6822" y="16779"/>
                  </a:cubicBezTo>
                  <a:cubicBezTo>
                    <a:pt x="7233" y="17088"/>
                    <a:pt x="7570" y="17267"/>
                    <a:pt x="7907" y="17420"/>
                  </a:cubicBezTo>
                  <a:cubicBezTo>
                    <a:pt x="8244" y="17573"/>
                    <a:pt x="8678" y="17776"/>
                    <a:pt x="9015" y="17981"/>
                  </a:cubicBezTo>
                  <a:cubicBezTo>
                    <a:pt x="9353" y="18186"/>
                    <a:pt x="10268" y="18619"/>
                    <a:pt x="10700" y="18744"/>
                  </a:cubicBezTo>
                  <a:cubicBezTo>
                    <a:pt x="11133" y="18870"/>
                    <a:pt x="12359" y="19273"/>
                    <a:pt x="12767" y="19346"/>
                  </a:cubicBezTo>
                  <a:cubicBezTo>
                    <a:pt x="13175" y="19419"/>
                    <a:pt x="14133" y="19406"/>
                    <a:pt x="14420" y="19403"/>
                  </a:cubicBezTo>
                  <a:cubicBezTo>
                    <a:pt x="14707" y="19399"/>
                    <a:pt x="15905" y="19358"/>
                    <a:pt x="15905" y="19358"/>
                  </a:cubicBezTo>
                  <a:cubicBezTo>
                    <a:pt x="15905" y="19358"/>
                    <a:pt x="16104" y="20009"/>
                    <a:pt x="16679" y="20028"/>
                  </a:cubicBezTo>
                  <a:cubicBezTo>
                    <a:pt x="17254" y="20046"/>
                    <a:pt x="18504" y="20423"/>
                    <a:pt x="18960" y="20548"/>
                  </a:cubicBezTo>
                  <a:cubicBezTo>
                    <a:pt x="19416" y="20673"/>
                    <a:pt x="19585" y="20723"/>
                    <a:pt x="19801" y="20798"/>
                  </a:cubicBezTo>
                  <a:cubicBezTo>
                    <a:pt x="20018" y="20874"/>
                    <a:pt x="19921" y="20797"/>
                    <a:pt x="20210" y="20976"/>
                  </a:cubicBezTo>
                  <a:cubicBezTo>
                    <a:pt x="20499" y="21156"/>
                    <a:pt x="20597" y="21285"/>
                    <a:pt x="20717" y="21310"/>
                  </a:cubicBezTo>
                  <a:cubicBezTo>
                    <a:pt x="20837" y="21335"/>
                    <a:pt x="20692" y="21206"/>
                    <a:pt x="20642" y="20997"/>
                  </a:cubicBezTo>
                  <a:cubicBezTo>
                    <a:pt x="20592" y="20788"/>
                    <a:pt x="20543" y="20711"/>
                    <a:pt x="20421" y="20529"/>
                  </a:cubicBezTo>
                  <a:cubicBezTo>
                    <a:pt x="20299" y="20347"/>
                    <a:pt x="20081" y="20167"/>
                    <a:pt x="20249" y="20191"/>
                  </a:cubicBezTo>
                  <a:cubicBezTo>
                    <a:pt x="20417" y="20214"/>
                    <a:pt x="20610" y="20291"/>
                    <a:pt x="20368" y="20058"/>
                  </a:cubicBezTo>
                  <a:cubicBezTo>
                    <a:pt x="20126" y="19826"/>
                    <a:pt x="19981" y="19775"/>
                    <a:pt x="19860" y="19646"/>
                  </a:cubicBezTo>
                  <a:cubicBezTo>
                    <a:pt x="19739" y="19517"/>
                    <a:pt x="20004" y="19644"/>
                    <a:pt x="19954" y="19513"/>
                  </a:cubicBezTo>
                  <a:cubicBezTo>
                    <a:pt x="19905" y="19384"/>
                    <a:pt x="19616" y="19257"/>
                    <a:pt x="19495" y="19127"/>
                  </a:cubicBezTo>
                  <a:cubicBezTo>
                    <a:pt x="19374" y="18999"/>
                    <a:pt x="19254" y="18921"/>
                    <a:pt x="19254" y="18921"/>
                  </a:cubicBezTo>
                  <a:cubicBezTo>
                    <a:pt x="19254" y="18921"/>
                    <a:pt x="19854" y="19018"/>
                    <a:pt x="19973" y="19016"/>
                  </a:cubicBezTo>
                  <a:cubicBezTo>
                    <a:pt x="20093" y="19014"/>
                    <a:pt x="19876" y="18887"/>
                    <a:pt x="19611" y="18707"/>
                  </a:cubicBezTo>
                  <a:cubicBezTo>
                    <a:pt x="19345" y="18527"/>
                    <a:pt x="19152" y="18399"/>
                    <a:pt x="18983" y="18296"/>
                  </a:cubicBezTo>
                  <a:cubicBezTo>
                    <a:pt x="18814" y="18194"/>
                    <a:pt x="18453" y="18015"/>
                    <a:pt x="18453" y="18015"/>
                  </a:cubicBezTo>
                  <a:lnTo>
                    <a:pt x="18236" y="17835"/>
                  </a:lnTo>
                  <a:cubicBezTo>
                    <a:pt x="18236" y="17835"/>
                    <a:pt x="19430" y="17558"/>
                    <a:pt x="18040" y="17445"/>
                  </a:cubicBezTo>
                  <a:cubicBezTo>
                    <a:pt x="17530" y="16823"/>
                    <a:pt x="17385" y="16773"/>
                    <a:pt x="17048" y="16515"/>
                  </a:cubicBezTo>
                  <a:cubicBezTo>
                    <a:pt x="16709" y="16259"/>
                    <a:pt x="16130" y="15821"/>
                    <a:pt x="16130" y="15821"/>
                  </a:cubicBezTo>
                  <a:cubicBezTo>
                    <a:pt x="16130" y="15821"/>
                    <a:pt x="16153" y="15820"/>
                    <a:pt x="16488" y="15790"/>
                  </a:cubicBezTo>
                  <a:cubicBezTo>
                    <a:pt x="16823" y="15759"/>
                    <a:pt x="16919" y="15758"/>
                    <a:pt x="16990" y="15678"/>
                  </a:cubicBezTo>
                  <a:cubicBezTo>
                    <a:pt x="17062" y="15599"/>
                    <a:pt x="17037" y="15599"/>
                    <a:pt x="16822" y="15577"/>
                  </a:cubicBezTo>
                  <a:cubicBezTo>
                    <a:pt x="16606" y="15552"/>
                    <a:pt x="16246" y="15531"/>
                    <a:pt x="16246" y="15531"/>
                  </a:cubicBezTo>
                  <a:cubicBezTo>
                    <a:pt x="16246" y="15531"/>
                    <a:pt x="16054" y="15508"/>
                    <a:pt x="16221" y="15401"/>
                  </a:cubicBezTo>
                  <a:cubicBezTo>
                    <a:pt x="16388" y="15293"/>
                    <a:pt x="16435" y="15215"/>
                    <a:pt x="16601" y="15108"/>
                  </a:cubicBezTo>
                  <a:cubicBezTo>
                    <a:pt x="16767" y="15001"/>
                    <a:pt x="16863" y="14947"/>
                    <a:pt x="16838" y="14869"/>
                  </a:cubicBezTo>
                  <a:cubicBezTo>
                    <a:pt x="16813" y="14791"/>
                    <a:pt x="16598" y="14820"/>
                    <a:pt x="16549" y="14742"/>
                  </a:cubicBezTo>
                  <a:cubicBezTo>
                    <a:pt x="16500" y="14664"/>
                    <a:pt x="16454" y="14796"/>
                    <a:pt x="16500" y="14664"/>
                  </a:cubicBezTo>
                  <a:cubicBezTo>
                    <a:pt x="16547" y="14533"/>
                    <a:pt x="16664" y="14322"/>
                    <a:pt x="16664" y="14322"/>
                  </a:cubicBezTo>
                  <a:cubicBezTo>
                    <a:pt x="16664" y="14322"/>
                    <a:pt x="16638" y="14112"/>
                    <a:pt x="16710" y="14112"/>
                  </a:cubicBezTo>
                  <a:cubicBezTo>
                    <a:pt x="16782" y="14111"/>
                    <a:pt x="16950" y="14135"/>
                    <a:pt x="16950" y="14135"/>
                  </a:cubicBezTo>
                  <a:lnTo>
                    <a:pt x="16948" y="13951"/>
                  </a:lnTo>
                  <a:cubicBezTo>
                    <a:pt x="16948" y="13951"/>
                    <a:pt x="16996" y="14003"/>
                    <a:pt x="17163" y="13923"/>
                  </a:cubicBezTo>
                  <a:cubicBezTo>
                    <a:pt x="17330" y="13842"/>
                    <a:pt x="17402" y="13867"/>
                    <a:pt x="17329" y="13737"/>
                  </a:cubicBezTo>
                  <a:cubicBezTo>
                    <a:pt x="17255" y="13607"/>
                    <a:pt x="17207" y="13608"/>
                    <a:pt x="17135" y="13530"/>
                  </a:cubicBezTo>
                  <a:cubicBezTo>
                    <a:pt x="17062" y="13452"/>
                    <a:pt x="16664" y="13262"/>
                    <a:pt x="17216" y="13228"/>
                  </a:cubicBezTo>
                  <a:cubicBezTo>
                    <a:pt x="17766" y="13195"/>
                    <a:pt x="17837" y="13168"/>
                    <a:pt x="17897" y="13089"/>
                  </a:cubicBezTo>
                  <a:cubicBezTo>
                    <a:pt x="17955" y="13009"/>
                    <a:pt x="18076" y="13112"/>
                    <a:pt x="18230" y="12940"/>
                  </a:cubicBezTo>
                  <a:cubicBezTo>
                    <a:pt x="18384" y="12768"/>
                    <a:pt x="18288" y="12808"/>
                    <a:pt x="18515" y="12701"/>
                  </a:cubicBezTo>
                  <a:cubicBezTo>
                    <a:pt x="18741" y="12593"/>
                    <a:pt x="18777" y="12541"/>
                    <a:pt x="18847" y="12422"/>
                  </a:cubicBezTo>
                  <a:cubicBezTo>
                    <a:pt x="18918" y="12303"/>
                    <a:pt x="18798" y="12265"/>
                    <a:pt x="18726" y="12279"/>
                  </a:cubicBezTo>
                  <a:cubicBezTo>
                    <a:pt x="18654" y="12293"/>
                    <a:pt x="18283" y="12272"/>
                    <a:pt x="18283" y="12272"/>
                  </a:cubicBezTo>
                  <a:cubicBezTo>
                    <a:pt x="18283" y="12272"/>
                    <a:pt x="18701" y="12201"/>
                    <a:pt x="18869" y="12173"/>
                  </a:cubicBezTo>
                  <a:cubicBezTo>
                    <a:pt x="19036" y="12144"/>
                    <a:pt x="19273" y="11945"/>
                    <a:pt x="19296" y="11853"/>
                  </a:cubicBezTo>
                  <a:cubicBezTo>
                    <a:pt x="19319" y="11762"/>
                    <a:pt x="19329" y="11630"/>
                    <a:pt x="19341" y="11590"/>
                  </a:cubicBezTo>
                  <a:cubicBezTo>
                    <a:pt x="19353" y="11551"/>
                    <a:pt x="19054" y="11607"/>
                    <a:pt x="19054" y="11607"/>
                  </a:cubicBezTo>
                  <a:cubicBezTo>
                    <a:pt x="19054" y="11607"/>
                    <a:pt x="19435" y="11445"/>
                    <a:pt x="19602" y="11299"/>
                  </a:cubicBezTo>
                  <a:cubicBezTo>
                    <a:pt x="19767" y="11153"/>
                    <a:pt x="19778" y="11049"/>
                    <a:pt x="19801" y="10983"/>
                  </a:cubicBezTo>
                  <a:cubicBezTo>
                    <a:pt x="19825" y="10917"/>
                    <a:pt x="19538" y="10934"/>
                    <a:pt x="19406" y="11001"/>
                  </a:cubicBezTo>
                  <a:cubicBezTo>
                    <a:pt x="19276" y="11068"/>
                    <a:pt x="18964" y="11098"/>
                    <a:pt x="18964" y="11098"/>
                  </a:cubicBezTo>
                  <a:cubicBezTo>
                    <a:pt x="18964" y="11098"/>
                    <a:pt x="19119" y="10966"/>
                    <a:pt x="19369" y="10832"/>
                  </a:cubicBezTo>
                  <a:cubicBezTo>
                    <a:pt x="19619" y="10697"/>
                    <a:pt x="19845" y="10576"/>
                    <a:pt x="19963" y="10418"/>
                  </a:cubicBezTo>
                  <a:cubicBezTo>
                    <a:pt x="20081" y="10259"/>
                    <a:pt x="20104" y="10129"/>
                    <a:pt x="20139" y="10088"/>
                  </a:cubicBezTo>
                  <a:cubicBezTo>
                    <a:pt x="20175" y="10049"/>
                    <a:pt x="19876" y="10157"/>
                    <a:pt x="19769" y="10224"/>
                  </a:cubicBezTo>
                  <a:cubicBezTo>
                    <a:pt x="19662" y="10290"/>
                    <a:pt x="19543" y="10306"/>
                    <a:pt x="19435" y="10360"/>
                  </a:cubicBezTo>
                  <a:cubicBezTo>
                    <a:pt x="19328" y="10413"/>
                    <a:pt x="19554" y="10188"/>
                    <a:pt x="19708" y="10041"/>
                  </a:cubicBezTo>
                  <a:cubicBezTo>
                    <a:pt x="19862" y="9895"/>
                    <a:pt x="19767" y="9949"/>
                    <a:pt x="19980" y="9711"/>
                  </a:cubicBezTo>
                  <a:cubicBezTo>
                    <a:pt x="20192" y="9472"/>
                    <a:pt x="20133" y="9512"/>
                    <a:pt x="20263" y="9380"/>
                  </a:cubicBezTo>
                  <a:cubicBezTo>
                    <a:pt x="20393" y="9247"/>
                    <a:pt x="20036" y="9423"/>
                    <a:pt x="19857" y="9542"/>
                  </a:cubicBezTo>
                  <a:cubicBezTo>
                    <a:pt x="19680" y="9663"/>
                    <a:pt x="19299" y="9916"/>
                    <a:pt x="19216" y="9969"/>
                  </a:cubicBezTo>
                  <a:cubicBezTo>
                    <a:pt x="19132" y="10023"/>
                    <a:pt x="19001" y="10103"/>
                    <a:pt x="19273" y="9759"/>
                  </a:cubicBezTo>
                  <a:cubicBezTo>
                    <a:pt x="19545" y="9415"/>
                    <a:pt x="19758" y="9125"/>
                    <a:pt x="19840" y="9019"/>
                  </a:cubicBezTo>
                  <a:cubicBezTo>
                    <a:pt x="19923" y="8914"/>
                    <a:pt x="20053" y="8768"/>
                    <a:pt x="20135" y="8648"/>
                  </a:cubicBezTo>
                  <a:cubicBezTo>
                    <a:pt x="20218" y="8529"/>
                    <a:pt x="19221" y="9341"/>
                    <a:pt x="19102" y="9422"/>
                  </a:cubicBezTo>
                  <a:cubicBezTo>
                    <a:pt x="18983" y="9502"/>
                    <a:pt x="18828" y="9595"/>
                    <a:pt x="18781" y="9648"/>
                  </a:cubicBezTo>
                  <a:cubicBezTo>
                    <a:pt x="18734" y="9702"/>
                    <a:pt x="18590" y="9703"/>
                    <a:pt x="18731" y="9517"/>
                  </a:cubicBezTo>
                  <a:cubicBezTo>
                    <a:pt x="18873" y="9332"/>
                    <a:pt x="19110" y="9080"/>
                    <a:pt x="19287" y="8803"/>
                  </a:cubicBezTo>
                  <a:cubicBezTo>
                    <a:pt x="19463" y="8527"/>
                    <a:pt x="19440" y="8553"/>
                    <a:pt x="19556" y="8264"/>
                  </a:cubicBezTo>
                  <a:cubicBezTo>
                    <a:pt x="19673" y="7974"/>
                    <a:pt x="19696" y="7870"/>
                    <a:pt x="19696" y="7870"/>
                  </a:cubicBezTo>
                  <a:cubicBezTo>
                    <a:pt x="19696" y="7870"/>
                    <a:pt x="19459" y="8107"/>
                    <a:pt x="19353" y="8279"/>
                  </a:cubicBezTo>
                  <a:cubicBezTo>
                    <a:pt x="19247" y="8450"/>
                    <a:pt x="19058" y="8663"/>
                    <a:pt x="18999" y="8768"/>
                  </a:cubicBezTo>
                  <a:cubicBezTo>
                    <a:pt x="18940" y="8874"/>
                    <a:pt x="18845" y="8954"/>
                    <a:pt x="18974" y="8677"/>
                  </a:cubicBezTo>
                  <a:cubicBezTo>
                    <a:pt x="19103" y="8401"/>
                    <a:pt x="19150" y="8348"/>
                    <a:pt x="19220" y="8150"/>
                  </a:cubicBezTo>
                  <a:cubicBezTo>
                    <a:pt x="19289" y="7953"/>
                    <a:pt x="19277" y="7901"/>
                    <a:pt x="19335" y="7717"/>
                  </a:cubicBezTo>
                  <a:cubicBezTo>
                    <a:pt x="19393" y="7533"/>
                    <a:pt x="19027" y="8074"/>
                    <a:pt x="18922" y="8285"/>
                  </a:cubicBezTo>
                  <a:cubicBezTo>
                    <a:pt x="18816" y="8496"/>
                    <a:pt x="18498" y="8958"/>
                    <a:pt x="18321" y="9169"/>
                  </a:cubicBezTo>
                  <a:cubicBezTo>
                    <a:pt x="18143" y="9382"/>
                    <a:pt x="17598" y="9886"/>
                    <a:pt x="17420" y="10059"/>
                  </a:cubicBezTo>
                  <a:cubicBezTo>
                    <a:pt x="17243" y="10231"/>
                    <a:pt x="16863" y="10589"/>
                    <a:pt x="16661" y="10749"/>
                  </a:cubicBezTo>
                  <a:cubicBezTo>
                    <a:pt x="16459" y="10909"/>
                    <a:pt x="16341" y="10989"/>
                    <a:pt x="16209" y="11056"/>
                  </a:cubicBezTo>
                  <a:cubicBezTo>
                    <a:pt x="16078" y="11123"/>
                    <a:pt x="16030" y="11058"/>
                    <a:pt x="16030" y="11058"/>
                  </a:cubicBezTo>
                  <a:lnTo>
                    <a:pt x="16004" y="10901"/>
                  </a:lnTo>
                  <a:cubicBezTo>
                    <a:pt x="16004" y="10901"/>
                    <a:pt x="16088" y="10927"/>
                    <a:pt x="16148" y="10913"/>
                  </a:cubicBezTo>
                  <a:cubicBezTo>
                    <a:pt x="16207" y="10898"/>
                    <a:pt x="16315" y="10884"/>
                    <a:pt x="16338" y="10714"/>
                  </a:cubicBezTo>
                  <a:cubicBezTo>
                    <a:pt x="16359" y="10543"/>
                    <a:pt x="16348" y="10518"/>
                    <a:pt x="16322" y="10413"/>
                  </a:cubicBezTo>
                  <a:cubicBezTo>
                    <a:pt x="16297" y="10309"/>
                    <a:pt x="16260" y="10218"/>
                    <a:pt x="16224" y="10153"/>
                  </a:cubicBezTo>
                  <a:cubicBezTo>
                    <a:pt x="16187" y="10087"/>
                    <a:pt x="16102" y="9958"/>
                    <a:pt x="16102" y="9958"/>
                  </a:cubicBezTo>
                  <a:cubicBezTo>
                    <a:pt x="16102" y="9958"/>
                    <a:pt x="16282" y="10021"/>
                    <a:pt x="16328" y="9837"/>
                  </a:cubicBezTo>
                  <a:cubicBezTo>
                    <a:pt x="16374" y="9654"/>
                    <a:pt x="16349" y="9588"/>
                    <a:pt x="16323" y="9445"/>
                  </a:cubicBezTo>
                  <a:cubicBezTo>
                    <a:pt x="16298" y="9301"/>
                    <a:pt x="16260" y="9105"/>
                    <a:pt x="16282" y="8960"/>
                  </a:cubicBezTo>
                  <a:cubicBezTo>
                    <a:pt x="16305" y="8817"/>
                    <a:pt x="16303" y="8672"/>
                    <a:pt x="16325" y="8528"/>
                  </a:cubicBezTo>
                  <a:cubicBezTo>
                    <a:pt x="16348" y="8384"/>
                    <a:pt x="16359" y="8319"/>
                    <a:pt x="16274" y="8228"/>
                  </a:cubicBezTo>
                  <a:cubicBezTo>
                    <a:pt x="16189" y="8137"/>
                    <a:pt x="16008" y="8009"/>
                    <a:pt x="15959" y="7944"/>
                  </a:cubicBezTo>
                  <a:cubicBezTo>
                    <a:pt x="15911" y="7879"/>
                    <a:pt x="15887" y="7814"/>
                    <a:pt x="15887" y="7814"/>
                  </a:cubicBezTo>
                  <a:cubicBezTo>
                    <a:pt x="15887" y="7814"/>
                    <a:pt x="16091" y="7851"/>
                    <a:pt x="16375" y="7638"/>
                  </a:cubicBezTo>
                  <a:cubicBezTo>
                    <a:pt x="16661" y="7424"/>
                    <a:pt x="16658" y="7189"/>
                    <a:pt x="16658" y="7189"/>
                  </a:cubicBezTo>
                  <a:cubicBezTo>
                    <a:pt x="16658" y="7189"/>
                    <a:pt x="17063" y="7000"/>
                    <a:pt x="17045" y="6412"/>
                  </a:cubicBezTo>
                  <a:cubicBezTo>
                    <a:pt x="17424" y="6014"/>
                    <a:pt x="17359" y="5596"/>
                    <a:pt x="17359" y="5596"/>
                  </a:cubicBezTo>
                  <a:cubicBezTo>
                    <a:pt x="17359" y="5596"/>
                    <a:pt x="17823" y="5276"/>
                    <a:pt x="17708" y="4584"/>
                  </a:cubicBezTo>
                  <a:cubicBezTo>
                    <a:pt x="18002" y="4135"/>
                    <a:pt x="18108" y="4016"/>
                    <a:pt x="18034" y="3755"/>
                  </a:cubicBezTo>
                  <a:cubicBezTo>
                    <a:pt x="17959" y="3494"/>
                    <a:pt x="17734" y="3655"/>
                    <a:pt x="17734" y="3655"/>
                  </a:cubicBezTo>
                  <a:cubicBezTo>
                    <a:pt x="17734" y="3655"/>
                    <a:pt x="18160" y="3217"/>
                    <a:pt x="18205" y="2955"/>
                  </a:cubicBezTo>
                  <a:cubicBezTo>
                    <a:pt x="18250" y="2693"/>
                    <a:pt x="18379" y="2403"/>
                    <a:pt x="17509" y="2872"/>
                  </a:cubicBezTo>
                  <a:cubicBezTo>
                    <a:pt x="17364" y="2743"/>
                    <a:pt x="17591" y="2688"/>
                    <a:pt x="17779" y="2397"/>
                  </a:cubicBezTo>
                  <a:cubicBezTo>
                    <a:pt x="17968" y="2107"/>
                    <a:pt x="18569" y="1222"/>
                    <a:pt x="17772" y="1743"/>
                  </a:cubicBezTo>
                  <a:cubicBezTo>
                    <a:pt x="16976" y="2263"/>
                    <a:pt x="16950" y="2159"/>
                    <a:pt x="17128" y="1935"/>
                  </a:cubicBezTo>
                  <a:cubicBezTo>
                    <a:pt x="17305" y="1710"/>
                    <a:pt x="17851" y="1297"/>
                    <a:pt x="17958" y="1190"/>
                  </a:cubicBezTo>
                  <a:cubicBezTo>
                    <a:pt x="18065" y="1085"/>
                    <a:pt x="18038" y="850"/>
                    <a:pt x="17515" y="1132"/>
                  </a:cubicBezTo>
                  <a:cubicBezTo>
                    <a:pt x="16990" y="1413"/>
                    <a:pt x="17024" y="1229"/>
                    <a:pt x="17274" y="1056"/>
                  </a:cubicBezTo>
                  <a:cubicBezTo>
                    <a:pt x="17524" y="883"/>
                    <a:pt x="18245" y="74"/>
                    <a:pt x="17079" y="732"/>
                  </a:cubicBezTo>
                  <a:cubicBezTo>
                    <a:pt x="15912" y="1388"/>
                    <a:pt x="16472" y="1092"/>
                    <a:pt x="16720" y="801"/>
                  </a:cubicBezTo>
                  <a:cubicBezTo>
                    <a:pt x="16968" y="510"/>
                    <a:pt x="17160" y="416"/>
                    <a:pt x="17180" y="76"/>
                  </a:cubicBezTo>
                  <a:cubicBezTo>
                    <a:pt x="17200" y="-265"/>
                    <a:pt x="16107" y="587"/>
                    <a:pt x="15363" y="1565"/>
                  </a:cubicBezTo>
                  <a:cubicBezTo>
                    <a:pt x="14619" y="2543"/>
                    <a:pt x="14004" y="3218"/>
                    <a:pt x="13815" y="3391"/>
                  </a:cubicBezTo>
                  <a:cubicBezTo>
                    <a:pt x="13625" y="3564"/>
                    <a:pt x="13105" y="4199"/>
                    <a:pt x="13035" y="4383"/>
                  </a:cubicBezTo>
                  <a:cubicBezTo>
                    <a:pt x="12965" y="4567"/>
                    <a:pt x="12799" y="4753"/>
                    <a:pt x="12788" y="4779"/>
                  </a:cubicBezTo>
                  <a:cubicBezTo>
                    <a:pt x="12776" y="4805"/>
                    <a:pt x="12820" y="4517"/>
                    <a:pt x="12666" y="4650"/>
                  </a:cubicBezTo>
                  <a:cubicBezTo>
                    <a:pt x="12512" y="4783"/>
                    <a:pt x="11713" y="5133"/>
                    <a:pt x="11226" y="6579"/>
                  </a:cubicBezTo>
                  <a:cubicBezTo>
                    <a:pt x="10739" y="8025"/>
                    <a:pt x="10760" y="7802"/>
                    <a:pt x="10663" y="8707"/>
                  </a:cubicBezTo>
                  <a:cubicBezTo>
                    <a:pt x="10565" y="9611"/>
                    <a:pt x="10271" y="11238"/>
                    <a:pt x="9789" y="12121"/>
                  </a:cubicBezTo>
                  <a:cubicBezTo>
                    <a:pt x="9308" y="13004"/>
                    <a:pt x="9190" y="13202"/>
                    <a:pt x="8870" y="13442"/>
                  </a:cubicBezTo>
                  <a:cubicBezTo>
                    <a:pt x="8549" y="13681"/>
                    <a:pt x="8143" y="13804"/>
                    <a:pt x="8023" y="13819"/>
                  </a:cubicBezTo>
                  <a:cubicBezTo>
                    <a:pt x="7904" y="13834"/>
                    <a:pt x="7748" y="13862"/>
                    <a:pt x="7748" y="13862"/>
                  </a:cubicBezTo>
                  <a:close/>
                </a:path>
              </a:pathLst>
            </a:custGeom>
            <a:solidFill>
              <a:srgbClr val="3E6E84"/>
            </a:solidFill>
            <a:ln>
              <a:noFill/>
            </a:ln>
          </p:spPr>
          <p:txBody>
            <a:bodyPr spcFirstLastPara="1" wrap="square" lIns="7125" tIns="7125" rIns="7125" bIns="7125" anchor="ctr" anchorCtr="0">
              <a:noAutofit/>
            </a:bodyPr>
            <a:lstStyle/>
            <a:p>
              <a:pPr marL="0" marR="0" lvl="0" indent="0" algn="l" rtl="0">
                <a:spcBef>
                  <a:spcPts val="0"/>
                </a:spcBef>
                <a:spcAft>
                  <a:spcPts val="0"/>
                </a:spcAft>
                <a:buNone/>
              </a:pPr>
              <a:endParaRPr sz="500">
                <a:solidFill>
                  <a:schemeClr val="dk1"/>
                </a:solidFill>
                <a:latin typeface="Salesforce Sans"/>
                <a:ea typeface="Salesforce Sans"/>
                <a:cs typeface="Salesforce Sans"/>
                <a:sym typeface="Salesforce Sans"/>
              </a:endParaRPr>
            </a:p>
          </p:txBody>
        </p:sp>
      </p:grpSp>
      <p:pic>
        <p:nvPicPr>
          <p:cNvPr id="2196" name="Google Shape;2196;p24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333750" y="910520"/>
            <a:ext cx="4475332" cy="1038736"/>
          </a:xfrm>
          <a:prstGeom prst="rect">
            <a:avLst/>
          </a:prstGeom>
          <a:noFill/>
          <a:ln>
            <a:noFill/>
          </a:ln>
        </p:spPr>
      </p:pic>
    </p:spTree>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Guide Placement ">
  <p:cSld name="Guide Placement ">
    <p:spTree>
      <p:nvGrpSpPr>
        <p:cNvPr id="1" name="Shape 2197"/>
        <p:cNvGrpSpPr/>
        <p:nvPr/>
      </p:nvGrpSpPr>
      <p:grpSpPr>
        <a:xfrm>
          <a:off x="0" y="0"/>
          <a:ext cx="0" cy="0"/>
          <a:chOff x="0" y="0"/>
          <a:chExt cx="0" cy="0"/>
        </a:xfrm>
      </p:grpSpPr>
      <p:sp>
        <p:nvSpPr>
          <p:cNvPr id="2198" name="Google Shape;2198;p245"/>
          <p:cNvSpPr/>
          <p:nvPr/>
        </p:nvSpPr>
        <p:spPr>
          <a:xfrm>
            <a:off x="5314905" y="1641079"/>
            <a:ext cx="3326400" cy="293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a:solidFill>
                  <a:schemeClr val="accent1"/>
                </a:solidFill>
                <a:latin typeface="Salesforce Sans"/>
                <a:ea typeface="Salesforce Sans"/>
                <a:cs typeface="Salesforce Sans"/>
                <a:sym typeface="Salesforce Sans"/>
              </a:rPr>
              <a:t>Realigning Guides</a:t>
            </a:r>
            <a:endParaRPr sz="1200">
              <a:solidFill>
                <a:schemeClr val="accent1"/>
              </a:solidFill>
              <a:latin typeface="Salesforce Sans"/>
              <a:ea typeface="Salesforce Sans"/>
              <a:cs typeface="Salesforce Sans"/>
              <a:sym typeface="Salesforce Sans"/>
            </a:endParaRPr>
          </a:p>
          <a:p>
            <a:pPr marL="0" marR="0" lvl="0" indent="0" algn="l" rtl="0">
              <a:spcBef>
                <a:spcPts val="600"/>
              </a:spcBef>
              <a:spcAft>
                <a:spcPts val="0"/>
              </a:spcAft>
              <a:buNone/>
            </a:pPr>
            <a:r>
              <a:rPr lang="en" sz="900">
                <a:solidFill>
                  <a:schemeClr val="accent2"/>
                </a:solidFill>
                <a:latin typeface="Salesforce Sans"/>
                <a:ea typeface="Salesforce Sans"/>
                <a:cs typeface="Salesforce Sans"/>
                <a:sym typeface="Salesforce Sans"/>
              </a:rPr>
              <a:t>Guides can can easily be bumped and moved accidentally.  </a:t>
            </a:r>
            <a:endParaRPr sz="1100"/>
          </a:p>
          <a:p>
            <a:pPr marL="0" marR="0" lvl="0" indent="0" algn="l" rtl="0">
              <a:spcBef>
                <a:spcPts val="600"/>
              </a:spcBef>
              <a:spcAft>
                <a:spcPts val="0"/>
              </a:spcAft>
              <a:buNone/>
            </a:pPr>
            <a:r>
              <a:rPr lang="en" sz="900">
                <a:solidFill>
                  <a:schemeClr val="accent2"/>
                </a:solidFill>
                <a:latin typeface="Salesforce Sans"/>
                <a:ea typeface="Salesforce Sans"/>
                <a:cs typeface="Salesforce Sans"/>
                <a:sym typeface="Salesforce Sans"/>
              </a:rPr>
              <a:t>This slide layout show you how to reset your guides. </a:t>
            </a:r>
            <a:endParaRPr sz="1100"/>
          </a:p>
          <a:p>
            <a:pPr marL="0" marR="0" lvl="0" indent="0" algn="l" rtl="0">
              <a:spcBef>
                <a:spcPts val="600"/>
              </a:spcBef>
              <a:spcAft>
                <a:spcPts val="0"/>
              </a:spcAft>
              <a:buNone/>
            </a:pPr>
            <a:r>
              <a:rPr lang="en" sz="900" b="1">
                <a:solidFill>
                  <a:schemeClr val="accent2"/>
                </a:solidFill>
                <a:latin typeface="Salesforce Sans"/>
                <a:ea typeface="Salesforce Sans"/>
                <a:cs typeface="Salesforce Sans"/>
                <a:sym typeface="Salesforce Sans"/>
              </a:rPr>
              <a:t>NOTE: </a:t>
            </a:r>
            <a:r>
              <a:rPr lang="en" sz="900">
                <a:solidFill>
                  <a:schemeClr val="accent2"/>
                </a:solidFill>
                <a:latin typeface="Salesforce Sans"/>
                <a:ea typeface="Salesforce Sans"/>
                <a:cs typeface="Salesforce Sans"/>
                <a:sym typeface="Salesforce Sans"/>
              </a:rPr>
              <a:t>When working on any older deck, be sure to check and ensure that the guides in your deck are set.</a:t>
            </a:r>
            <a:endParaRPr sz="1100"/>
          </a:p>
          <a:p>
            <a:pPr marL="0" marR="0" lvl="0" indent="-57150" algn="l" rtl="0">
              <a:spcBef>
                <a:spcPts val="600"/>
              </a:spcBef>
              <a:spcAft>
                <a:spcPts val="0"/>
              </a:spcAft>
              <a:buClr>
                <a:schemeClr val="accent2"/>
              </a:buClr>
              <a:buSzPts val="900"/>
              <a:buFont typeface="Salesforce Sans"/>
              <a:buAutoNum type="arabicPeriod"/>
            </a:pPr>
            <a:r>
              <a:rPr lang="en" sz="900" b="1">
                <a:solidFill>
                  <a:schemeClr val="accent2"/>
                </a:solidFill>
                <a:latin typeface="Salesforce Sans"/>
                <a:ea typeface="Salesforce Sans"/>
                <a:cs typeface="Salesforce Sans"/>
                <a:sym typeface="Salesforce Sans"/>
              </a:rPr>
              <a:t> Turn on your guides </a:t>
            </a:r>
            <a:endParaRPr sz="1100"/>
          </a:p>
          <a:p>
            <a:pPr marL="0" marR="0" lvl="0" indent="-57150" algn="l" rtl="0">
              <a:spcBef>
                <a:spcPts val="600"/>
              </a:spcBef>
              <a:spcAft>
                <a:spcPts val="0"/>
              </a:spcAft>
              <a:buClr>
                <a:schemeClr val="accent2"/>
              </a:buClr>
              <a:buSzPts val="900"/>
              <a:buFont typeface="Salesforce Sans"/>
              <a:buAutoNum type="arabicPeriod"/>
            </a:pPr>
            <a:r>
              <a:rPr lang="en" sz="900" b="1">
                <a:solidFill>
                  <a:schemeClr val="accent2"/>
                </a:solidFill>
                <a:latin typeface="Salesforce Sans"/>
                <a:ea typeface="Salesforce Sans"/>
                <a:cs typeface="Salesforce Sans"/>
                <a:sym typeface="Salesforce Sans"/>
              </a:rPr>
              <a:t> Insert a new slide the using the Guide Layout slide option.</a:t>
            </a:r>
            <a:endParaRPr sz="1100"/>
          </a:p>
          <a:p>
            <a:pPr marL="0" marR="0" lvl="0" indent="-57150" algn="l" rtl="0">
              <a:spcBef>
                <a:spcPts val="600"/>
              </a:spcBef>
              <a:spcAft>
                <a:spcPts val="0"/>
              </a:spcAft>
              <a:buClr>
                <a:schemeClr val="accent2"/>
              </a:buClr>
              <a:buSzPts val="900"/>
              <a:buFont typeface="Salesforce Sans"/>
              <a:buAutoNum type="arabicPeriod"/>
            </a:pPr>
            <a:r>
              <a:rPr lang="en" sz="900" b="1">
                <a:solidFill>
                  <a:schemeClr val="accent2"/>
                </a:solidFill>
                <a:latin typeface="Salesforce Sans"/>
                <a:ea typeface="Salesforce Sans"/>
                <a:cs typeface="Salesforce Sans"/>
                <a:sym typeface="Salesforce Sans"/>
              </a:rPr>
              <a:t> Do your guides align with the orange lines in the new slide?  </a:t>
            </a:r>
            <a:r>
              <a:rPr lang="en" sz="900">
                <a:solidFill>
                  <a:schemeClr val="accent2"/>
                </a:solidFill>
                <a:latin typeface="Salesforce Sans"/>
                <a:ea typeface="Salesforce Sans"/>
                <a:cs typeface="Salesforce Sans"/>
                <a:sym typeface="Salesforce Sans"/>
              </a:rPr>
              <a:t>If yes, your guides are set, if not, proceed then realign each of the lines to line up with the lines shown on this page. </a:t>
            </a:r>
            <a:endParaRPr sz="1100"/>
          </a:p>
          <a:p>
            <a:pPr marL="0" marR="0" lvl="0" indent="-57150" algn="l" rtl="0">
              <a:spcBef>
                <a:spcPts val="600"/>
              </a:spcBef>
              <a:spcAft>
                <a:spcPts val="0"/>
              </a:spcAft>
              <a:buClr>
                <a:schemeClr val="accent2"/>
              </a:buClr>
              <a:buSzPts val="900"/>
              <a:buFont typeface="Salesforce Sans"/>
              <a:buAutoNum type="arabicPeriod"/>
            </a:pPr>
            <a:r>
              <a:rPr lang="en" sz="900" b="1">
                <a:solidFill>
                  <a:schemeClr val="accent2"/>
                </a:solidFill>
                <a:latin typeface="Salesforce Sans"/>
                <a:ea typeface="Salesforce Sans"/>
                <a:cs typeface="Salesforce Sans"/>
                <a:sym typeface="Salesforce Sans"/>
              </a:rPr>
              <a:t> Once guides are reset, delete the Guide Layout Slide</a:t>
            </a:r>
            <a:endParaRPr sz="1100"/>
          </a:p>
          <a:p>
            <a:pPr marL="0" marR="0" lvl="0" indent="0" algn="l" rtl="0">
              <a:spcBef>
                <a:spcPts val="600"/>
              </a:spcBef>
              <a:spcAft>
                <a:spcPts val="0"/>
              </a:spcAft>
              <a:buNone/>
            </a:pPr>
            <a:endParaRPr sz="1000">
              <a:solidFill>
                <a:schemeClr val="accent2"/>
              </a:solidFill>
              <a:latin typeface="Salesforce Sans"/>
              <a:ea typeface="Salesforce Sans"/>
              <a:cs typeface="Salesforce Sans"/>
              <a:sym typeface="Salesforce Sans"/>
            </a:endParaRPr>
          </a:p>
          <a:p>
            <a:pPr marL="0" marR="0" lvl="0" indent="0" algn="l" rtl="0">
              <a:spcBef>
                <a:spcPts val="600"/>
              </a:spcBef>
              <a:spcAft>
                <a:spcPts val="0"/>
              </a:spcAft>
              <a:buNone/>
            </a:pPr>
            <a:endParaRPr sz="1000">
              <a:solidFill>
                <a:schemeClr val="accent2"/>
              </a:solidFill>
              <a:latin typeface="Salesforce Sans"/>
              <a:ea typeface="Salesforce Sans"/>
              <a:cs typeface="Salesforce Sans"/>
              <a:sym typeface="Salesforce Sans"/>
            </a:endParaRPr>
          </a:p>
        </p:txBody>
      </p:sp>
      <p:sp>
        <p:nvSpPr>
          <p:cNvPr id="2199" name="Google Shape;2199;p245"/>
          <p:cNvSpPr txBox="1"/>
          <p:nvPr/>
        </p:nvSpPr>
        <p:spPr>
          <a:xfrm>
            <a:off x="785064" y="1641079"/>
            <a:ext cx="3544200" cy="26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1200"/>
              <a:buFont typeface="Arial"/>
              <a:buNone/>
            </a:pPr>
            <a:r>
              <a:rPr lang="en" sz="1200" b="1">
                <a:solidFill>
                  <a:schemeClr val="accent1"/>
                </a:solidFill>
                <a:latin typeface="Salesforce Sans"/>
                <a:ea typeface="Salesforce Sans"/>
                <a:cs typeface="Salesforce Sans"/>
                <a:sym typeface="Salesforce Sans"/>
              </a:rPr>
              <a:t>What are Drawing Guides?  </a:t>
            </a:r>
            <a:endParaRPr sz="1100"/>
          </a:p>
          <a:p>
            <a:pPr marL="0" marR="0" lvl="0" indent="0" algn="l" rtl="0">
              <a:spcBef>
                <a:spcPts val="600"/>
              </a:spcBef>
              <a:spcAft>
                <a:spcPts val="0"/>
              </a:spcAft>
              <a:buClr>
                <a:schemeClr val="accent2"/>
              </a:buClr>
              <a:buSzPts val="900"/>
              <a:buFont typeface="Arial"/>
              <a:buNone/>
            </a:pPr>
            <a:r>
              <a:rPr lang="en" sz="900">
                <a:solidFill>
                  <a:schemeClr val="accent2"/>
                </a:solidFill>
                <a:latin typeface="Salesforce Sans"/>
                <a:ea typeface="Salesforce Sans"/>
                <a:cs typeface="Salesforce Sans"/>
                <a:sym typeface="Salesforce Sans"/>
              </a:rPr>
              <a:t>This lines that that appear on all pages in the same spot, but don’t show up when you print or view deck in Show mode.  </a:t>
            </a:r>
            <a:endParaRPr sz="1100"/>
          </a:p>
          <a:p>
            <a:pPr marL="0" marR="0" lvl="0" indent="0" algn="l" rtl="0">
              <a:spcBef>
                <a:spcPts val="600"/>
              </a:spcBef>
              <a:spcAft>
                <a:spcPts val="0"/>
              </a:spcAft>
              <a:buClr>
                <a:schemeClr val="accent2"/>
              </a:buClr>
              <a:buSzPts val="900"/>
              <a:buFont typeface="Arial"/>
              <a:buNone/>
            </a:pPr>
            <a:r>
              <a:rPr lang="en" sz="900">
                <a:solidFill>
                  <a:schemeClr val="accent2"/>
                </a:solidFill>
                <a:latin typeface="Salesforce Sans"/>
                <a:ea typeface="Salesforce Sans"/>
                <a:cs typeface="Salesforce Sans"/>
                <a:sym typeface="Salesforce Sans"/>
              </a:rPr>
              <a:t>Think of them as internal margins for the proper alignment and consistent placement of content. Object will snap to them and they are also perfect for cropping an image to. </a:t>
            </a:r>
            <a:endParaRPr sz="1100"/>
          </a:p>
          <a:p>
            <a:pPr marL="0" marR="0" lvl="0" indent="0" algn="l" rtl="0">
              <a:spcBef>
                <a:spcPts val="600"/>
              </a:spcBef>
              <a:spcAft>
                <a:spcPts val="0"/>
              </a:spcAft>
              <a:buClr>
                <a:schemeClr val="accent2"/>
              </a:buClr>
              <a:buSzPts val="900"/>
              <a:buFont typeface="Arial"/>
              <a:buNone/>
            </a:pPr>
            <a:r>
              <a:rPr lang="en" sz="900">
                <a:solidFill>
                  <a:schemeClr val="accent2"/>
                </a:solidFill>
                <a:latin typeface="Salesforce Sans"/>
                <a:ea typeface="Salesforce Sans"/>
                <a:cs typeface="Salesforce Sans"/>
                <a:sym typeface="Salesforce Sans"/>
              </a:rPr>
              <a:t>This template has pre-made guides that delineate where your workspace is.  </a:t>
            </a:r>
            <a:br>
              <a:rPr lang="en" sz="900" b="1">
                <a:solidFill>
                  <a:schemeClr val="accent2"/>
                </a:solidFill>
                <a:latin typeface="Salesforce Sans"/>
                <a:ea typeface="Salesforce Sans"/>
                <a:cs typeface="Salesforce Sans"/>
                <a:sym typeface="Salesforce Sans"/>
              </a:rPr>
            </a:br>
            <a:br>
              <a:rPr lang="en" sz="900" b="1">
                <a:solidFill>
                  <a:schemeClr val="accent1"/>
                </a:solidFill>
                <a:latin typeface="Salesforce Sans"/>
                <a:ea typeface="Salesforce Sans"/>
                <a:cs typeface="Salesforce Sans"/>
                <a:sym typeface="Salesforce Sans"/>
              </a:rPr>
            </a:br>
            <a:r>
              <a:rPr lang="en" sz="1200" b="1">
                <a:solidFill>
                  <a:schemeClr val="accent1"/>
                </a:solidFill>
                <a:latin typeface="Salesforce Sans"/>
                <a:ea typeface="Salesforce Sans"/>
                <a:cs typeface="Salesforce Sans"/>
                <a:sym typeface="Salesforce Sans"/>
              </a:rPr>
              <a:t>How to Turn Guides On and Off</a:t>
            </a:r>
            <a:endParaRPr sz="1100"/>
          </a:p>
          <a:p>
            <a:pPr marL="0" marR="0" lvl="0" indent="0" algn="l" rtl="0">
              <a:spcBef>
                <a:spcPts val="600"/>
              </a:spcBef>
              <a:spcAft>
                <a:spcPts val="0"/>
              </a:spcAft>
              <a:buClr>
                <a:schemeClr val="accent3"/>
              </a:buClr>
              <a:buSzPts val="900"/>
              <a:buFont typeface="Arial"/>
              <a:buNone/>
            </a:pPr>
            <a:r>
              <a:rPr lang="en" sz="900" b="1">
                <a:solidFill>
                  <a:schemeClr val="accent2"/>
                </a:solidFill>
                <a:latin typeface="Salesforce Sans"/>
                <a:ea typeface="Salesforce Sans"/>
                <a:cs typeface="Salesforce Sans"/>
                <a:sym typeface="Salesforce Sans"/>
              </a:rPr>
              <a:t>Windows: </a:t>
            </a:r>
            <a:r>
              <a:rPr lang="en" sz="900">
                <a:solidFill>
                  <a:schemeClr val="accent2"/>
                </a:solidFill>
                <a:latin typeface="Salesforce Sans"/>
                <a:ea typeface="Salesforce Sans"/>
                <a:cs typeface="Salesforce Sans"/>
                <a:sym typeface="Salesforce Sans"/>
              </a:rPr>
              <a:t>ALT + F9 or Right click in blue area off workspace &gt;Grids and Guides&gt;Display Drawing Guides on Screen</a:t>
            </a:r>
            <a:endParaRPr sz="1100"/>
          </a:p>
          <a:p>
            <a:pPr marL="0" marR="0" lvl="0" indent="0" algn="l" rtl="0">
              <a:spcBef>
                <a:spcPts val="600"/>
              </a:spcBef>
              <a:spcAft>
                <a:spcPts val="0"/>
              </a:spcAft>
              <a:buClr>
                <a:schemeClr val="accent3"/>
              </a:buClr>
              <a:buSzPts val="900"/>
              <a:buFont typeface="Arial"/>
              <a:buNone/>
            </a:pPr>
            <a:r>
              <a:rPr lang="en" sz="900" b="1">
                <a:solidFill>
                  <a:schemeClr val="accent2"/>
                </a:solidFill>
                <a:latin typeface="Salesforce Sans"/>
                <a:ea typeface="Salesforce Sans"/>
                <a:cs typeface="Salesforce Sans"/>
                <a:sym typeface="Salesforce Sans"/>
              </a:rPr>
              <a:t>Mac 2011: </a:t>
            </a:r>
            <a:r>
              <a:rPr lang="en" sz="900">
                <a:solidFill>
                  <a:schemeClr val="accent2"/>
                </a:solidFill>
                <a:latin typeface="Salesforce Sans"/>
                <a:ea typeface="Salesforce Sans"/>
                <a:cs typeface="Salesforce Sans"/>
                <a:sym typeface="Salesforce Sans"/>
              </a:rPr>
              <a:t>Control + Option + Command + G or </a:t>
            </a:r>
            <a:br>
              <a:rPr lang="en" sz="900">
                <a:solidFill>
                  <a:schemeClr val="accent2"/>
                </a:solidFill>
                <a:latin typeface="Salesforce Sans"/>
                <a:ea typeface="Salesforce Sans"/>
                <a:cs typeface="Salesforce Sans"/>
                <a:sym typeface="Salesforce Sans"/>
              </a:rPr>
            </a:br>
            <a:r>
              <a:rPr lang="en" sz="900">
                <a:solidFill>
                  <a:schemeClr val="accent2"/>
                </a:solidFill>
                <a:latin typeface="Salesforce Sans"/>
                <a:ea typeface="Salesforce Sans"/>
                <a:cs typeface="Salesforce Sans"/>
                <a:sym typeface="Salesforce Sans"/>
              </a:rPr>
              <a:t>View&gt;Guides&gt;Static Guides</a:t>
            </a:r>
            <a:endParaRPr sz="1100"/>
          </a:p>
          <a:p>
            <a:pPr marL="0" marR="0" lvl="0" indent="0" algn="l" rtl="0">
              <a:spcBef>
                <a:spcPts val="600"/>
              </a:spcBef>
              <a:spcAft>
                <a:spcPts val="0"/>
              </a:spcAft>
              <a:buClr>
                <a:schemeClr val="accent3"/>
              </a:buClr>
              <a:buSzPts val="900"/>
              <a:buFont typeface="Arial"/>
              <a:buNone/>
            </a:pPr>
            <a:r>
              <a:rPr lang="en" sz="900" b="1">
                <a:solidFill>
                  <a:schemeClr val="accent2"/>
                </a:solidFill>
                <a:latin typeface="Salesforce Sans"/>
                <a:ea typeface="Salesforce Sans"/>
                <a:cs typeface="Salesforce Sans"/>
                <a:sym typeface="Salesforce Sans"/>
              </a:rPr>
              <a:t>MAC 2008:   </a:t>
            </a:r>
            <a:r>
              <a:rPr lang="en" sz="900">
                <a:solidFill>
                  <a:schemeClr val="accent2"/>
                </a:solidFill>
                <a:latin typeface="Salesforce Sans"/>
                <a:ea typeface="Salesforce Sans"/>
                <a:cs typeface="Salesforce Sans"/>
                <a:sym typeface="Salesforce Sans"/>
              </a:rPr>
              <a:t>Command + G or View&gt;Guides&gt;Static Guides</a:t>
            </a:r>
            <a:endParaRPr sz="1100"/>
          </a:p>
        </p:txBody>
      </p:sp>
      <p:sp>
        <p:nvSpPr>
          <p:cNvPr id="2200" name="Google Shape;2200;p245"/>
          <p:cNvSpPr txBox="1"/>
          <p:nvPr/>
        </p:nvSpPr>
        <p:spPr>
          <a:xfrm>
            <a:off x="5624789" y="1317070"/>
            <a:ext cx="2745000" cy="3462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 sz="900">
                <a:solidFill>
                  <a:schemeClr val="accent1"/>
                </a:solidFill>
                <a:latin typeface="Salesforce Sans"/>
                <a:ea typeface="Salesforce Sans"/>
                <a:cs typeface="Salesforce Sans"/>
                <a:sym typeface="Salesforce Sans"/>
              </a:rPr>
              <a:t>The left and right top and bottom corners only area you should work within on your slides.</a:t>
            </a:r>
            <a:endParaRPr sz="1100"/>
          </a:p>
        </p:txBody>
      </p:sp>
      <p:cxnSp>
        <p:nvCxnSpPr>
          <p:cNvPr id="2201" name="Google Shape;2201;p245"/>
          <p:cNvCxnSpPr/>
          <p:nvPr/>
        </p:nvCxnSpPr>
        <p:spPr>
          <a:xfrm rot="10800000">
            <a:off x="4572000" y="-4090562"/>
            <a:ext cx="0" cy="9144000"/>
          </a:xfrm>
          <a:prstGeom prst="straightConnector1">
            <a:avLst/>
          </a:prstGeom>
          <a:noFill/>
          <a:ln w="19050" cap="flat" cmpd="sng">
            <a:solidFill>
              <a:schemeClr val="accent3"/>
            </a:solidFill>
            <a:prstDash val="solid"/>
            <a:round/>
            <a:headEnd type="none" w="sm" len="sm"/>
            <a:tailEnd type="none" w="sm" len="sm"/>
          </a:ln>
        </p:spPr>
      </p:cxnSp>
      <p:grpSp>
        <p:nvGrpSpPr>
          <p:cNvPr id="2202" name="Google Shape;2202;p245"/>
          <p:cNvGrpSpPr/>
          <p:nvPr/>
        </p:nvGrpSpPr>
        <p:grpSpPr>
          <a:xfrm>
            <a:off x="0" y="-1191"/>
            <a:ext cx="9143963" cy="5144691"/>
            <a:chOff x="1" y="-1588"/>
            <a:chExt cx="12188700" cy="6859588"/>
          </a:xfrm>
        </p:grpSpPr>
        <p:cxnSp>
          <p:nvCxnSpPr>
            <p:cNvPr id="2203" name="Google Shape;2203;p245"/>
            <p:cNvCxnSpPr/>
            <p:nvPr/>
          </p:nvCxnSpPr>
          <p:spPr>
            <a:xfrm>
              <a:off x="581025" y="0"/>
              <a:ext cx="0" cy="6858000"/>
            </a:xfrm>
            <a:prstGeom prst="straightConnector1">
              <a:avLst/>
            </a:prstGeom>
            <a:noFill/>
            <a:ln w="19050" cap="flat" cmpd="sng">
              <a:solidFill>
                <a:schemeClr val="accent3"/>
              </a:solidFill>
              <a:prstDash val="solid"/>
              <a:round/>
              <a:headEnd type="none" w="sm" len="sm"/>
              <a:tailEnd type="none" w="sm" len="sm"/>
            </a:ln>
          </p:spPr>
        </p:cxnSp>
        <p:cxnSp>
          <p:nvCxnSpPr>
            <p:cNvPr id="2204" name="Google Shape;2204;p245"/>
            <p:cNvCxnSpPr/>
            <p:nvPr/>
          </p:nvCxnSpPr>
          <p:spPr>
            <a:xfrm>
              <a:off x="11618913" y="-1588"/>
              <a:ext cx="0" cy="6858000"/>
            </a:xfrm>
            <a:prstGeom prst="straightConnector1">
              <a:avLst/>
            </a:prstGeom>
            <a:noFill/>
            <a:ln w="19050" cap="flat" cmpd="sng">
              <a:solidFill>
                <a:schemeClr val="accent3"/>
              </a:solidFill>
              <a:prstDash val="solid"/>
              <a:round/>
              <a:headEnd type="none" w="sm" len="sm"/>
              <a:tailEnd type="none" w="sm" len="sm"/>
            </a:ln>
          </p:spPr>
        </p:cxnSp>
        <p:cxnSp>
          <p:nvCxnSpPr>
            <p:cNvPr id="2205" name="Google Shape;2205;p245"/>
            <p:cNvCxnSpPr/>
            <p:nvPr/>
          </p:nvCxnSpPr>
          <p:spPr>
            <a:xfrm rot="10800000">
              <a:off x="6094351" y="114339"/>
              <a:ext cx="0" cy="12188700"/>
            </a:xfrm>
            <a:prstGeom prst="straightConnector1">
              <a:avLst/>
            </a:prstGeom>
            <a:noFill/>
            <a:ln w="9525" cap="flat" cmpd="sng">
              <a:solidFill>
                <a:schemeClr val="accent3"/>
              </a:solidFill>
              <a:prstDash val="solid"/>
              <a:round/>
              <a:headEnd type="none" w="sm" len="sm"/>
              <a:tailEnd type="none" w="sm" len="sm"/>
            </a:ln>
          </p:spPr>
        </p:cxnSp>
        <p:cxnSp>
          <p:nvCxnSpPr>
            <p:cNvPr id="2206" name="Google Shape;2206;p245"/>
            <p:cNvCxnSpPr/>
            <p:nvPr/>
          </p:nvCxnSpPr>
          <p:spPr>
            <a:xfrm rot="10800000">
              <a:off x="6094351" y="-4336399"/>
              <a:ext cx="0" cy="12188700"/>
            </a:xfrm>
            <a:prstGeom prst="straightConnector1">
              <a:avLst/>
            </a:prstGeom>
            <a:noFill/>
            <a:ln w="19050" cap="flat" cmpd="sng">
              <a:solidFill>
                <a:schemeClr val="accent3"/>
              </a:solidFill>
              <a:prstDash val="solid"/>
              <a:round/>
              <a:headEnd type="none" w="sm" len="sm"/>
              <a:tailEnd type="none" w="sm" len="sm"/>
            </a:ln>
          </p:spPr>
        </p:cxnSp>
        <p:sp>
          <p:nvSpPr>
            <p:cNvPr id="2207" name="Google Shape;2207;p245"/>
            <p:cNvSpPr/>
            <p:nvPr/>
          </p:nvSpPr>
          <p:spPr>
            <a:xfrm rot="8100000" flipH="1">
              <a:off x="11244267" y="1764999"/>
              <a:ext cx="364443" cy="373352"/>
            </a:xfrm>
            <a:prstGeom prst="rightArrow">
              <a:avLst>
                <a:gd name="adj1" fmla="val 50000"/>
                <a:gd name="adj2" fmla="val 50000"/>
              </a:avLst>
            </a:prstGeom>
            <a:solidFill>
              <a:schemeClr val="lt2"/>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1400">
                <a:solidFill>
                  <a:schemeClr val="lt1"/>
                </a:solidFill>
                <a:latin typeface="Salesforce Sans"/>
                <a:ea typeface="Salesforce Sans"/>
                <a:cs typeface="Salesforce Sans"/>
                <a:sym typeface="Salesforce Sans"/>
              </a:endParaRPr>
            </a:p>
          </p:txBody>
        </p:sp>
        <p:sp>
          <p:nvSpPr>
            <p:cNvPr id="2208" name="Google Shape;2208;p245"/>
            <p:cNvSpPr/>
            <p:nvPr/>
          </p:nvSpPr>
          <p:spPr>
            <a:xfrm rot="-8100000">
              <a:off x="580406" y="1764999"/>
              <a:ext cx="364443" cy="373352"/>
            </a:xfrm>
            <a:prstGeom prst="rightArrow">
              <a:avLst>
                <a:gd name="adj1" fmla="val 50000"/>
                <a:gd name="adj2" fmla="val 50000"/>
              </a:avLst>
            </a:prstGeom>
            <a:solidFill>
              <a:schemeClr val="lt2"/>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1400">
                <a:solidFill>
                  <a:schemeClr val="lt1"/>
                </a:solidFill>
                <a:latin typeface="Salesforce Sans"/>
                <a:ea typeface="Salesforce Sans"/>
                <a:cs typeface="Salesforce Sans"/>
                <a:sym typeface="Salesforce Sans"/>
              </a:endParaRPr>
            </a:p>
          </p:txBody>
        </p:sp>
        <p:sp>
          <p:nvSpPr>
            <p:cNvPr id="2209" name="Google Shape;2209;p245"/>
            <p:cNvSpPr/>
            <p:nvPr/>
          </p:nvSpPr>
          <p:spPr>
            <a:xfrm rot="2700000">
              <a:off x="11244266" y="5638767"/>
              <a:ext cx="364443" cy="373352"/>
            </a:xfrm>
            <a:prstGeom prst="rightArrow">
              <a:avLst>
                <a:gd name="adj1" fmla="val 50000"/>
                <a:gd name="adj2" fmla="val 50000"/>
              </a:avLst>
            </a:prstGeom>
            <a:solidFill>
              <a:schemeClr val="lt2"/>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1400">
                <a:solidFill>
                  <a:schemeClr val="lt1"/>
                </a:solidFill>
                <a:latin typeface="Salesforce Sans"/>
                <a:ea typeface="Salesforce Sans"/>
                <a:cs typeface="Salesforce Sans"/>
                <a:sym typeface="Salesforce Sans"/>
              </a:endParaRPr>
            </a:p>
          </p:txBody>
        </p:sp>
        <p:sp>
          <p:nvSpPr>
            <p:cNvPr id="2210" name="Google Shape;2210;p245"/>
            <p:cNvSpPr/>
            <p:nvPr/>
          </p:nvSpPr>
          <p:spPr>
            <a:xfrm rot="-2700000" flipH="1">
              <a:off x="580406" y="5638767"/>
              <a:ext cx="364443" cy="373352"/>
            </a:xfrm>
            <a:prstGeom prst="rightArrow">
              <a:avLst>
                <a:gd name="adj1" fmla="val 50000"/>
                <a:gd name="adj2" fmla="val 50000"/>
              </a:avLst>
            </a:prstGeom>
            <a:solidFill>
              <a:schemeClr val="lt2"/>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1400">
                <a:solidFill>
                  <a:schemeClr val="lt1"/>
                </a:solidFill>
                <a:latin typeface="Salesforce Sans"/>
                <a:ea typeface="Salesforce Sans"/>
                <a:cs typeface="Salesforce Sans"/>
                <a:sym typeface="Salesforce Sans"/>
              </a:endParaRPr>
            </a:p>
          </p:txBody>
        </p:sp>
        <p:cxnSp>
          <p:nvCxnSpPr>
            <p:cNvPr id="2211" name="Google Shape;2211;p245"/>
            <p:cNvCxnSpPr/>
            <p:nvPr/>
          </p:nvCxnSpPr>
          <p:spPr>
            <a:xfrm rot="10800000">
              <a:off x="6094351" y="-4616284"/>
              <a:ext cx="0" cy="12188700"/>
            </a:xfrm>
            <a:prstGeom prst="straightConnector1">
              <a:avLst/>
            </a:prstGeom>
            <a:noFill/>
            <a:ln w="19050" cap="flat" cmpd="sng">
              <a:solidFill>
                <a:schemeClr val="accent3"/>
              </a:solidFill>
              <a:prstDash val="solid"/>
              <a:round/>
              <a:headEnd type="none" w="sm" len="sm"/>
              <a:tailEnd type="none" w="sm" len="sm"/>
            </a:ln>
          </p:spPr>
        </p:cxnSp>
        <p:cxnSp>
          <p:nvCxnSpPr>
            <p:cNvPr id="2212" name="Google Shape;2212;p245"/>
            <p:cNvCxnSpPr/>
            <p:nvPr/>
          </p:nvCxnSpPr>
          <p:spPr>
            <a:xfrm rot="10800000">
              <a:off x="6094351" y="373314"/>
              <a:ext cx="0" cy="12188700"/>
            </a:xfrm>
            <a:prstGeom prst="straightConnector1">
              <a:avLst/>
            </a:prstGeom>
            <a:noFill/>
            <a:ln w="9525" cap="flat" cmpd="sng">
              <a:solidFill>
                <a:schemeClr val="accent3"/>
              </a:solidFill>
              <a:prstDash val="solid"/>
              <a:round/>
              <a:headEnd type="none" w="sm" len="sm"/>
              <a:tailEnd type="none" w="sm" len="sm"/>
            </a:ln>
          </p:spPr>
        </p:cxnSp>
      </p:grpSp>
      <p:sp>
        <p:nvSpPr>
          <p:cNvPr id="2213" name="Google Shape;2213;p245"/>
          <p:cNvSpPr/>
          <p:nvPr/>
        </p:nvSpPr>
        <p:spPr>
          <a:xfrm>
            <a:off x="5343276" y="4224599"/>
            <a:ext cx="2986500" cy="63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1200"/>
              <a:buFont typeface="Salesforce Sans"/>
              <a:buNone/>
            </a:pPr>
            <a:r>
              <a:rPr lang="en" sz="1200" b="1">
                <a:solidFill>
                  <a:schemeClr val="accent1"/>
                </a:solidFill>
                <a:latin typeface="Salesforce Sans"/>
                <a:ea typeface="Salesforce Sans"/>
                <a:cs typeface="Salesforce Sans"/>
                <a:sym typeface="Salesforce Sans"/>
              </a:rPr>
              <a:t>How to Create a New Guide Line</a:t>
            </a:r>
            <a:endParaRPr sz="1200" b="1">
              <a:solidFill>
                <a:schemeClr val="accent1"/>
              </a:solidFill>
              <a:latin typeface="Salesforce Sans"/>
              <a:ea typeface="Salesforce Sans"/>
              <a:cs typeface="Salesforce Sans"/>
              <a:sym typeface="Salesforce Sans"/>
            </a:endParaRPr>
          </a:p>
          <a:p>
            <a:pPr marL="0" marR="0" lvl="0" indent="0" algn="l" rtl="0">
              <a:spcBef>
                <a:spcPts val="600"/>
              </a:spcBef>
              <a:spcAft>
                <a:spcPts val="0"/>
              </a:spcAft>
              <a:buClr>
                <a:schemeClr val="accent2"/>
              </a:buClr>
              <a:buSzPts val="900"/>
              <a:buFont typeface="Salesforce Sans"/>
              <a:buNone/>
            </a:pPr>
            <a:r>
              <a:rPr lang="en" sz="900">
                <a:solidFill>
                  <a:schemeClr val="accent2"/>
                </a:solidFill>
                <a:latin typeface="Salesforce Sans"/>
                <a:ea typeface="Salesforce Sans"/>
                <a:cs typeface="Salesforce Sans"/>
                <a:sym typeface="Salesforce Sans"/>
              </a:rPr>
              <a:t>Select a guide, hold down the Option key and drag.  This will duplicate the line</a:t>
            </a:r>
            <a:endParaRPr sz="1000">
              <a:solidFill>
                <a:schemeClr val="accent2"/>
              </a:solidFill>
              <a:latin typeface="Salesforce Sans"/>
              <a:ea typeface="Salesforce Sans"/>
              <a:cs typeface="Salesforce Sans"/>
              <a:sym typeface="Salesforce Sans"/>
            </a:endParaRPr>
          </a:p>
        </p:txBody>
      </p:sp>
      <p:sp>
        <p:nvSpPr>
          <p:cNvPr id="2214" name="Google Shape;2214;p245"/>
          <p:cNvSpPr txBox="1">
            <a:spLocks noGrp="1"/>
          </p:cNvSpPr>
          <p:nvPr>
            <p:ph type="title"/>
          </p:nvPr>
        </p:nvSpPr>
        <p:spPr>
          <a:xfrm>
            <a:off x="428737" y="47627"/>
            <a:ext cx="87153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15" name="Google Shape;2215;p245"/>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solidFill>
                  <a:schemeClr val="accent2"/>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A1 - Title Slide_ A">
  <p:cSld name="Title Slide_ A">
    <p:bg>
      <p:bgPr>
        <a:solidFill>
          <a:schemeClr val="lt1"/>
        </a:solidFill>
        <a:effectLst/>
      </p:bgPr>
    </p:bg>
    <p:spTree>
      <p:nvGrpSpPr>
        <p:cNvPr id="1" name="Shape 2228"/>
        <p:cNvGrpSpPr/>
        <p:nvPr/>
      </p:nvGrpSpPr>
      <p:grpSpPr>
        <a:xfrm>
          <a:off x="0" y="0"/>
          <a:ext cx="0" cy="0"/>
          <a:chOff x="0" y="0"/>
          <a:chExt cx="0" cy="0"/>
        </a:xfrm>
      </p:grpSpPr>
      <p:pic>
        <p:nvPicPr>
          <p:cNvPr id="2229" name="Google Shape;2229;p248"/>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0" y="670"/>
            <a:ext cx="9141619" cy="5142161"/>
          </a:xfrm>
          <a:prstGeom prst="rect">
            <a:avLst/>
          </a:prstGeom>
          <a:noFill/>
          <a:ln>
            <a:noFill/>
          </a:ln>
        </p:spPr>
      </p:pic>
      <p:pic>
        <p:nvPicPr>
          <p:cNvPr id="2230" name="Google Shape;2230;p24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670"/>
            <a:ext cx="9141619" cy="5142161"/>
          </a:xfrm>
          <a:prstGeom prst="rect">
            <a:avLst/>
          </a:prstGeom>
          <a:noFill/>
          <a:ln>
            <a:noFill/>
          </a:ln>
        </p:spPr>
      </p:pic>
      <p:sp>
        <p:nvSpPr>
          <p:cNvPr id="2231" name="Google Shape;2231;p248"/>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32" name="Google Shape;2232;p248"/>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2233" name="Google Shape;2233;p248"/>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234" name="Google Shape;2234;p248"/>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400"/>
              <a:buNone/>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2235" name="Google Shape;2235;p248"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A2 - Title Slide_ B">
  <p:cSld name="Title Slide_ B">
    <p:bg>
      <p:bgPr>
        <a:solidFill>
          <a:schemeClr val="lt1"/>
        </a:solidFill>
        <a:effectLst/>
      </p:bgPr>
    </p:bg>
    <p:spTree>
      <p:nvGrpSpPr>
        <p:cNvPr id="1" name="Shape 2236"/>
        <p:cNvGrpSpPr/>
        <p:nvPr/>
      </p:nvGrpSpPr>
      <p:grpSpPr>
        <a:xfrm>
          <a:off x="0" y="0"/>
          <a:ext cx="0" cy="0"/>
          <a:chOff x="0" y="0"/>
          <a:chExt cx="0" cy="0"/>
        </a:xfrm>
      </p:grpSpPr>
      <p:pic>
        <p:nvPicPr>
          <p:cNvPr id="2237" name="Google Shape;2237;p24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670"/>
            <a:ext cx="9141619" cy="5142161"/>
          </a:xfrm>
          <a:prstGeom prst="rect">
            <a:avLst/>
          </a:prstGeom>
          <a:noFill/>
          <a:ln>
            <a:noFill/>
          </a:ln>
        </p:spPr>
      </p:pic>
      <p:sp>
        <p:nvSpPr>
          <p:cNvPr id="2238" name="Google Shape;2238;p249"/>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39" name="Google Shape;2239;p249"/>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2240" name="Google Shape;2240;p249"/>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241" name="Google Shape;2241;p249"/>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400"/>
              <a:buNone/>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2242" name="Google Shape;2242;p249"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A3 - Title Slide_ C">
  <p:cSld name="Title Slide_ C">
    <p:bg>
      <p:bgPr>
        <a:solidFill>
          <a:schemeClr val="lt1"/>
        </a:solidFill>
        <a:effectLst/>
      </p:bgPr>
    </p:bg>
    <p:spTree>
      <p:nvGrpSpPr>
        <p:cNvPr id="1" name="Shape 2243"/>
        <p:cNvGrpSpPr/>
        <p:nvPr/>
      </p:nvGrpSpPr>
      <p:grpSpPr>
        <a:xfrm>
          <a:off x="0" y="0"/>
          <a:ext cx="0" cy="0"/>
          <a:chOff x="0" y="0"/>
          <a:chExt cx="0" cy="0"/>
        </a:xfrm>
      </p:grpSpPr>
      <p:pic>
        <p:nvPicPr>
          <p:cNvPr id="2244" name="Google Shape;2244;p25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670"/>
            <a:ext cx="9141621" cy="5142159"/>
          </a:xfrm>
          <a:prstGeom prst="rect">
            <a:avLst/>
          </a:prstGeom>
          <a:noFill/>
          <a:ln>
            <a:noFill/>
          </a:ln>
        </p:spPr>
      </p:pic>
      <p:sp>
        <p:nvSpPr>
          <p:cNvPr id="2245" name="Google Shape;2245;p250"/>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46" name="Google Shape;2246;p250"/>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2247" name="Google Shape;2247;p250"/>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248" name="Google Shape;2248;p250"/>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400"/>
              <a:buNone/>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2249" name="Google Shape;2249;p250"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1 - Title Slide_ A">
  <p:cSld name="Title Slide_ A">
    <p:bg>
      <p:bgPr>
        <a:solidFill>
          <a:schemeClr val="lt1"/>
        </a:solidFill>
        <a:effectLst/>
      </p:bgPr>
    </p:bg>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 y="0"/>
            <a:ext cx="9143981" cy="5143500"/>
          </a:xfrm>
          <a:prstGeom prst="rect">
            <a:avLst/>
          </a:prstGeom>
          <a:noFill/>
          <a:ln>
            <a:noFill/>
          </a:ln>
        </p:spPr>
      </p:pic>
      <p:sp>
        <p:nvSpPr>
          <p:cNvPr id="52" name="Google Shape;52;p13"/>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600" b="1">
                <a:solidFill>
                  <a:schemeClr val="accent1"/>
                </a:solidFill>
                <a:latin typeface="Salesforce Sans"/>
                <a:ea typeface="Salesforce Sans"/>
                <a:cs typeface="Salesforce Sans"/>
                <a:sym typeface="Salesforce Sans"/>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3" name="Google Shape;53;p13"/>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lnSpc>
                <a:spcPct val="100000"/>
              </a:lnSpc>
              <a:spcBef>
                <a:spcPts val="200"/>
              </a:spcBef>
              <a:spcAft>
                <a:spcPts val="0"/>
              </a:spcAft>
              <a:buSzPts val="1400"/>
              <a:buNone/>
              <a:defRPr>
                <a:solidFill>
                  <a:srgbClr val="889AC4"/>
                </a:solidFill>
              </a:defRPr>
            </a:lvl2pPr>
            <a:lvl3pPr lvl="2" algn="ctr" rtl="0">
              <a:lnSpc>
                <a:spcPct val="100000"/>
              </a:lnSpc>
              <a:spcBef>
                <a:spcPts val="500"/>
              </a:spcBef>
              <a:spcAft>
                <a:spcPts val="0"/>
              </a:spcAft>
              <a:buSzPts val="1200"/>
              <a:buNone/>
              <a:defRPr>
                <a:solidFill>
                  <a:srgbClr val="889AC4"/>
                </a:solidFill>
              </a:defRPr>
            </a:lvl3pPr>
            <a:lvl4pPr lvl="3" algn="ctr" rtl="0">
              <a:lnSpc>
                <a:spcPct val="100000"/>
              </a:lnSpc>
              <a:spcBef>
                <a:spcPts val="500"/>
              </a:spcBef>
              <a:spcAft>
                <a:spcPts val="0"/>
              </a:spcAft>
              <a:buSzPts val="1100"/>
              <a:buNone/>
              <a:defRPr>
                <a:solidFill>
                  <a:srgbClr val="889AC4"/>
                </a:solidFill>
              </a:defRPr>
            </a:lvl4pPr>
            <a:lvl5pPr lvl="4" algn="ctr" rtl="0">
              <a:lnSpc>
                <a:spcPct val="100000"/>
              </a:lnSpc>
              <a:spcBef>
                <a:spcPts val="500"/>
              </a:spcBef>
              <a:spcAft>
                <a:spcPts val="0"/>
              </a:spcAft>
              <a:buSzPts val="1500"/>
              <a:buNone/>
              <a:defRPr>
                <a:solidFill>
                  <a:srgbClr val="889AC4"/>
                </a:solidFill>
              </a:defRPr>
            </a:lvl5pPr>
            <a:lvl6pPr lvl="5" algn="ctr" rtl="0">
              <a:lnSpc>
                <a:spcPct val="100000"/>
              </a:lnSpc>
              <a:spcBef>
                <a:spcPts val="500"/>
              </a:spcBef>
              <a:spcAft>
                <a:spcPts val="0"/>
              </a:spcAft>
              <a:buClr>
                <a:srgbClr val="889AC4"/>
              </a:buClr>
              <a:buSzPts val="1500"/>
              <a:buNone/>
              <a:defRPr>
                <a:solidFill>
                  <a:srgbClr val="889AC4"/>
                </a:solidFill>
              </a:defRPr>
            </a:lvl6pPr>
            <a:lvl7pPr lvl="6" algn="ctr" rtl="0">
              <a:lnSpc>
                <a:spcPct val="100000"/>
              </a:lnSpc>
              <a:spcBef>
                <a:spcPts val="300"/>
              </a:spcBef>
              <a:spcAft>
                <a:spcPts val="0"/>
              </a:spcAft>
              <a:buClr>
                <a:srgbClr val="889AC4"/>
              </a:buClr>
              <a:buSzPts val="1500"/>
              <a:buNone/>
              <a:defRPr>
                <a:solidFill>
                  <a:srgbClr val="889AC4"/>
                </a:solidFill>
              </a:defRPr>
            </a:lvl7pPr>
            <a:lvl8pPr lvl="7" algn="ctr" rtl="0">
              <a:lnSpc>
                <a:spcPct val="100000"/>
              </a:lnSpc>
              <a:spcBef>
                <a:spcPts val="300"/>
              </a:spcBef>
              <a:spcAft>
                <a:spcPts val="0"/>
              </a:spcAft>
              <a:buClr>
                <a:srgbClr val="889AC4"/>
              </a:buClr>
              <a:buSzPts val="1500"/>
              <a:buNone/>
              <a:defRPr>
                <a:solidFill>
                  <a:srgbClr val="889AC4"/>
                </a:solidFill>
              </a:defRPr>
            </a:lvl8pPr>
            <a:lvl9pPr lvl="8" algn="ctr" rtl="0">
              <a:lnSpc>
                <a:spcPct val="100000"/>
              </a:lnSpc>
              <a:spcBef>
                <a:spcPts val="300"/>
              </a:spcBef>
              <a:spcAft>
                <a:spcPts val="0"/>
              </a:spcAft>
              <a:buClr>
                <a:srgbClr val="889AC4"/>
              </a:buClr>
              <a:buSzPts val="1500"/>
              <a:buNone/>
              <a:defRPr>
                <a:solidFill>
                  <a:srgbClr val="889AC4"/>
                </a:solidFill>
              </a:defRPr>
            </a:lvl9pPr>
          </a:lstStyle>
          <a:p>
            <a:endParaRPr/>
          </a:p>
        </p:txBody>
      </p:sp>
      <p:sp>
        <p:nvSpPr>
          <p:cNvPr id="54" name="Google Shape;54;p13"/>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lnSpc>
                <a:spcPct val="100000"/>
              </a:lnSpc>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lnSpc>
                <a:spcPct val="100000"/>
              </a:lnSpc>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lnSpc>
                <a:spcPct val="100000"/>
              </a:lnSpc>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lnSpc>
                <a:spcPct val="100000"/>
              </a:lnSpc>
              <a:spcBef>
                <a:spcPts val="3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55" name="Google Shape;55;p13"/>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400"/>
              <a:buNone/>
              <a:defRPr sz="1400" b="1">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56" name="Google Shape;56;p13"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A4 - Title Slide_ D">
  <p:cSld name="Title Slide_ D">
    <p:bg>
      <p:bgPr>
        <a:solidFill>
          <a:schemeClr val="lt1"/>
        </a:solidFill>
        <a:effectLst/>
      </p:bgPr>
    </p:bg>
    <p:spTree>
      <p:nvGrpSpPr>
        <p:cNvPr id="1" name="Shape 2250"/>
        <p:cNvGrpSpPr/>
        <p:nvPr/>
      </p:nvGrpSpPr>
      <p:grpSpPr>
        <a:xfrm>
          <a:off x="0" y="0"/>
          <a:ext cx="0" cy="0"/>
          <a:chOff x="0" y="0"/>
          <a:chExt cx="0" cy="0"/>
        </a:xfrm>
      </p:grpSpPr>
      <p:pic>
        <p:nvPicPr>
          <p:cNvPr id="2251" name="Google Shape;2251;p25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670"/>
            <a:ext cx="9141615" cy="5142158"/>
          </a:xfrm>
          <a:prstGeom prst="rect">
            <a:avLst/>
          </a:prstGeom>
          <a:noFill/>
          <a:ln>
            <a:noFill/>
          </a:ln>
        </p:spPr>
      </p:pic>
      <p:sp>
        <p:nvSpPr>
          <p:cNvPr id="2252" name="Google Shape;2252;p251"/>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53" name="Google Shape;2253;p251"/>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2254" name="Google Shape;2254;p251"/>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255" name="Google Shape;2255;p251"/>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400"/>
              <a:buNone/>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2256" name="Google Shape;2256;p251"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A5 - Title Slide_ E">
  <p:cSld name="Title Slide_ E">
    <p:bg>
      <p:bgPr>
        <a:solidFill>
          <a:schemeClr val="lt1"/>
        </a:solidFill>
        <a:effectLst/>
      </p:bgPr>
    </p:bg>
    <p:spTree>
      <p:nvGrpSpPr>
        <p:cNvPr id="1" name="Shape 2257"/>
        <p:cNvGrpSpPr/>
        <p:nvPr/>
      </p:nvGrpSpPr>
      <p:grpSpPr>
        <a:xfrm>
          <a:off x="0" y="0"/>
          <a:ext cx="0" cy="0"/>
          <a:chOff x="0" y="0"/>
          <a:chExt cx="0" cy="0"/>
        </a:xfrm>
      </p:grpSpPr>
      <p:pic>
        <p:nvPicPr>
          <p:cNvPr id="2258" name="Google Shape;2258;p25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670"/>
            <a:ext cx="9141619" cy="5142161"/>
          </a:xfrm>
          <a:prstGeom prst="rect">
            <a:avLst/>
          </a:prstGeom>
          <a:noFill/>
          <a:ln>
            <a:noFill/>
          </a:ln>
        </p:spPr>
      </p:pic>
      <p:sp>
        <p:nvSpPr>
          <p:cNvPr id="2259" name="Google Shape;2259;p252"/>
          <p:cNvSpPr/>
          <p:nvPr/>
        </p:nvSpPr>
        <p:spPr>
          <a:xfrm>
            <a:off x="-1" y="4379120"/>
            <a:ext cx="2865672" cy="764424"/>
          </a:xfrm>
          <a:custGeom>
            <a:avLst/>
            <a:gdLst/>
            <a:ahLst/>
            <a:cxnLst/>
            <a:rect l="l" t="t" r="r" b="b"/>
            <a:pathLst>
              <a:path w="21600" h="21600" extrusionOk="0">
                <a:moveTo>
                  <a:pt x="3243" y="0"/>
                </a:moveTo>
                <a:cubicBezTo>
                  <a:pt x="2161" y="0"/>
                  <a:pt x="1078" y="210"/>
                  <a:pt x="0" y="618"/>
                </a:cubicBezTo>
                <a:lnTo>
                  <a:pt x="0" y="21600"/>
                </a:lnTo>
                <a:lnTo>
                  <a:pt x="21600" y="21600"/>
                </a:lnTo>
                <a:cubicBezTo>
                  <a:pt x="16104" y="7199"/>
                  <a:pt x="9674" y="0"/>
                  <a:pt x="3243" y="0"/>
                </a:cubicBezTo>
                <a:close/>
              </a:path>
            </a:pathLst>
          </a:custGeom>
          <a:solidFill>
            <a:srgbClr val="E0F6FF"/>
          </a:solidFill>
          <a:ln>
            <a:noFill/>
          </a:ln>
        </p:spPr>
        <p:txBody>
          <a:bodyPr spcFirstLastPara="1" wrap="square" lIns="28550" tIns="28550" rIns="28550" bIns="28550" anchor="ctr" anchorCtr="0">
            <a:noAutofit/>
          </a:bodyPr>
          <a:lstStyle/>
          <a:p>
            <a:pPr marL="0" marR="0" lvl="0" indent="0" algn="ctr" rtl="0">
              <a:spcBef>
                <a:spcPts val="0"/>
              </a:spcBef>
              <a:spcAft>
                <a:spcPts val="0"/>
              </a:spcAft>
              <a:buClr>
                <a:srgbClr val="003366"/>
              </a:buClr>
              <a:buSzPts val="1300"/>
              <a:buFont typeface="Salesforce Sans"/>
              <a:buNone/>
            </a:pPr>
            <a:endParaRPr sz="1300">
              <a:solidFill>
                <a:schemeClr val="dk1"/>
              </a:solidFill>
              <a:latin typeface="Salesforce Sans"/>
              <a:ea typeface="Salesforce Sans"/>
              <a:cs typeface="Salesforce Sans"/>
              <a:sym typeface="Salesforce Sans"/>
            </a:endParaRPr>
          </a:p>
        </p:txBody>
      </p:sp>
      <p:sp>
        <p:nvSpPr>
          <p:cNvPr id="2260" name="Google Shape;2260;p252"/>
          <p:cNvSpPr/>
          <p:nvPr/>
        </p:nvSpPr>
        <p:spPr>
          <a:xfrm>
            <a:off x="1665357" y="267644"/>
            <a:ext cx="885600" cy="885300"/>
          </a:xfrm>
          <a:prstGeom prst="ellipse">
            <a:avLst/>
          </a:prstGeom>
          <a:solidFill>
            <a:schemeClr val="lt1"/>
          </a:solidFill>
          <a:ln>
            <a:noFill/>
          </a:ln>
          <a:effectLst>
            <a:outerShdw blurRad="254000" dist="101600" dir="3660000" rotWithShape="0">
              <a:srgbClr val="000000">
                <a:alpha val="98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Salesforce Sans"/>
              <a:ea typeface="Salesforce Sans"/>
              <a:cs typeface="Salesforce Sans"/>
              <a:sym typeface="Salesforce Sans"/>
            </a:endParaRPr>
          </a:p>
        </p:txBody>
      </p:sp>
      <p:sp>
        <p:nvSpPr>
          <p:cNvPr id="2261" name="Google Shape;2261;p252"/>
          <p:cNvSpPr txBox="1">
            <a:spLocks noGrp="1"/>
          </p:cNvSpPr>
          <p:nvPr>
            <p:ph type="ctrTitle"/>
          </p:nvPr>
        </p:nvSpPr>
        <p:spPr>
          <a:xfrm>
            <a:off x="425570" y="1617949"/>
            <a:ext cx="32160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62" name="Google Shape;2262;p252"/>
          <p:cNvSpPr txBox="1">
            <a:spLocks noGrp="1"/>
          </p:cNvSpPr>
          <p:nvPr>
            <p:ph type="subTitle" idx="1"/>
          </p:nvPr>
        </p:nvSpPr>
        <p:spPr>
          <a:xfrm>
            <a:off x="433656" y="2618368"/>
            <a:ext cx="32160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2263" name="Google Shape;2263;p252"/>
          <p:cNvSpPr txBox="1">
            <a:spLocks noGrp="1"/>
          </p:cNvSpPr>
          <p:nvPr>
            <p:ph type="body" idx="2"/>
          </p:nvPr>
        </p:nvSpPr>
        <p:spPr>
          <a:xfrm>
            <a:off x="433656" y="3625445"/>
            <a:ext cx="3207000" cy="252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264" name="Google Shape;2264;p252"/>
          <p:cNvSpPr txBox="1">
            <a:spLocks noGrp="1"/>
          </p:cNvSpPr>
          <p:nvPr>
            <p:ph type="body" idx="3"/>
          </p:nvPr>
        </p:nvSpPr>
        <p:spPr>
          <a:xfrm>
            <a:off x="433655" y="3360699"/>
            <a:ext cx="3216000" cy="2496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400"/>
              <a:buNone/>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2265" name="Google Shape;2265;p25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040699" y="91259"/>
            <a:ext cx="912706" cy="366086"/>
          </a:xfrm>
          <a:prstGeom prst="rect">
            <a:avLst/>
          </a:prstGeom>
          <a:noFill/>
          <a:ln>
            <a:noFill/>
          </a:ln>
        </p:spPr>
      </p:pic>
      <p:pic>
        <p:nvPicPr>
          <p:cNvPr id="2266" name="Google Shape;2266;p252" descr="Icon&#10;&#10;Description automatically generated"/>
          <p:cNvPicPr preferRelativeResize="0"/>
          <p:nvPr/>
        </p:nvPicPr>
        <p:blipFill rotWithShape="1">
          <a:blip r:embed="rId4" cstate="email">
            <a:alphaModFix amt="75000"/>
            <a:extLst>
              <a:ext uri="{28A0092B-C50C-407E-A947-70E740481C1C}">
                <a14:useLocalDpi xmlns:a14="http://schemas.microsoft.com/office/drawing/2010/main"/>
              </a:ext>
            </a:extLst>
          </a:blip>
          <a:srcRect/>
          <a:stretch/>
        </p:blipFill>
        <p:spPr>
          <a:xfrm>
            <a:off x="3913043" y="1463403"/>
            <a:ext cx="762071" cy="309092"/>
          </a:xfrm>
          <a:prstGeom prst="rect">
            <a:avLst/>
          </a:prstGeom>
          <a:noFill/>
          <a:ln>
            <a:noFill/>
          </a:ln>
        </p:spPr>
      </p:pic>
      <p:pic>
        <p:nvPicPr>
          <p:cNvPr id="2267" name="Google Shape;2267;p252" descr="Icon&#10;&#10;Description automatically generated"/>
          <p:cNvPicPr preferRelativeResize="0"/>
          <p:nvPr/>
        </p:nvPicPr>
        <p:blipFill rotWithShape="1">
          <a:blip r:embed="rId5" cstate="email">
            <a:alphaModFix amt="50000"/>
            <a:extLst>
              <a:ext uri="{28A0092B-C50C-407E-A947-70E740481C1C}">
                <a14:useLocalDpi xmlns:a14="http://schemas.microsoft.com/office/drawing/2010/main"/>
              </a:ext>
            </a:extLst>
          </a:blip>
          <a:srcRect/>
          <a:stretch/>
        </p:blipFill>
        <p:spPr>
          <a:xfrm>
            <a:off x="6379530" y="2486423"/>
            <a:ext cx="881913" cy="357699"/>
          </a:xfrm>
          <a:prstGeom prst="rect">
            <a:avLst/>
          </a:prstGeom>
          <a:noFill/>
          <a:ln>
            <a:noFill/>
          </a:ln>
        </p:spPr>
      </p:pic>
      <p:pic>
        <p:nvPicPr>
          <p:cNvPr id="2268" name="Google Shape;2268;p252" descr="Icon&#10;&#10;Description automatically generated"/>
          <p:cNvPicPr preferRelativeResize="0"/>
          <p:nvPr/>
        </p:nvPicPr>
        <p:blipFill rotWithShape="1">
          <a:blip r:embed="rId6" cstate="email">
            <a:alphaModFix amt="75000"/>
            <a:extLst>
              <a:ext uri="{28A0092B-C50C-407E-A947-70E740481C1C}">
                <a14:useLocalDpi xmlns:a14="http://schemas.microsoft.com/office/drawing/2010/main"/>
              </a:ext>
            </a:extLst>
          </a:blip>
          <a:srcRect/>
          <a:stretch/>
        </p:blipFill>
        <p:spPr>
          <a:xfrm>
            <a:off x="4036621" y="4448130"/>
            <a:ext cx="414510" cy="168123"/>
          </a:xfrm>
          <a:prstGeom prst="rect">
            <a:avLst/>
          </a:prstGeom>
          <a:noFill/>
          <a:ln>
            <a:noFill/>
          </a:ln>
        </p:spPr>
      </p:pic>
      <p:grpSp>
        <p:nvGrpSpPr>
          <p:cNvPr id="2269" name="Google Shape;2269;p252"/>
          <p:cNvGrpSpPr/>
          <p:nvPr/>
        </p:nvGrpSpPr>
        <p:grpSpPr>
          <a:xfrm>
            <a:off x="4405313" y="271461"/>
            <a:ext cx="3524249" cy="4691804"/>
            <a:chOff x="0" y="-1"/>
            <a:chExt cx="9397998" cy="12511476"/>
          </a:xfrm>
        </p:grpSpPr>
        <p:pic>
          <p:nvPicPr>
            <p:cNvPr id="2270" name="Google Shape;2270;p252" descr="4x3 Image Placment.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0" y="-1"/>
              <a:ext cx="9397998" cy="12511476"/>
            </a:xfrm>
            <a:custGeom>
              <a:avLst/>
              <a:gdLst/>
              <a:ahLst/>
              <a:cxnLst/>
              <a:rect l="l" t="t" r="r" b="b"/>
              <a:pathLst>
                <a:path w="21600" h="21600" extrusionOk="0">
                  <a:moveTo>
                    <a:pt x="1136" y="0"/>
                  </a:moveTo>
                  <a:cubicBezTo>
                    <a:pt x="803" y="0"/>
                    <a:pt x="603" y="0"/>
                    <a:pt x="470" y="42"/>
                  </a:cubicBezTo>
                  <a:cubicBezTo>
                    <a:pt x="277" y="94"/>
                    <a:pt x="126" y="208"/>
                    <a:pt x="56" y="353"/>
                  </a:cubicBezTo>
                  <a:cubicBezTo>
                    <a:pt x="0" y="453"/>
                    <a:pt x="0" y="603"/>
                    <a:pt x="0" y="854"/>
                  </a:cubicBezTo>
                  <a:lnTo>
                    <a:pt x="0" y="20747"/>
                  </a:lnTo>
                  <a:cubicBezTo>
                    <a:pt x="0" y="20998"/>
                    <a:pt x="0" y="21147"/>
                    <a:pt x="56" y="21247"/>
                  </a:cubicBezTo>
                  <a:cubicBezTo>
                    <a:pt x="126" y="21392"/>
                    <a:pt x="277" y="21506"/>
                    <a:pt x="470" y="21558"/>
                  </a:cubicBezTo>
                  <a:cubicBezTo>
                    <a:pt x="603" y="21600"/>
                    <a:pt x="803" y="21600"/>
                    <a:pt x="1136" y="21600"/>
                  </a:cubicBezTo>
                  <a:lnTo>
                    <a:pt x="20464" y="21600"/>
                  </a:lnTo>
                  <a:cubicBezTo>
                    <a:pt x="20797" y="21600"/>
                    <a:pt x="20998" y="21600"/>
                    <a:pt x="21131" y="21558"/>
                  </a:cubicBezTo>
                  <a:cubicBezTo>
                    <a:pt x="21323" y="21506"/>
                    <a:pt x="21474" y="21392"/>
                    <a:pt x="21544" y="21247"/>
                  </a:cubicBezTo>
                  <a:cubicBezTo>
                    <a:pt x="21599" y="21147"/>
                    <a:pt x="21600" y="20998"/>
                    <a:pt x="21600" y="20747"/>
                  </a:cubicBezTo>
                  <a:lnTo>
                    <a:pt x="21600" y="854"/>
                  </a:lnTo>
                  <a:cubicBezTo>
                    <a:pt x="21600" y="603"/>
                    <a:pt x="21599" y="453"/>
                    <a:pt x="21544" y="353"/>
                  </a:cubicBezTo>
                  <a:cubicBezTo>
                    <a:pt x="21474" y="208"/>
                    <a:pt x="21323" y="94"/>
                    <a:pt x="21131" y="42"/>
                  </a:cubicBezTo>
                  <a:cubicBezTo>
                    <a:pt x="20998" y="0"/>
                    <a:pt x="20797" y="0"/>
                    <a:pt x="20464" y="0"/>
                  </a:cubicBezTo>
                  <a:lnTo>
                    <a:pt x="1136" y="0"/>
                  </a:lnTo>
                  <a:close/>
                </a:path>
              </a:pathLst>
            </a:custGeom>
            <a:noFill/>
            <a:ln>
              <a:noFill/>
            </a:ln>
          </p:spPr>
        </p:pic>
        <p:sp>
          <p:nvSpPr>
            <p:cNvPr id="2271" name="Google Shape;2271;p252"/>
            <p:cNvSpPr txBox="1"/>
            <p:nvPr/>
          </p:nvSpPr>
          <p:spPr>
            <a:xfrm>
              <a:off x="1050331" y="5057440"/>
              <a:ext cx="7297200" cy="25377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chemeClr val="accent1"/>
                </a:buClr>
                <a:buSzPts val="900"/>
                <a:buFont typeface="Salesforce Sans"/>
                <a:buNone/>
              </a:pPr>
              <a:r>
                <a:rPr lang="en" sz="900">
                  <a:solidFill>
                    <a:schemeClr val="accent1"/>
                  </a:solidFill>
                  <a:latin typeface="Salesforce Sans"/>
                  <a:ea typeface="Salesforce Sans"/>
                  <a:cs typeface="Salesforce Sans"/>
                  <a:sym typeface="Salesforce Sans"/>
                </a:rPr>
                <a:t>Google Slides does not have an image placeholder option. Please place an image of over this shape. </a:t>
              </a:r>
              <a:endParaRPr sz="1100"/>
            </a:p>
            <a:p>
              <a:pPr marL="0" marR="0" lvl="0" indent="0" algn="ctr" rtl="0">
                <a:lnSpc>
                  <a:spcPct val="100000"/>
                </a:lnSpc>
                <a:spcBef>
                  <a:spcPts val="0"/>
                </a:spcBef>
                <a:spcAft>
                  <a:spcPts val="0"/>
                </a:spcAft>
                <a:buClr>
                  <a:schemeClr val="accent1"/>
                </a:buClr>
                <a:buSzPts val="900"/>
                <a:buFont typeface="Salesforce Sans"/>
                <a:buNone/>
              </a:pPr>
              <a:endParaRPr sz="900">
                <a:solidFill>
                  <a:schemeClr val="dk1"/>
                </a:solidFill>
                <a:latin typeface="Salesforce Sans"/>
                <a:ea typeface="Salesforce Sans"/>
                <a:cs typeface="Salesforce Sans"/>
                <a:sym typeface="Salesforce Sans"/>
              </a:endParaRPr>
            </a:p>
            <a:p>
              <a:pPr marL="0" marR="0" lvl="0" indent="0" algn="ctr" rtl="0">
                <a:lnSpc>
                  <a:spcPct val="100000"/>
                </a:lnSpc>
                <a:spcBef>
                  <a:spcPts val="0"/>
                </a:spcBef>
                <a:spcAft>
                  <a:spcPts val="0"/>
                </a:spcAft>
                <a:buClr>
                  <a:schemeClr val="accent1"/>
                </a:buClr>
                <a:buSzPts val="900"/>
                <a:buFont typeface="Salesforce Sans"/>
                <a:buNone/>
              </a:pPr>
              <a:r>
                <a:rPr lang="en" sz="900">
                  <a:solidFill>
                    <a:schemeClr val="accent1"/>
                  </a:solidFill>
                  <a:latin typeface="Salesforce Sans"/>
                  <a:ea typeface="Salesforce Sans"/>
                  <a:cs typeface="Salesforce Sans"/>
                  <a:sym typeface="Salesforce Sans"/>
                </a:rPr>
                <a:t>Place Logo in circle above. </a:t>
              </a:r>
              <a:endParaRPr sz="1100"/>
            </a:p>
          </p:txBody>
        </p:sp>
      </p:grpSp>
      <p:pic>
        <p:nvPicPr>
          <p:cNvPr id="2272" name="Google Shape;2272;p252" descr="pasted-image.pdf"/>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B2 - 2 Column">
  <p:cSld name="2 Column">
    <p:spTree>
      <p:nvGrpSpPr>
        <p:cNvPr id="1" name="Shape 2273"/>
        <p:cNvGrpSpPr/>
        <p:nvPr/>
      </p:nvGrpSpPr>
      <p:grpSpPr>
        <a:xfrm>
          <a:off x="0" y="0"/>
          <a:ext cx="0" cy="0"/>
          <a:chOff x="0" y="0"/>
          <a:chExt cx="0" cy="0"/>
        </a:xfrm>
      </p:grpSpPr>
      <p:sp>
        <p:nvSpPr>
          <p:cNvPr id="2274" name="Google Shape;2274;p253"/>
          <p:cNvSpPr/>
          <p:nvPr/>
        </p:nvSpPr>
        <p:spPr>
          <a:xfrm>
            <a:off x="-1" y="4658818"/>
            <a:ext cx="9141930" cy="488754"/>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rgbClr val="003366"/>
              </a:buClr>
              <a:buSzPts val="1300"/>
              <a:buFont typeface="Salesforce Sans"/>
              <a:buNone/>
            </a:pPr>
            <a:endParaRPr sz="1300">
              <a:solidFill>
                <a:schemeClr val="dk1"/>
              </a:solidFill>
              <a:latin typeface="Salesforce Sans"/>
              <a:ea typeface="Salesforce Sans"/>
              <a:cs typeface="Salesforce Sans"/>
              <a:sym typeface="Salesforce Sans"/>
            </a:endParaRPr>
          </a:p>
        </p:txBody>
      </p:sp>
      <p:sp>
        <p:nvSpPr>
          <p:cNvPr id="2275" name="Google Shape;2275;p253"/>
          <p:cNvSpPr txBox="1">
            <a:spLocks noGrp="1"/>
          </p:cNvSpPr>
          <p:nvPr>
            <p:ph type="title"/>
          </p:nvPr>
        </p:nvSpPr>
        <p:spPr>
          <a:xfrm>
            <a:off x="428737" y="47628"/>
            <a:ext cx="77181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76" name="Google Shape;2276;p253"/>
          <p:cNvSpPr txBox="1">
            <a:spLocks noGrp="1"/>
          </p:cNvSpPr>
          <p:nvPr>
            <p:ph type="body" idx="1"/>
          </p:nvPr>
        </p:nvSpPr>
        <p:spPr>
          <a:xfrm>
            <a:off x="428737" y="1216230"/>
            <a:ext cx="3978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sz="1400">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277" name="Google Shape;2277;p253"/>
          <p:cNvSpPr txBox="1">
            <a:spLocks noGrp="1"/>
          </p:cNvSpPr>
          <p:nvPr>
            <p:ph type="body" idx="2"/>
          </p:nvPr>
        </p:nvSpPr>
        <p:spPr>
          <a:xfrm>
            <a:off x="4736683" y="1216230"/>
            <a:ext cx="3978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278" name="Google Shape;2278;p253"/>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279" name="Google Shape;2279;p253"/>
          <p:cNvSpPr txBox="1">
            <a:spLocks noGrp="1"/>
          </p:cNvSpPr>
          <p:nvPr>
            <p:ph type="ftr" idx="11"/>
          </p:nvPr>
        </p:nvSpPr>
        <p:spPr>
          <a:xfrm>
            <a:off x="428740"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solidFill>
                  <a:schemeClr val="accent2"/>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280" name="Google Shape;2280;p253"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3 - 3 Column">
  <p:cSld name="3 Column">
    <p:spTree>
      <p:nvGrpSpPr>
        <p:cNvPr id="1" name="Shape 2281"/>
        <p:cNvGrpSpPr/>
        <p:nvPr/>
      </p:nvGrpSpPr>
      <p:grpSpPr>
        <a:xfrm>
          <a:off x="0" y="0"/>
          <a:ext cx="0" cy="0"/>
          <a:chOff x="0" y="0"/>
          <a:chExt cx="0" cy="0"/>
        </a:xfrm>
      </p:grpSpPr>
      <p:sp>
        <p:nvSpPr>
          <p:cNvPr id="2282" name="Google Shape;2282;p254"/>
          <p:cNvSpPr/>
          <p:nvPr/>
        </p:nvSpPr>
        <p:spPr>
          <a:xfrm>
            <a:off x="-1" y="4658818"/>
            <a:ext cx="9141930" cy="488754"/>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rgbClr val="003366"/>
              </a:buClr>
              <a:buSzPts val="1300"/>
              <a:buFont typeface="Salesforce Sans"/>
              <a:buNone/>
            </a:pPr>
            <a:endParaRPr sz="1300">
              <a:solidFill>
                <a:schemeClr val="dk1"/>
              </a:solidFill>
              <a:latin typeface="Salesforce Sans"/>
              <a:ea typeface="Salesforce Sans"/>
              <a:cs typeface="Salesforce Sans"/>
              <a:sym typeface="Salesforce Sans"/>
            </a:endParaRPr>
          </a:p>
        </p:txBody>
      </p:sp>
      <p:sp>
        <p:nvSpPr>
          <p:cNvPr id="2283" name="Google Shape;2283;p254"/>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84" name="Google Shape;2284;p254"/>
          <p:cNvSpPr txBox="1">
            <a:spLocks noGrp="1"/>
          </p:cNvSpPr>
          <p:nvPr>
            <p:ph type="body" idx="1"/>
          </p:nvPr>
        </p:nvSpPr>
        <p:spPr>
          <a:xfrm>
            <a:off x="428737" y="1216230"/>
            <a:ext cx="2503800" cy="316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285" name="Google Shape;2285;p254"/>
          <p:cNvSpPr txBox="1">
            <a:spLocks noGrp="1"/>
          </p:cNvSpPr>
          <p:nvPr>
            <p:ph type="body" idx="2"/>
          </p:nvPr>
        </p:nvSpPr>
        <p:spPr>
          <a:xfrm>
            <a:off x="3283881" y="1216019"/>
            <a:ext cx="25038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286" name="Google Shape;2286;p254"/>
          <p:cNvSpPr txBox="1">
            <a:spLocks noGrp="1"/>
          </p:cNvSpPr>
          <p:nvPr>
            <p:ph type="body" idx="3"/>
          </p:nvPr>
        </p:nvSpPr>
        <p:spPr>
          <a:xfrm>
            <a:off x="6139023" y="1215801"/>
            <a:ext cx="25038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287" name="Google Shape;2287;p254"/>
          <p:cNvSpPr txBox="1">
            <a:spLocks noGrp="1"/>
          </p:cNvSpPr>
          <p:nvPr>
            <p:ph type="body" idx="4"/>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288" name="Google Shape;2288;p254"/>
          <p:cNvSpPr txBox="1">
            <a:spLocks noGrp="1"/>
          </p:cNvSpPr>
          <p:nvPr>
            <p:ph type="ftr" idx="11"/>
          </p:nvPr>
        </p:nvSpPr>
        <p:spPr>
          <a:xfrm>
            <a:off x="428740"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solidFill>
                  <a:schemeClr val="accent2"/>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289" name="Google Shape;2289;p254"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C1 - Graphic Footer - A">
  <p:cSld name="Graphic Footer - A">
    <p:spTree>
      <p:nvGrpSpPr>
        <p:cNvPr id="1" name="Shape 2290"/>
        <p:cNvGrpSpPr/>
        <p:nvPr/>
      </p:nvGrpSpPr>
      <p:grpSpPr>
        <a:xfrm>
          <a:off x="0" y="0"/>
          <a:ext cx="0" cy="0"/>
          <a:chOff x="0" y="0"/>
          <a:chExt cx="0" cy="0"/>
        </a:xfrm>
      </p:grpSpPr>
      <p:sp>
        <p:nvSpPr>
          <p:cNvPr id="2291" name="Google Shape;2291;p255"/>
          <p:cNvSpPr/>
          <p:nvPr/>
        </p:nvSpPr>
        <p:spPr>
          <a:xfrm>
            <a:off x="-1" y="4654726"/>
            <a:ext cx="9141930" cy="488754"/>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rgbClr val="003366"/>
              </a:buClr>
              <a:buSzPts val="1300"/>
              <a:buFont typeface="Salesforce Sans"/>
              <a:buNone/>
            </a:pPr>
            <a:endParaRPr sz="1300">
              <a:solidFill>
                <a:schemeClr val="dk1"/>
              </a:solidFill>
              <a:latin typeface="Salesforce Sans"/>
              <a:ea typeface="Salesforce Sans"/>
              <a:cs typeface="Salesforce Sans"/>
              <a:sym typeface="Salesforce Sans"/>
            </a:endParaRPr>
          </a:p>
        </p:txBody>
      </p:sp>
      <p:sp>
        <p:nvSpPr>
          <p:cNvPr id="2292" name="Google Shape;2292;p255"/>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93" name="Google Shape;2293;p255"/>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294" name="Google Shape;2294;p255"/>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295" name="Google Shape;2295;p255"/>
          <p:cNvSpPr txBox="1">
            <a:spLocks noGrp="1"/>
          </p:cNvSpPr>
          <p:nvPr>
            <p:ph type="ftr" idx="11"/>
          </p:nvPr>
        </p:nvSpPr>
        <p:spPr>
          <a:xfrm>
            <a:off x="428740"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296" name="Google Shape;2296;p255"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2297" name="Google Shape;2297;p255"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839282" y="4217100"/>
            <a:ext cx="1304380" cy="933060"/>
          </a:xfrm>
          <a:prstGeom prst="rect">
            <a:avLst/>
          </a:prstGeom>
          <a:noFill/>
          <a:ln>
            <a:noFill/>
          </a:ln>
        </p:spPr>
      </p:pic>
      <p:pic>
        <p:nvPicPr>
          <p:cNvPr id="2298" name="Google Shape;2298;p255" descr="Google Shape;978;p6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306515" y="4801220"/>
            <a:ext cx="452544" cy="222719"/>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2 - Graphic Footer - B">
  <p:cSld name="Graphic Footer - B">
    <p:spTree>
      <p:nvGrpSpPr>
        <p:cNvPr id="1" name="Shape 2299"/>
        <p:cNvGrpSpPr/>
        <p:nvPr/>
      </p:nvGrpSpPr>
      <p:grpSpPr>
        <a:xfrm>
          <a:off x="0" y="0"/>
          <a:ext cx="0" cy="0"/>
          <a:chOff x="0" y="0"/>
          <a:chExt cx="0" cy="0"/>
        </a:xfrm>
      </p:grpSpPr>
      <p:sp>
        <p:nvSpPr>
          <p:cNvPr id="2300" name="Google Shape;2300;p256"/>
          <p:cNvSpPr/>
          <p:nvPr/>
        </p:nvSpPr>
        <p:spPr>
          <a:xfrm>
            <a:off x="-1" y="4654726"/>
            <a:ext cx="9141930" cy="488754"/>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rgbClr val="003366"/>
              </a:buClr>
              <a:buSzPts val="1300"/>
              <a:buFont typeface="Salesforce Sans"/>
              <a:buNone/>
            </a:pPr>
            <a:endParaRPr sz="1300">
              <a:solidFill>
                <a:schemeClr val="dk1"/>
              </a:solidFill>
              <a:latin typeface="Salesforce Sans"/>
              <a:ea typeface="Salesforce Sans"/>
              <a:cs typeface="Salesforce Sans"/>
              <a:sym typeface="Salesforce Sans"/>
            </a:endParaRPr>
          </a:p>
        </p:txBody>
      </p:sp>
      <p:sp>
        <p:nvSpPr>
          <p:cNvPr id="2301" name="Google Shape;2301;p256"/>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02" name="Google Shape;2302;p256"/>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03" name="Google Shape;2303;p256"/>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04" name="Google Shape;2304;p256"/>
          <p:cNvSpPr txBox="1">
            <a:spLocks noGrp="1"/>
          </p:cNvSpPr>
          <p:nvPr>
            <p:ph type="ftr" idx="11"/>
          </p:nvPr>
        </p:nvSpPr>
        <p:spPr>
          <a:xfrm>
            <a:off x="428740"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305" name="Google Shape;2305;p256"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2306" name="Google Shape;2306;p256" descr="Footer 2.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920695" y="4146328"/>
            <a:ext cx="1222986" cy="999327"/>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3 - Graphic Footer - C">
  <p:cSld name="Graphic Footer - C">
    <p:spTree>
      <p:nvGrpSpPr>
        <p:cNvPr id="1" name="Shape 2307"/>
        <p:cNvGrpSpPr/>
        <p:nvPr/>
      </p:nvGrpSpPr>
      <p:grpSpPr>
        <a:xfrm>
          <a:off x="0" y="0"/>
          <a:ext cx="0" cy="0"/>
          <a:chOff x="0" y="0"/>
          <a:chExt cx="0" cy="0"/>
        </a:xfrm>
      </p:grpSpPr>
      <p:sp>
        <p:nvSpPr>
          <p:cNvPr id="2308" name="Google Shape;2308;p257"/>
          <p:cNvSpPr/>
          <p:nvPr/>
        </p:nvSpPr>
        <p:spPr>
          <a:xfrm>
            <a:off x="-1" y="4654726"/>
            <a:ext cx="9141930" cy="488754"/>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rgbClr val="003366"/>
              </a:buClr>
              <a:buSzPts val="1300"/>
              <a:buFont typeface="Salesforce Sans"/>
              <a:buNone/>
            </a:pPr>
            <a:endParaRPr sz="1300">
              <a:solidFill>
                <a:schemeClr val="dk1"/>
              </a:solidFill>
              <a:latin typeface="Salesforce Sans"/>
              <a:ea typeface="Salesforce Sans"/>
              <a:cs typeface="Salesforce Sans"/>
              <a:sym typeface="Salesforce Sans"/>
            </a:endParaRPr>
          </a:p>
        </p:txBody>
      </p:sp>
      <p:sp>
        <p:nvSpPr>
          <p:cNvPr id="2309" name="Google Shape;2309;p257"/>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10" name="Google Shape;2310;p257"/>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11" name="Google Shape;2311;p257"/>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12" name="Google Shape;2312;p257"/>
          <p:cNvSpPr txBox="1">
            <a:spLocks noGrp="1"/>
          </p:cNvSpPr>
          <p:nvPr>
            <p:ph type="ftr" idx="11"/>
          </p:nvPr>
        </p:nvSpPr>
        <p:spPr>
          <a:xfrm>
            <a:off x="1385681"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313" name="Google Shape;2313;p257"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2314" name="Google Shape;2314;p257" descr="Google Shape;914;p6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651341">
            <a:off x="311790" y="4520177"/>
            <a:ext cx="717880" cy="360687"/>
          </a:xfrm>
          <a:prstGeom prst="rect">
            <a:avLst/>
          </a:prstGeom>
          <a:noFill/>
          <a:ln>
            <a:noFill/>
          </a:ln>
        </p:spPr>
      </p:pic>
      <p:pic>
        <p:nvPicPr>
          <p:cNvPr id="2315" name="Google Shape;2315;p257" descr="Footer 3.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63" y="4319254"/>
            <a:ext cx="1390083" cy="823575"/>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4 - Graphic Footer - D">
  <p:cSld name="Graphic Footer - D">
    <p:spTree>
      <p:nvGrpSpPr>
        <p:cNvPr id="1" name="Shape 2316"/>
        <p:cNvGrpSpPr/>
        <p:nvPr/>
      </p:nvGrpSpPr>
      <p:grpSpPr>
        <a:xfrm>
          <a:off x="0" y="0"/>
          <a:ext cx="0" cy="0"/>
          <a:chOff x="0" y="0"/>
          <a:chExt cx="0" cy="0"/>
        </a:xfrm>
      </p:grpSpPr>
      <p:sp>
        <p:nvSpPr>
          <p:cNvPr id="2317" name="Google Shape;2317;p258"/>
          <p:cNvSpPr/>
          <p:nvPr/>
        </p:nvSpPr>
        <p:spPr>
          <a:xfrm>
            <a:off x="-1" y="4654726"/>
            <a:ext cx="9141930" cy="488754"/>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rgbClr val="003366"/>
              </a:buClr>
              <a:buSzPts val="1300"/>
              <a:buFont typeface="Salesforce Sans"/>
              <a:buNone/>
            </a:pPr>
            <a:endParaRPr sz="1300">
              <a:solidFill>
                <a:schemeClr val="dk1"/>
              </a:solidFill>
              <a:latin typeface="Salesforce Sans"/>
              <a:ea typeface="Salesforce Sans"/>
              <a:cs typeface="Salesforce Sans"/>
              <a:sym typeface="Salesforce Sans"/>
            </a:endParaRPr>
          </a:p>
        </p:txBody>
      </p:sp>
      <p:sp>
        <p:nvSpPr>
          <p:cNvPr id="2318" name="Google Shape;2318;p258"/>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19" name="Google Shape;2319;p258"/>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20" name="Google Shape;2320;p258"/>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21" name="Google Shape;2321;p258"/>
          <p:cNvSpPr txBox="1">
            <a:spLocks noGrp="1"/>
          </p:cNvSpPr>
          <p:nvPr>
            <p:ph type="ftr" idx="11"/>
          </p:nvPr>
        </p:nvSpPr>
        <p:spPr>
          <a:xfrm>
            <a:off x="1385681"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322" name="Google Shape;2322;p258"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2323" name="Google Shape;2323;p258" descr="Footer 4.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287" y="4607486"/>
            <a:ext cx="1310441" cy="536013"/>
          </a:xfrm>
          <a:prstGeom prst="rect">
            <a:avLst/>
          </a:prstGeom>
          <a:noFill/>
          <a:ln>
            <a:noFill/>
          </a:ln>
        </p:spPr>
      </p:pic>
      <p:pic>
        <p:nvPicPr>
          <p:cNvPr id="2324" name="Google Shape;2324;p258"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246012">
            <a:off x="225116" y="4665896"/>
            <a:ext cx="375340" cy="329254"/>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D1 - Vignette - A">
  <p:cSld name="Vignette - A">
    <p:spTree>
      <p:nvGrpSpPr>
        <p:cNvPr id="1" name="Shape 2325"/>
        <p:cNvGrpSpPr/>
        <p:nvPr/>
      </p:nvGrpSpPr>
      <p:grpSpPr>
        <a:xfrm>
          <a:off x="0" y="0"/>
          <a:ext cx="0" cy="0"/>
          <a:chOff x="0" y="0"/>
          <a:chExt cx="0" cy="0"/>
        </a:xfrm>
      </p:grpSpPr>
      <p:pic>
        <p:nvPicPr>
          <p:cNvPr id="2326" name="Google Shape;2326;p25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670"/>
            <a:ext cx="9141619" cy="5142161"/>
          </a:xfrm>
          <a:prstGeom prst="rect">
            <a:avLst/>
          </a:prstGeom>
          <a:noFill/>
          <a:ln>
            <a:noFill/>
          </a:ln>
        </p:spPr>
      </p:pic>
      <p:sp>
        <p:nvSpPr>
          <p:cNvPr id="2327" name="Google Shape;2327;p259"/>
          <p:cNvSpPr txBox="1">
            <a:spLocks noGrp="1"/>
          </p:cNvSpPr>
          <p:nvPr>
            <p:ph type="title"/>
          </p:nvPr>
        </p:nvSpPr>
        <p:spPr>
          <a:xfrm>
            <a:off x="428737" y="267493"/>
            <a:ext cx="3944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28" name="Google Shape;2328;p259"/>
          <p:cNvSpPr txBox="1">
            <a:spLocks noGrp="1"/>
          </p:cNvSpPr>
          <p:nvPr>
            <p:ph type="body" idx="1"/>
          </p:nvPr>
        </p:nvSpPr>
        <p:spPr>
          <a:xfrm>
            <a:off x="428737" y="1917775"/>
            <a:ext cx="4798800" cy="2887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29" name="Google Shape;2329;p259"/>
          <p:cNvSpPr txBox="1">
            <a:spLocks noGrp="1"/>
          </p:cNvSpPr>
          <p:nvPr>
            <p:ph type="body" idx="2"/>
          </p:nvPr>
        </p:nvSpPr>
        <p:spPr>
          <a:xfrm>
            <a:off x="428737" y="1524427"/>
            <a:ext cx="3944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30" name="Google Shape;2330;p259"/>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331" name="Google Shape;2331;p259"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D2 - Vignette - B">
  <p:cSld name="Vignette - B">
    <p:spTree>
      <p:nvGrpSpPr>
        <p:cNvPr id="1" name="Shape 2332"/>
        <p:cNvGrpSpPr/>
        <p:nvPr/>
      </p:nvGrpSpPr>
      <p:grpSpPr>
        <a:xfrm>
          <a:off x="0" y="0"/>
          <a:ext cx="0" cy="0"/>
          <a:chOff x="0" y="0"/>
          <a:chExt cx="0" cy="0"/>
        </a:xfrm>
      </p:grpSpPr>
      <p:pic>
        <p:nvPicPr>
          <p:cNvPr id="2333" name="Google Shape;2333;p26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671"/>
            <a:ext cx="9141619" cy="5142158"/>
          </a:xfrm>
          <a:prstGeom prst="rect">
            <a:avLst/>
          </a:prstGeom>
          <a:noFill/>
          <a:ln>
            <a:noFill/>
          </a:ln>
        </p:spPr>
      </p:pic>
      <p:sp>
        <p:nvSpPr>
          <p:cNvPr id="2334" name="Google Shape;2334;p260"/>
          <p:cNvSpPr txBox="1">
            <a:spLocks noGrp="1"/>
          </p:cNvSpPr>
          <p:nvPr>
            <p:ph type="title"/>
          </p:nvPr>
        </p:nvSpPr>
        <p:spPr>
          <a:xfrm>
            <a:off x="428737" y="267493"/>
            <a:ext cx="3944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35" name="Google Shape;2335;p260"/>
          <p:cNvSpPr txBox="1">
            <a:spLocks noGrp="1"/>
          </p:cNvSpPr>
          <p:nvPr>
            <p:ph type="body" idx="1"/>
          </p:nvPr>
        </p:nvSpPr>
        <p:spPr>
          <a:xfrm>
            <a:off x="428737" y="1917775"/>
            <a:ext cx="4798800" cy="2887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36" name="Google Shape;2336;p260"/>
          <p:cNvSpPr txBox="1">
            <a:spLocks noGrp="1"/>
          </p:cNvSpPr>
          <p:nvPr>
            <p:ph type="body" idx="2"/>
          </p:nvPr>
        </p:nvSpPr>
        <p:spPr>
          <a:xfrm>
            <a:off x="428737" y="1524427"/>
            <a:ext cx="3944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37" name="Google Shape;2337;p260"/>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338" name="Google Shape;2338;p260"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1 - Basic">
  <p:cSld name="Basic">
    <p:spTree>
      <p:nvGrpSpPr>
        <p:cNvPr id="1" name="Shape 57"/>
        <p:cNvGrpSpPr/>
        <p:nvPr/>
      </p:nvGrpSpPr>
      <p:grpSpPr>
        <a:xfrm>
          <a:off x="0" y="0"/>
          <a:ext cx="0" cy="0"/>
          <a:chOff x="0" y="0"/>
          <a:chExt cx="0" cy="0"/>
        </a:xfrm>
      </p:grpSpPr>
      <p:sp>
        <p:nvSpPr>
          <p:cNvPr id="58" name="Google Shape;58;p14"/>
          <p:cNvSpPr/>
          <p:nvPr/>
        </p:nvSpPr>
        <p:spPr>
          <a:xfrm>
            <a:off x="-1" y="4658818"/>
            <a:ext cx="9141930" cy="488754"/>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3366"/>
              </a:buClr>
              <a:buSzPts val="1300"/>
              <a:buFont typeface="Salesforce Sans"/>
              <a:buNone/>
            </a:pPr>
            <a:endParaRPr sz="1300" b="0" i="0" u="none" strike="noStrike" cap="none">
              <a:solidFill>
                <a:schemeClr val="dk1"/>
              </a:solidFill>
              <a:latin typeface="Salesforce Sans"/>
              <a:ea typeface="Salesforce Sans"/>
              <a:cs typeface="Salesforce Sans"/>
              <a:sym typeface="Salesforce Sans"/>
            </a:endParaRPr>
          </a:p>
        </p:txBody>
      </p:sp>
      <p:sp>
        <p:nvSpPr>
          <p:cNvPr id="59" name="Google Shape;59;p14"/>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60" name="Google Shape;60;p14"/>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61" name="Google Shape;61;p14"/>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2" name="Google Shape;62;p14"/>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63" name="Google Shape;63;p14"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D3 - Vignette - C">
  <p:cSld name="Vignette - C">
    <p:spTree>
      <p:nvGrpSpPr>
        <p:cNvPr id="1" name="Shape 2339"/>
        <p:cNvGrpSpPr/>
        <p:nvPr/>
      </p:nvGrpSpPr>
      <p:grpSpPr>
        <a:xfrm>
          <a:off x="0" y="0"/>
          <a:ext cx="0" cy="0"/>
          <a:chOff x="0" y="0"/>
          <a:chExt cx="0" cy="0"/>
        </a:xfrm>
      </p:grpSpPr>
      <p:pic>
        <p:nvPicPr>
          <p:cNvPr id="2340" name="Google Shape;2340;p26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670"/>
            <a:ext cx="9141614" cy="5142158"/>
          </a:xfrm>
          <a:prstGeom prst="rect">
            <a:avLst/>
          </a:prstGeom>
          <a:noFill/>
          <a:ln>
            <a:noFill/>
          </a:ln>
        </p:spPr>
      </p:pic>
      <p:sp>
        <p:nvSpPr>
          <p:cNvPr id="2341" name="Google Shape;2341;p261"/>
          <p:cNvSpPr txBox="1">
            <a:spLocks noGrp="1"/>
          </p:cNvSpPr>
          <p:nvPr>
            <p:ph type="title"/>
          </p:nvPr>
        </p:nvSpPr>
        <p:spPr>
          <a:xfrm>
            <a:off x="428737" y="267493"/>
            <a:ext cx="3944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42" name="Google Shape;2342;p261"/>
          <p:cNvSpPr txBox="1">
            <a:spLocks noGrp="1"/>
          </p:cNvSpPr>
          <p:nvPr>
            <p:ph type="body" idx="1"/>
          </p:nvPr>
        </p:nvSpPr>
        <p:spPr>
          <a:xfrm>
            <a:off x="428737" y="1917775"/>
            <a:ext cx="4798800" cy="2887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43" name="Google Shape;2343;p261"/>
          <p:cNvSpPr txBox="1">
            <a:spLocks noGrp="1"/>
          </p:cNvSpPr>
          <p:nvPr>
            <p:ph type="body" idx="2"/>
          </p:nvPr>
        </p:nvSpPr>
        <p:spPr>
          <a:xfrm>
            <a:off x="428737" y="1524427"/>
            <a:ext cx="3944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44" name="Google Shape;2344;p261"/>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345" name="Google Shape;2345;p261"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D4 - Vignette - D">
  <p:cSld name="Vignette - D">
    <p:spTree>
      <p:nvGrpSpPr>
        <p:cNvPr id="1" name="Shape 2346"/>
        <p:cNvGrpSpPr/>
        <p:nvPr/>
      </p:nvGrpSpPr>
      <p:grpSpPr>
        <a:xfrm>
          <a:off x="0" y="0"/>
          <a:ext cx="0" cy="0"/>
          <a:chOff x="0" y="0"/>
          <a:chExt cx="0" cy="0"/>
        </a:xfrm>
      </p:grpSpPr>
      <p:pic>
        <p:nvPicPr>
          <p:cNvPr id="2347" name="Google Shape;2347;p26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670"/>
            <a:ext cx="9141614" cy="5142158"/>
          </a:xfrm>
          <a:prstGeom prst="rect">
            <a:avLst/>
          </a:prstGeom>
          <a:noFill/>
          <a:ln>
            <a:noFill/>
          </a:ln>
        </p:spPr>
      </p:pic>
      <p:sp>
        <p:nvSpPr>
          <p:cNvPr id="2348" name="Google Shape;2348;p262"/>
          <p:cNvSpPr txBox="1">
            <a:spLocks noGrp="1"/>
          </p:cNvSpPr>
          <p:nvPr>
            <p:ph type="title"/>
          </p:nvPr>
        </p:nvSpPr>
        <p:spPr>
          <a:xfrm>
            <a:off x="428736" y="267493"/>
            <a:ext cx="3944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49" name="Google Shape;2349;p262"/>
          <p:cNvSpPr txBox="1">
            <a:spLocks noGrp="1"/>
          </p:cNvSpPr>
          <p:nvPr>
            <p:ph type="body" idx="1"/>
          </p:nvPr>
        </p:nvSpPr>
        <p:spPr>
          <a:xfrm>
            <a:off x="428737" y="1917775"/>
            <a:ext cx="4798800" cy="2887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50" name="Google Shape;2350;p262"/>
          <p:cNvSpPr txBox="1">
            <a:spLocks noGrp="1"/>
          </p:cNvSpPr>
          <p:nvPr>
            <p:ph type="body" idx="2"/>
          </p:nvPr>
        </p:nvSpPr>
        <p:spPr>
          <a:xfrm>
            <a:off x="428737" y="1524427"/>
            <a:ext cx="3944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51" name="Google Shape;2351;p262"/>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352" name="Google Shape;2352;p262"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E1 - Split Content - 1/2 Blue">
  <p:cSld name="Split Content - 1/2 Blue">
    <p:spTree>
      <p:nvGrpSpPr>
        <p:cNvPr id="1" name="Shape 2353"/>
        <p:cNvGrpSpPr/>
        <p:nvPr/>
      </p:nvGrpSpPr>
      <p:grpSpPr>
        <a:xfrm>
          <a:off x="0" y="0"/>
          <a:ext cx="0" cy="0"/>
          <a:chOff x="0" y="0"/>
          <a:chExt cx="0" cy="0"/>
        </a:xfrm>
      </p:grpSpPr>
      <p:pic>
        <p:nvPicPr>
          <p:cNvPr id="2354" name="Google Shape;2354;p263" descr="Group"/>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3484291" y="4661321"/>
            <a:ext cx="1210201" cy="481511"/>
          </a:xfrm>
          <a:prstGeom prst="rect">
            <a:avLst/>
          </a:prstGeom>
          <a:noFill/>
          <a:ln>
            <a:noFill/>
          </a:ln>
        </p:spPr>
      </p:pic>
      <p:sp>
        <p:nvSpPr>
          <p:cNvPr id="2355" name="Google Shape;2355;p263"/>
          <p:cNvSpPr/>
          <p:nvPr/>
        </p:nvSpPr>
        <p:spPr>
          <a:xfrm>
            <a:off x="0" y="-3608"/>
            <a:ext cx="4473909" cy="5146470"/>
          </a:xfrm>
          <a:custGeom>
            <a:avLst/>
            <a:gdLst/>
            <a:ahLst/>
            <a:cxnLst/>
            <a:rect l="l" t="t" r="r" b="b"/>
            <a:pathLst>
              <a:path w="21599" h="21600" extrusionOk="0">
                <a:moveTo>
                  <a:pt x="0" y="0"/>
                </a:moveTo>
                <a:lnTo>
                  <a:pt x="0" y="21582"/>
                </a:lnTo>
                <a:lnTo>
                  <a:pt x="18818" y="21600"/>
                </a:lnTo>
                <a:cubicBezTo>
                  <a:pt x="20673" y="18194"/>
                  <a:pt x="21600" y="14501"/>
                  <a:pt x="21599" y="10809"/>
                </a:cubicBezTo>
                <a:cubicBezTo>
                  <a:pt x="21598" y="7116"/>
                  <a:pt x="20669" y="3424"/>
                  <a:pt x="18814" y="18"/>
                </a:cubicBezTo>
                <a:lnTo>
                  <a:pt x="0" y="0"/>
                </a:lnTo>
                <a:close/>
              </a:path>
            </a:pathLst>
          </a:custGeom>
          <a:solidFill>
            <a:srgbClr val="CFE9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pic>
        <p:nvPicPr>
          <p:cNvPr id="2356" name="Google Shape;2356;p263" descr="Group"/>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3686182" y="4863001"/>
            <a:ext cx="683449" cy="279830"/>
          </a:xfrm>
          <a:prstGeom prst="rect">
            <a:avLst/>
          </a:prstGeom>
          <a:noFill/>
          <a:ln>
            <a:noFill/>
          </a:ln>
        </p:spPr>
      </p:pic>
      <p:sp>
        <p:nvSpPr>
          <p:cNvPr id="2357" name="Google Shape;2357;p263"/>
          <p:cNvSpPr txBox="1">
            <a:spLocks noGrp="1"/>
          </p:cNvSpPr>
          <p:nvPr>
            <p:ph type="title"/>
          </p:nvPr>
        </p:nvSpPr>
        <p:spPr>
          <a:xfrm>
            <a:off x="428737" y="1622162"/>
            <a:ext cx="27858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58" name="Google Shape;2358;p263"/>
          <p:cNvSpPr txBox="1">
            <a:spLocks noGrp="1"/>
          </p:cNvSpPr>
          <p:nvPr>
            <p:ph type="body" idx="1"/>
          </p:nvPr>
        </p:nvSpPr>
        <p:spPr>
          <a:xfrm>
            <a:off x="4769409" y="1922525"/>
            <a:ext cx="3837300" cy="12984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59" name="Google Shape;2359;p263"/>
          <p:cNvSpPr txBox="1">
            <a:spLocks noGrp="1"/>
          </p:cNvSpPr>
          <p:nvPr>
            <p:ph type="body" idx="2"/>
          </p:nvPr>
        </p:nvSpPr>
        <p:spPr>
          <a:xfrm>
            <a:off x="428737" y="2870416"/>
            <a:ext cx="2785800" cy="507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60" name="Google Shape;2360;p263"/>
          <p:cNvSpPr txBox="1">
            <a:spLocks noGrp="1"/>
          </p:cNvSpPr>
          <p:nvPr>
            <p:ph type="ftr" idx="11"/>
          </p:nvPr>
        </p:nvSpPr>
        <p:spPr>
          <a:xfrm>
            <a:off x="428737" y="4912148"/>
            <a:ext cx="3055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361" name="Google Shape;2361;p263"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E2 - Split Content - 1/3 Blue">
  <p:cSld name="Split Content - 1/3 Blue">
    <p:spTree>
      <p:nvGrpSpPr>
        <p:cNvPr id="1" name="Shape 2362"/>
        <p:cNvGrpSpPr/>
        <p:nvPr/>
      </p:nvGrpSpPr>
      <p:grpSpPr>
        <a:xfrm>
          <a:off x="0" y="0"/>
          <a:ext cx="0" cy="0"/>
          <a:chOff x="0" y="0"/>
          <a:chExt cx="0" cy="0"/>
        </a:xfrm>
      </p:grpSpPr>
      <p:pic>
        <p:nvPicPr>
          <p:cNvPr id="2363" name="Google Shape;2363;p264" descr="Group"/>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2068800" y="4661321"/>
            <a:ext cx="1210201" cy="481511"/>
          </a:xfrm>
          <a:prstGeom prst="rect">
            <a:avLst/>
          </a:prstGeom>
          <a:noFill/>
          <a:ln>
            <a:noFill/>
          </a:ln>
        </p:spPr>
      </p:pic>
      <p:sp>
        <p:nvSpPr>
          <p:cNvPr id="2364" name="Google Shape;2364;p264"/>
          <p:cNvSpPr/>
          <p:nvPr/>
        </p:nvSpPr>
        <p:spPr>
          <a:xfrm>
            <a:off x="0" y="670"/>
            <a:ext cx="3053692" cy="5142150"/>
          </a:xfrm>
          <a:custGeom>
            <a:avLst/>
            <a:gdLst/>
            <a:ahLst/>
            <a:cxnLst/>
            <a:rect l="l" t="t" r="r" b="b"/>
            <a:pathLst>
              <a:path w="20319" h="21600" extrusionOk="0">
                <a:moveTo>
                  <a:pt x="0" y="0"/>
                </a:moveTo>
                <a:lnTo>
                  <a:pt x="0" y="21600"/>
                </a:lnTo>
                <a:lnTo>
                  <a:pt x="16486" y="21600"/>
                </a:lnTo>
                <a:cubicBezTo>
                  <a:pt x="21600" y="14782"/>
                  <a:pt x="21594" y="6818"/>
                  <a:pt x="16480" y="0"/>
                </a:cubicBezTo>
                <a:lnTo>
                  <a:pt x="0" y="0"/>
                </a:lnTo>
                <a:close/>
              </a:path>
            </a:pathLst>
          </a:custGeom>
          <a:solidFill>
            <a:srgbClr val="CFE9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pic>
        <p:nvPicPr>
          <p:cNvPr id="2365" name="Google Shape;2365;p264" descr="Group"/>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2264032" y="4863001"/>
            <a:ext cx="683449" cy="279830"/>
          </a:xfrm>
          <a:prstGeom prst="rect">
            <a:avLst/>
          </a:prstGeom>
          <a:noFill/>
          <a:ln>
            <a:noFill/>
          </a:ln>
        </p:spPr>
      </p:pic>
      <p:sp>
        <p:nvSpPr>
          <p:cNvPr id="2366" name="Google Shape;2366;p264"/>
          <p:cNvSpPr txBox="1">
            <a:spLocks noGrp="1"/>
          </p:cNvSpPr>
          <p:nvPr>
            <p:ph type="title"/>
          </p:nvPr>
        </p:nvSpPr>
        <p:spPr>
          <a:xfrm>
            <a:off x="428737" y="1622162"/>
            <a:ext cx="2291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67" name="Google Shape;2367;p264"/>
          <p:cNvSpPr txBox="1">
            <a:spLocks noGrp="1"/>
          </p:cNvSpPr>
          <p:nvPr>
            <p:ph type="body" idx="1"/>
          </p:nvPr>
        </p:nvSpPr>
        <p:spPr>
          <a:xfrm>
            <a:off x="3360467" y="1922525"/>
            <a:ext cx="2460000" cy="12984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68" name="Google Shape;2368;p264"/>
          <p:cNvSpPr txBox="1">
            <a:spLocks noGrp="1"/>
          </p:cNvSpPr>
          <p:nvPr>
            <p:ph type="body" idx="2"/>
          </p:nvPr>
        </p:nvSpPr>
        <p:spPr>
          <a:xfrm>
            <a:off x="428737" y="2870416"/>
            <a:ext cx="2291400" cy="507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69" name="Google Shape;2369;p264"/>
          <p:cNvSpPr txBox="1">
            <a:spLocks noGrp="1"/>
          </p:cNvSpPr>
          <p:nvPr>
            <p:ph type="ftr" idx="11"/>
          </p:nvPr>
        </p:nvSpPr>
        <p:spPr>
          <a:xfrm>
            <a:off x="428737" y="4912148"/>
            <a:ext cx="16167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370" name="Google Shape;2370;p264"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2371" name="Google Shape;2371;p264"/>
          <p:cNvSpPr txBox="1">
            <a:spLocks noGrp="1"/>
          </p:cNvSpPr>
          <p:nvPr>
            <p:ph type="body" idx="3"/>
          </p:nvPr>
        </p:nvSpPr>
        <p:spPr>
          <a:xfrm>
            <a:off x="6130830" y="1885950"/>
            <a:ext cx="2460000" cy="1371600"/>
          </a:xfrm>
          <a:prstGeom prst="rect">
            <a:avLst/>
          </a:prstGeom>
          <a:noFill/>
          <a:ln>
            <a:noFill/>
          </a:ln>
        </p:spPr>
        <p:txBody>
          <a:bodyPr spcFirstLastPara="1" wrap="square" lIns="0" tIns="0" rIns="0" bIns="0" anchor="ctr" anchorCtr="0">
            <a:noAutofit/>
          </a:bodyPr>
          <a:lstStyle>
            <a:lvl1pPr marL="457200" lvl="0" indent="-228600" algn="l" rtl="0">
              <a:spcBef>
                <a:spcPts val="800"/>
              </a:spcBef>
              <a:spcAft>
                <a:spcPts val="0"/>
              </a:spcAft>
              <a:buSzPts val="1500"/>
              <a:buNone/>
              <a:defRPr>
                <a:solidFill>
                  <a:schemeClr val="accent2"/>
                </a:solidFill>
              </a:defRPr>
            </a:lvl1pPr>
            <a:lvl2pPr marL="914400" lvl="1" indent="-317500" algn="l" rtl="0">
              <a:spcBef>
                <a:spcPts val="200"/>
              </a:spcBef>
              <a:spcAft>
                <a:spcPts val="0"/>
              </a:spcAft>
              <a:buSzPts val="1400"/>
              <a:buChar char="•"/>
              <a:defRPr>
                <a:solidFill>
                  <a:schemeClr val="accent2"/>
                </a:solidFill>
              </a:defRPr>
            </a:lvl2pPr>
            <a:lvl3pPr marL="1371600" lvl="2" indent="-304800" algn="l" rtl="0">
              <a:spcBef>
                <a:spcPts val="500"/>
              </a:spcBef>
              <a:spcAft>
                <a:spcPts val="0"/>
              </a:spcAft>
              <a:buSzPts val="1200"/>
              <a:buChar char="•"/>
              <a:defRPr>
                <a:solidFill>
                  <a:schemeClr val="accent2"/>
                </a:solidFill>
              </a:defRPr>
            </a:lvl3pPr>
            <a:lvl4pPr marL="1828800" lvl="3" indent="-298450" algn="l" rtl="0">
              <a:spcBef>
                <a:spcPts val="500"/>
              </a:spcBef>
              <a:spcAft>
                <a:spcPts val="0"/>
              </a:spcAft>
              <a:buSzPts val="1100"/>
              <a:buChar char="•"/>
              <a:defRPr>
                <a:solidFill>
                  <a:schemeClr val="accent2"/>
                </a:solidFill>
              </a:defRPr>
            </a:lvl4pPr>
            <a:lvl5pPr marL="2286000" lvl="4" indent="-228600" algn="l" rtl="0">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F2 - Corner - B">
  <p:cSld name="Corner - B">
    <p:spTree>
      <p:nvGrpSpPr>
        <p:cNvPr id="1" name="Shape 2379"/>
        <p:cNvGrpSpPr/>
        <p:nvPr/>
      </p:nvGrpSpPr>
      <p:grpSpPr>
        <a:xfrm>
          <a:off x="0" y="0"/>
          <a:ext cx="0" cy="0"/>
          <a:chOff x="0" y="0"/>
          <a:chExt cx="0" cy="0"/>
        </a:xfrm>
      </p:grpSpPr>
      <p:sp>
        <p:nvSpPr>
          <p:cNvPr id="2380" name="Google Shape;2380;p266"/>
          <p:cNvSpPr/>
          <p:nvPr/>
        </p:nvSpPr>
        <p:spPr>
          <a:xfrm>
            <a:off x="5002412" y="670"/>
            <a:ext cx="4146066" cy="3823740"/>
          </a:xfrm>
          <a:custGeom>
            <a:avLst/>
            <a:gdLst/>
            <a:ahLst/>
            <a:cxnLst/>
            <a:rect l="l" t="t" r="r" b="b"/>
            <a:pathLst>
              <a:path w="21600" h="21600" extrusionOk="0">
                <a:moveTo>
                  <a:pt x="0" y="0"/>
                </a:moveTo>
                <a:cubicBezTo>
                  <a:pt x="1052" y="4997"/>
                  <a:pt x="3371" y="9745"/>
                  <a:pt x="6961" y="13637"/>
                </a:cubicBezTo>
                <a:cubicBezTo>
                  <a:pt x="11083" y="18105"/>
                  <a:pt x="16244" y="20759"/>
                  <a:pt x="21600" y="21600"/>
                </a:cubicBezTo>
                <a:lnTo>
                  <a:pt x="21600" y="0"/>
                </a:lnTo>
                <a:lnTo>
                  <a:pt x="0" y="0"/>
                </a:ln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2381" name="Google Shape;2381;p266"/>
          <p:cNvSpPr txBox="1">
            <a:spLocks noGrp="1"/>
          </p:cNvSpPr>
          <p:nvPr>
            <p:ph type="title"/>
          </p:nvPr>
        </p:nvSpPr>
        <p:spPr>
          <a:xfrm>
            <a:off x="428736" y="267493"/>
            <a:ext cx="3248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82" name="Google Shape;2382;p266"/>
          <p:cNvSpPr txBox="1">
            <a:spLocks noGrp="1"/>
          </p:cNvSpPr>
          <p:nvPr>
            <p:ph type="body" idx="1"/>
          </p:nvPr>
        </p:nvSpPr>
        <p:spPr>
          <a:xfrm>
            <a:off x="428737" y="1917775"/>
            <a:ext cx="3947400" cy="2600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83" name="Google Shape;2383;p266"/>
          <p:cNvSpPr txBox="1">
            <a:spLocks noGrp="1"/>
          </p:cNvSpPr>
          <p:nvPr>
            <p:ph type="body" idx="2"/>
          </p:nvPr>
        </p:nvSpPr>
        <p:spPr>
          <a:xfrm>
            <a:off x="428737" y="1524427"/>
            <a:ext cx="3248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84" name="Google Shape;2384;p266"/>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385" name="Google Shape;2385;p266"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F3 - Corner - C">
  <p:cSld name="Corner - C">
    <p:spTree>
      <p:nvGrpSpPr>
        <p:cNvPr id="1" name="Shape 2386"/>
        <p:cNvGrpSpPr/>
        <p:nvPr/>
      </p:nvGrpSpPr>
      <p:grpSpPr>
        <a:xfrm>
          <a:off x="0" y="0"/>
          <a:ext cx="0" cy="0"/>
          <a:chOff x="0" y="0"/>
          <a:chExt cx="0" cy="0"/>
        </a:xfrm>
      </p:grpSpPr>
      <p:sp>
        <p:nvSpPr>
          <p:cNvPr id="2387" name="Google Shape;2387;p267"/>
          <p:cNvSpPr/>
          <p:nvPr/>
        </p:nvSpPr>
        <p:spPr>
          <a:xfrm>
            <a:off x="0" y="970330"/>
            <a:ext cx="4644594" cy="4172526"/>
          </a:xfrm>
          <a:custGeom>
            <a:avLst/>
            <a:gdLst/>
            <a:ahLst/>
            <a:cxnLst/>
            <a:rect l="l" t="t" r="r" b="b"/>
            <a:pathLst>
              <a:path w="21600" h="21600" extrusionOk="0">
                <a:moveTo>
                  <a:pt x="0" y="0"/>
                </a:moveTo>
                <a:lnTo>
                  <a:pt x="0" y="21600"/>
                </a:lnTo>
                <a:lnTo>
                  <a:pt x="21600" y="21600"/>
                </a:lnTo>
                <a:cubicBezTo>
                  <a:pt x="20843" y="16446"/>
                  <a:pt x="18679" y="11498"/>
                  <a:pt x="15108" y="7524"/>
                </a:cubicBezTo>
                <a:cubicBezTo>
                  <a:pt x="10908" y="2849"/>
                  <a:pt x="5498" y="343"/>
                  <a:pt x="0" y="0"/>
                </a:cubicBez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2388" name="Google Shape;2388;p267"/>
          <p:cNvSpPr txBox="1">
            <a:spLocks noGrp="1"/>
          </p:cNvSpPr>
          <p:nvPr>
            <p:ph type="title"/>
          </p:nvPr>
        </p:nvSpPr>
        <p:spPr>
          <a:xfrm>
            <a:off x="4660416" y="267493"/>
            <a:ext cx="32601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89" name="Google Shape;2389;p267"/>
          <p:cNvSpPr txBox="1">
            <a:spLocks noGrp="1"/>
          </p:cNvSpPr>
          <p:nvPr>
            <p:ph type="body" idx="1"/>
          </p:nvPr>
        </p:nvSpPr>
        <p:spPr>
          <a:xfrm>
            <a:off x="4660416" y="1917775"/>
            <a:ext cx="3936000" cy="2743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90" name="Google Shape;2390;p267"/>
          <p:cNvSpPr txBox="1">
            <a:spLocks noGrp="1"/>
          </p:cNvSpPr>
          <p:nvPr>
            <p:ph type="body" idx="2"/>
          </p:nvPr>
        </p:nvSpPr>
        <p:spPr>
          <a:xfrm>
            <a:off x="4660416" y="1524427"/>
            <a:ext cx="32601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91" name="Google Shape;2391;p267"/>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392" name="Google Shape;2392;p267"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F4 - Corner - D">
  <p:cSld name="Corner - D">
    <p:spTree>
      <p:nvGrpSpPr>
        <p:cNvPr id="1" name="Shape 2393"/>
        <p:cNvGrpSpPr/>
        <p:nvPr/>
      </p:nvGrpSpPr>
      <p:grpSpPr>
        <a:xfrm>
          <a:off x="0" y="0"/>
          <a:ext cx="0" cy="0"/>
          <a:chOff x="0" y="0"/>
          <a:chExt cx="0" cy="0"/>
        </a:xfrm>
      </p:grpSpPr>
      <p:sp>
        <p:nvSpPr>
          <p:cNvPr id="2394" name="Google Shape;2394;p268"/>
          <p:cNvSpPr/>
          <p:nvPr/>
        </p:nvSpPr>
        <p:spPr>
          <a:xfrm>
            <a:off x="-1" y="670"/>
            <a:ext cx="4589298" cy="3867642"/>
          </a:xfrm>
          <a:custGeom>
            <a:avLst/>
            <a:gdLst/>
            <a:ahLst/>
            <a:cxnLst/>
            <a:rect l="l" t="t" r="r" b="b"/>
            <a:pathLst>
              <a:path w="21600" h="21600" extrusionOk="0">
                <a:moveTo>
                  <a:pt x="0" y="0"/>
                </a:moveTo>
                <a:lnTo>
                  <a:pt x="0" y="21600"/>
                </a:lnTo>
                <a:cubicBezTo>
                  <a:pt x="5572" y="21236"/>
                  <a:pt x="11055" y="18531"/>
                  <a:pt x="15311" y="13482"/>
                </a:cubicBezTo>
                <a:cubicBezTo>
                  <a:pt x="18555" y="9634"/>
                  <a:pt x="20650" y="4941"/>
                  <a:pt x="21600" y="0"/>
                </a:cubicBezTo>
                <a:lnTo>
                  <a:pt x="0" y="0"/>
                </a:ln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2395" name="Google Shape;2395;p268"/>
          <p:cNvSpPr txBox="1">
            <a:spLocks noGrp="1"/>
          </p:cNvSpPr>
          <p:nvPr>
            <p:ph type="title"/>
          </p:nvPr>
        </p:nvSpPr>
        <p:spPr>
          <a:xfrm>
            <a:off x="4660416" y="267493"/>
            <a:ext cx="32601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96" name="Google Shape;2396;p268"/>
          <p:cNvSpPr txBox="1">
            <a:spLocks noGrp="1"/>
          </p:cNvSpPr>
          <p:nvPr>
            <p:ph type="body" idx="1"/>
          </p:nvPr>
        </p:nvSpPr>
        <p:spPr>
          <a:xfrm>
            <a:off x="4660416" y="1917774"/>
            <a:ext cx="3944700" cy="2743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97" name="Google Shape;2397;p268"/>
          <p:cNvSpPr txBox="1">
            <a:spLocks noGrp="1"/>
          </p:cNvSpPr>
          <p:nvPr>
            <p:ph type="body" idx="2"/>
          </p:nvPr>
        </p:nvSpPr>
        <p:spPr>
          <a:xfrm>
            <a:off x="4660416" y="1524427"/>
            <a:ext cx="32601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398" name="Google Shape;2398;p268"/>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399" name="Google Shape;2399;p268"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G1 - Split Content - Card">
  <p:cSld name="Split Content - Card">
    <p:spTree>
      <p:nvGrpSpPr>
        <p:cNvPr id="1" name="Shape 2400"/>
        <p:cNvGrpSpPr/>
        <p:nvPr/>
      </p:nvGrpSpPr>
      <p:grpSpPr>
        <a:xfrm>
          <a:off x="0" y="0"/>
          <a:ext cx="0" cy="0"/>
          <a:chOff x="0" y="0"/>
          <a:chExt cx="0" cy="0"/>
        </a:xfrm>
      </p:grpSpPr>
      <p:sp>
        <p:nvSpPr>
          <p:cNvPr id="2401" name="Google Shape;2401;p269"/>
          <p:cNvSpPr/>
          <p:nvPr/>
        </p:nvSpPr>
        <p:spPr>
          <a:xfrm>
            <a:off x="7289543" y="3202914"/>
            <a:ext cx="1854438" cy="1939896"/>
          </a:xfrm>
          <a:custGeom>
            <a:avLst/>
            <a:gdLst/>
            <a:ahLst/>
            <a:cxnLst/>
            <a:rect l="l" t="t" r="r" b="b"/>
            <a:pathLst>
              <a:path w="20341" h="21600" extrusionOk="0">
                <a:moveTo>
                  <a:pt x="13454" y="0"/>
                </a:moveTo>
                <a:cubicBezTo>
                  <a:pt x="10010" y="0"/>
                  <a:pt x="6567" y="1333"/>
                  <a:pt x="3940" y="3999"/>
                </a:cubicBezTo>
                <a:cubicBezTo>
                  <a:pt x="-784" y="8794"/>
                  <a:pt x="-1259" y="16265"/>
                  <a:pt x="2512" y="21600"/>
                </a:cubicBezTo>
                <a:lnTo>
                  <a:pt x="20341" y="21600"/>
                </a:lnTo>
                <a:lnTo>
                  <a:pt x="20341" y="1922"/>
                </a:lnTo>
                <a:cubicBezTo>
                  <a:pt x="18226" y="641"/>
                  <a:pt x="15840" y="0"/>
                  <a:pt x="13454" y="0"/>
                </a:cubicBez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2402" name="Google Shape;2402;p269"/>
          <p:cNvSpPr/>
          <p:nvPr/>
        </p:nvSpPr>
        <p:spPr>
          <a:xfrm>
            <a:off x="-1" y="670"/>
            <a:ext cx="9143982" cy="5142150"/>
          </a:xfrm>
          <a:custGeom>
            <a:avLst/>
            <a:gdLst/>
            <a:ahLst/>
            <a:cxnLst/>
            <a:rect l="l" t="t" r="r" b="b"/>
            <a:pathLst>
              <a:path w="21600" h="21600" extrusionOk="0">
                <a:moveTo>
                  <a:pt x="0" y="0"/>
                </a:moveTo>
                <a:lnTo>
                  <a:pt x="0" y="21600"/>
                </a:lnTo>
                <a:lnTo>
                  <a:pt x="9498" y="21600"/>
                </a:lnTo>
                <a:cubicBezTo>
                  <a:pt x="12733" y="19632"/>
                  <a:pt x="15772" y="16357"/>
                  <a:pt x="18353" y="11769"/>
                </a:cubicBezTo>
                <a:cubicBezTo>
                  <a:pt x="19610" y="9534"/>
                  <a:pt x="20692" y="7104"/>
                  <a:pt x="21600" y="4535"/>
                </a:cubicBezTo>
                <a:lnTo>
                  <a:pt x="21600" y="0"/>
                </a:lnTo>
                <a:lnTo>
                  <a:pt x="0" y="0"/>
                </a:ln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2403" name="Google Shape;2403;p269"/>
          <p:cNvSpPr/>
          <p:nvPr/>
        </p:nvSpPr>
        <p:spPr>
          <a:xfrm>
            <a:off x="4537744" y="304350"/>
            <a:ext cx="4317600" cy="4326900"/>
          </a:xfrm>
          <a:prstGeom prst="roundRect">
            <a:avLst>
              <a:gd name="adj" fmla="val 2772"/>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r>
              <a:rPr lang="en" sz="1400">
                <a:solidFill>
                  <a:srgbClr val="FFFFFF"/>
                </a:solidFill>
                <a:latin typeface="Salesforce Sans"/>
                <a:ea typeface="Salesforce Sans"/>
                <a:cs typeface="Salesforce Sans"/>
                <a:sym typeface="Salesforce Sans"/>
              </a:rPr>
              <a:t> </a:t>
            </a:r>
            <a:endParaRPr sz="1400">
              <a:solidFill>
                <a:srgbClr val="FFFFFF"/>
              </a:solidFill>
              <a:latin typeface="Salesforce Sans"/>
              <a:ea typeface="Salesforce Sans"/>
              <a:cs typeface="Salesforce Sans"/>
              <a:sym typeface="Salesforce Sans"/>
            </a:endParaRPr>
          </a:p>
        </p:txBody>
      </p:sp>
      <p:grpSp>
        <p:nvGrpSpPr>
          <p:cNvPr id="2404" name="Google Shape;2404;p269"/>
          <p:cNvGrpSpPr/>
          <p:nvPr/>
        </p:nvGrpSpPr>
        <p:grpSpPr>
          <a:xfrm>
            <a:off x="-14288" y="4738047"/>
            <a:ext cx="991393" cy="405369"/>
            <a:chOff x="-19045" y="6142422"/>
            <a:chExt cx="1747255" cy="714685"/>
          </a:xfrm>
        </p:grpSpPr>
        <p:pic>
          <p:nvPicPr>
            <p:cNvPr id="2405" name="Google Shape;2405;p269" descr="Footer 4.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2406" name="Google Shape;2406;p269" descr="Imag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
        <p:nvSpPr>
          <p:cNvPr id="2407" name="Google Shape;2407;p269"/>
          <p:cNvSpPr txBox="1">
            <a:spLocks noGrp="1"/>
          </p:cNvSpPr>
          <p:nvPr>
            <p:ph type="title"/>
          </p:nvPr>
        </p:nvSpPr>
        <p:spPr>
          <a:xfrm>
            <a:off x="428735" y="267493"/>
            <a:ext cx="32565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08" name="Google Shape;2408;p269"/>
          <p:cNvSpPr txBox="1">
            <a:spLocks noGrp="1"/>
          </p:cNvSpPr>
          <p:nvPr>
            <p:ph type="body" idx="1"/>
          </p:nvPr>
        </p:nvSpPr>
        <p:spPr>
          <a:xfrm>
            <a:off x="428737" y="1917775"/>
            <a:ext cx="3998100" cy="2600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409" name="Google Shape;2409;p269"/>
          <p:cNvSpPr txBox="1">
            <a:spLocks noGrp="1"/>
          </p:cNvSpPr>
          <p:nvPr>
            <p:ph type="body" idx="2"/>
          </p:nvPr>
        </p:nvSpPr>
        <p:spPr>
          <a:xfrm>
            <a:off x="428736" y="1524427"/>
            <a:ext cx="32565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2410" name="Google Shape;2410;p269"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2411" name="Google Shape;2411;p269"/>
          <p:cNvSpPr txBox="1">
            <a:spLocks noGrp="1"/>
          </p:cNvSpPr>
          <p:nvPr>
            <p:ph type="body" idx="3"/>
          </p:nvPr>
        </p:nvSpPr>
        <p:spPr>
          <a:xfrm>
            <a:off x="4805911" y="686567"/>
            <a:ext cx="3816900" cy="3556200"/>
          </a:xfrm>
          <a:prstGeom prst="rect">
            <a:avLst/>
          </a:prstGeom>
          <a:noFill/>
          <a:ln>
            <a:noFill/>
          </a:ln>
        </p:spPr>
        <p:txBody>
          <a:bodyPr spcFirstLastPara="1" wrap="square" lIns="0" tIns="0" rIns="0" bIns="0" anchor="t" anchorCtr="0">
            <a:noAutofit/>
          </a:bodyPr>
          <a:lstStyle>
            <a:lvl1pPr marL="457200" lvl="0" indent="-228600" algn="l" rtl="0">
              <a:spcBef>
                <a:spcPts val="800"/>
              </a:spcBef>
              <a:spcAft>
                <a:spcPts val="0"/>
              </a:spcAft>
              <a:buSzPts val="1400"/>
              <a:buNone/>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412" name="Google Shape;2412;p269"/>
          <p:cNvSpPr txBox="1">
            <a:spLocks noGrp="1"/>
          </p:cNvSpPr>
          <p:nvPr>
            <p:ph type="ftr" idx="11"/>
          </p:nvPr>
        </p:nvSpPr>
        <p:spPr>
          <a:xfrm>
            <a:off x="1118385"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G2 - Card - Large">
  <p:cSld name="Card - Large">
    <p:spTree>
      <p:nvGrpSpPr>
        <p:cNvPr id="1" name="Shape 2413"/>
        <p:cNvGrpSpPr/>
        <p:nvPr/>
      </p:nvGrpSpPr>
      <p:grpSpPr>
        <a:xfrm>
          <a:off x="0" y="0"/>
          <a:ext cx="0" cy="0"/>
          <a:chOff x="0" y="0"/>
          <a:chExt cx="0" cy="0"/>
        </a:xfrm>
      </p:grpSpPr>
      <p:sp>
        <p:nvSpPr>
          <p:cNvPr id="2414" name="Google Shape;2414;p270"/>
          <p:cNvSpPr/>
          <p:nvPr/>
        </p:nvSpPr>
        <p:spPr>
          <a:xfrm>
            <a:off x="0" y="2114550"/>
            <a:ext cx="9144000" cy="3029100"/>
          </a:xfrm>
          <a:prstGeom prst="rect">
            <a:avLst/>
          </a:pr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2415" name="Google Shape;2415;p270"/>
          <p:cNvSpPr/>
          <p:nvPr/>
        </p:nvSpPr>
        <p:spPr>
          <a:xfrm>
            <a:off x="436819" y="1357535"/>
            <a:ext cx="8277600" cy="3273600"/>
          </a:xfrm>
          <a:prstGeom prst="roundRect">
            <a:avLst>
              <a:gd name="adj" fmla="val 2905"/>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2416" name="Google Shape;2416;p270"/>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17" name="Google Shape;2417;p270"/>
          <p:cNvSpPr txBox="1">
            <a:spLocks noGrp="1"/>
          </p:cNvSpPr>
          <p:nvPr>
            <p:ph type="body" idx="1"/>
          </p:nvPr>
        </p:nvSpPr>
        <p:spPr>
          <a:xfrm>
            <a:off x="633827" y="1449550"/>
            <a:ext cx="7689900" cy="2899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418" name="Google Shape;2418;p270"/>
          <p:cNvSpPr txBox="1">
            <a:spLocks noGrp="1"/>
          </p:cNvSpPr>
          <p:nvPr>
            <p:ph type="body" idx="2"/>
          </p:nvPr>
        </p:nvSpPr>
        <p:spPr>
          <a:xfrm>
            <a:off x="428736" y="822884"/>
            <a:ext cx="82830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419" name="Google Shape;2419;p270"/>
          <p:cNvSpPr txBox="1">
            <a:spLocks noGrp="1"/>
          </p:cNvSpPr>
          <p:nvPr>
            <p:ph type="ftr" idx="11"/>
          </p:nvPr>
        </p:nvSpPr>
        <p:spPr>
          <a:xfrm>
            <a:off x="1118385"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420" name="Google Shape;2420;p270"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grpSp>
        <p:nvGrpSpPr>
          <p:cNvPr id="2421" name="Google Shape;2421;p270"/>
          <p:cNvGrpSpPr/>
          <p:nvPr/>
        </p:nvGrpSpPr>
        <p:grpSpPr>
          <a:xfrm>
            <a:off x="-14288" y="4738047"/>
            <a:ext cx="991393" cy="405369"/>
            <a:chOff x="-19045" y="6142422"/>
            <a:chExt cx="1747255" cy="714685"/>
          </a:xfrm>
        </p:grpSpPr>
        <p:pic>
          <p:nvPicPr>
            <p:cNvPr id="2422" name="Google Shape;2422;p270" descr="Footer 4.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2423" name="Google Shape;2423;p270"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G3 - Cards - 2-Up">
  <p:cSld name="Cards - 2-Up">
    <p:spTree>
      <p:nvGrpSpPr>
        <p:cNvPr id="1" name="Shape 2424"/>
        <p:cNvGrpSpPr/>
        <p:nvPr/>
      </p:nvGrpSpPr>
      <p:grpSpPr>
        <a:xfrm>
          <a:off x="0" y="0"/>
          <a:ext cx="0" cy="0"/>
          <a:chOff x="0" y="0"/>
          <a:chExt cx="0" cy="0"/>
        </a:xfrm>
      </p:grpSpPr>
      <p:sp>
        <p:nvSpPr>
          <p:cNvPr id="2425" name="Google Shape;2425;p271"/>
          <p:cNvSpPr/>
          <p:nvPr/>
        </p:nvSpPr>
        <p:spPr>
          <a:xfrm>
            <a:off x="-1" y="2114550"/>
            <a:ext cx="9144000" cy="3029100"/>
          </a:xfrm>
          <a:prstGeom prst="rect">
            <a:avLst/>
          </a:pr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2426" name="Google Shape;2426;p271"/>
          <p:cNvSpPr/>
          <p:nvPr/>
        </p:nvSpPr>
        <p:spPr>
          <a:xfrm>
            <a:off x="4685570" y="1353208"/>
            <a:ext cx="4029000" cy="3277800"/>
          </a:xfrm>
          <a:prstGeom prst="roundRect">
            <a:avLst>
              <a:gd name="adj" fmla="val 2772"/>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r>
              <a:rPr lang="en" sz="1400">
                <a:solidFill>
                  <a:srgbClr val="FFFFFF"/>
                </a:solidFill>
                <a:latin typeface="Salesforce Sans"/>
                <a:ea typeface="Salesforce Sans"/>
                <a:cs typeface="Salesforce Sans"/>
                <a:sym typeface="Salesforce Sans"/>
              </a:rPr>
              <a:t> </a:t>
            </a:r>
            <a:endParaRPr sz="1400">
              <a:solidFill>
                <a:srgbClr val="FFFFFF"/>
              </a:solidFill>
              <a:latin typeface="Salesforce Sans"/>
              <a:ea typeface="Salesforce Sans"/>
              <a:cs typeface="Salesforce Sans"/>
              <a:sym typeface="Salesforce Sans"/>
            </a:endParaRPr>
          </a:p>
        </p:txBody>
      </p:sp>
      <p:sp>
        <p:nvSpPr>
          <p:cNvPr id="2427" name="Google Shape;2427;p271"/>
          <p:cNvSpPr/>
          <p:nvPr/>
        </p:nvSpPr>
        <p:spPr>
          <a:xfrm>
            <a:off x="436958" y="1353208"/>
            <a:ext cx="4024200" cy="3277800"/>
          </a:xfrm>
          <a:prstGeom prst="roundRect">
            <a:avLst>
              <a:gd name="adj" fmla="val 2767"/>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2428" name="Google Shape;2428;p271"/>
          <p:cNvSpPr txBox="1">
            <a:spLocks noGrp="1"/>
          </p:cNvSpPr>
          <p:nvPr>
            <p:ph type="body" idx="1"/>
          </p:nvPr>
        </p:nvSpPr>
        <p:spPr>
          <a:xfrm>
            <a:off x="594598" y="1449783"/>
            <a:ext cx="3418800" cy="2579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429" name="Google Shape;2429;p271"/>
          <p:cNvSpPr txBox="1">
            <a:spLocks noGrp="1"/>
          </p:cNvSpPr>
          <p:nvPr>
            <p:ph type="body" idx="2"/>
          </p:nvPr>
        </p:nvSpPr>
        <p:spPr>
          <a:xfrm>
            <a:off x="4987160" y="1449783"/>
            <a:ext cx="3418800" cy="25794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430" name="Google Shape;2430;p271"/>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31" name="Google Shape;2431;p271"/>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2432" name="Google Shape;2432;p271"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2433" name="Google Shape;2433;p271"/>
          <p:cNvSpPr txBox="1">
            <a:spLocks noGrp="1"/>
          </p:cNvSpPr>
          <p:nvPr>
            <p:ph type="ftr" idx="11"/>
          </p:nvPr>
        </p:nvSpPr>
        <p:spPr>
          <a:xfrm>
            <a:off x="1118385"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grpSp>
        <p:nvGrpSpPr>
          <p:cNvPr id="2434" name="Google Shape;2434;p271"/>
          <p:cNvGrpSpPr/>
          <p:nvPr/>
        </p:nvGrpSpPr>
        <p:grpSpPr>
          <a:xfrm>
            <a:off x="-14288" y="4738047"/>
            <a:ext cx="991393" cy="405369"/>
            <a:chOff x="-19045" y="6142422"/>
            <a:chExt cx="1747255" cy="714685"/>
          </a:xfrm>
        </p:grpSpPr>
        <p:pic>
          <p:nvPicPr>
            <p:cNvPr id="2435" name="Google Shape;2435;p271" descr="Footer 4.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2436" name="Google Shape;2436;p271"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1 - Basic Blank">
  <p:cSld name="Basic_1">
    <p:spTree>
      <p:nvGrpSpPr>
        <p:cNvPr id="1" name="Shape 64"/>
        <p:cNvGrpSpPr/>
        <p:nvPr/>
      </p:nvGrpSpPr>
      <p:grpSpPr>
        <a:xfrm>
          <a:off x="0" y="0"/>
          <a:ext cx="0" cy="0"/>
          <a:chOff x="0" y="0"/>
          <a:chExt cx="0" cy="0"/>
        </a:xfrm>
      </p:grpSpPr>
      <p:sp>
        <p:nvSpPr>
          <p:cNvPr id="65" name="Google Shape;65;p15"/>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66" name="Google Shape;66;p15"/>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67" name="Google Shape;67;p15"/>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8" name="Google Shape;68;p15"/>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69" name="Google Shape;69;p15"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G4 - Cards - 3-Up">
  <p:cSld name="Cards - 3-Up">
    <p:spTree>
      <p:nvGrpSpPr>
        <p:cNvPr id="1" name="Shape 2437"/>
        <p:cNvGrpSpPr/>
        <p:nvPr/>
      </p:nvGrpSpPr>
      <p:grpSpPr>
        <a:xfrm>
          <a:off x="0" y="0"/>
          <a:ext cx="0" cy="0"/>
          <a:chOff x="0" y="0"/>
          <a:chExt cx="0" cy="0"/>
        </a:xfrm>
      </p:grpSpPr>
      <p:sp>
        <p:nvSpPr>
          <p:cNvPr id="2438" name="Google Shape;2438;p272"/>
          <p:cNvSpPr/>
          <p:nvPr/>
        </p:nvSpPr>
        <p:spPr>
          <a:xfrm>
            <a:off x="-1" y="2114550"/>
            <a:ext cx="9144000" cy="3029100"/>
          </a:xfrm>
          <a:prstGeom prst="rect">
            <a:avLst/>
          </a:pr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2439" name="Google Shape;2439;p272"/>
          <p:cNvSpPr/>
          <p:nvPr/>
        </p:nvSpPr>
        <p:spPr>
          <a:xfrm>
            <a:off x="436819" y="1349399"/>
            <a:ext cx="2606100" cy="3257700"/>
          </a:xfrm>
          <a:prstGeom prst="roundRect">
            <a:avLst>
              <a:gd name="adj" fmla="val 3650"/>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2440" name="Google Shape;2440;p272"/>
          <p:cNvSpPr/>
          <p:nvPr/>
        </p:nvSpPr>
        <p:spPr>
          <a:xfrm>
            <a:off x="3259274" y="1349399"/>
            <a:ext cx="2609100" cy="3278100"/>
          </a:xfrm>
          <a:prstGeom prst="roundRect">
            <a:avLst>
              <a:gd name="adj" fmla="val 3650"/>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chemeClr val="accent2"/>
              </a:solidFill>
              <a:latin typeface="Salesforce Sans"/>
              <a:ea typeface="Salesforce Sans"/>
              <a:cs typeface="Salesforce Sans"/>
              <a:sym typeface="Salesforce Sans"/>
            </a:endParaRPr>
          </a:p>
        </p:txBody>
      </p:sp>
      <p:sp>
        <p:nvSpPr>
          <p:cNvPr id="2441" name="Google Shape;2441;p272"/>
          <p:cNvSpPr/>
          <p:nvPr/>
        </p:nvSpPr>
        <p:spPr>
          <a:xfrm>
            <a:off x="6087806" y="1349399"/>
            <a:ext cx="2626500" cy="3278100"/>
          </a:xfrm>
          <a:prstGeom prst="roundRect">
            <a:avLst>
              <a:gd name="adj" fmla="val 3650"/>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2442" name="Google Shape;2442;p272"/>
          <p:cNvSpPr txBox="1">
            <a:spLocks noGrp="1"/>
          </p:cNvSpPr>
          <p:nvPr>
            <p:ph type="body" idx="1"/>
          </p:nvPr>
        </p:nvSpPr>
        <p:spPr>
          <a:xfrm>
            <a:off x="931511" y="1449783"/>
            <a:ext cx="1616700" cy="2579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443" name="Google Shape;2443;p272"/>
          <p:cNvSpPr txBox="1">
            <a:spLocks noGrp="1"/>
          </p:cNvSpPr>
          <p:nvPr>
            <p:ph type="body" idx="2"/>
          </p:nvPr>
        </p:nvSpPr>
        <p:spPr>
          <a:xfrm>
            <a:off x="3755542" y="1449783"/>
            <a:ext cx="1616700" cy="25794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444" name="Google Shape;2444;p272"/>
          <p:cNvSpPr txBox="1">
            <a:spLocks noGrp="1"/>
          </p:cNvSpPr>
          <p:nvPr>
            <p:ph type="body" idx="3"/>
          </p:nvPr>
        </p:nvSpPr>
        <p:spPr>
          <a:xfrm>
            <a:off x="6592736" y="1449783"/>
            <a:ext cx="1616700" cy="25794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445" name="Google Shape;2445;p272"/>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46" name="Google Shape;2446;p272"/>
          <p:cNvSpPr txBox="1">
            <a:spLocks noGrp="1"/>
          </p:cNvSpPr>
          <p:nvPr>
            <p:ph type="body" idx="4"/>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2447" name="Google Shape;2447;p272"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2448" name="Google Shape;2448;p272"/>
          <p:cNvSpPr txBox="1">
            <a:spLocks noGrp="1"/>
          </p:cNvSpPr>
          <p:nvPr>
            <p:ph type="ftr" idx="11"/>
          </p:nvPr>
        </p:nvSpPr>
        <p:spPr>
          <a:xfrm>
            <a:off x="1118385"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grpSp>
        <p:nvGrpSpPr>
          <p:cNvPr id="2449" name="Google Shape;2449;p272"/>
          <p:cNvGrpSpPr/>
          <p:nvPr/>
        </p:nvGrpSpPr>
        <p:grpSpPr>
          <a:xfrm>
            <a:off x="-14288" y="4738047"/>
            <a:ext cx="991393" cy="405369"/>
            <a:chOff x="-19045" y="6142422"/>
            <a:chExt cx="1747255" cy="714685"/>
          </a:xfrm>
        </p:grpSpPr>
        <p:pic>
          <p:nvPicPr>
            <p:cNvPr id="2450" name="Google Shape;2450;p272" descr="Footer 4.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2451" name="Google Shape;2451;p272"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H1 - Quote or Big Idea ">
  <p:cSld name="Quote or Big Idea ">
    <p:spTree>
      <p:nvGrpSpPr>
        <p:cNvPr id="1" name="Shape 2469"/>
        <p:cNvGrpSpPr/>
        <p:nvPr/>
      </p:nvGrpSpPr>
      <p:grpSpPr>
        <a:xfrm>
          <a:off x="0" y="0"/>
          <a:ext cx="0" cy="0"/>
          <a:chOff x="0" y="0"/>
          <a:chExt cx="0" cy="0"/>
        </a:xfrm>
      </p:grpSpPr>
      <p:pic>
        <p:nvPicPr>
          <p:cNvPr id="2470" name="Google Shape;2470;p27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670"/>
            <a:ext cx="9141614" cy="5142158"/>
          </a:xfrm>
          <a:prstGeom prst="rect">
            <a:avLst/>
          </a:prstGeom>
          <a:noFill/>
          <a:ln>
            <a:noFill/>
          </a:ln>
        </p:spPr>
      </p:pic>
      <p:sp>
        <p:nvSpPr>
          <p:cNvPr id="2471" name="Google Shape;2471;p274"/>
          <p:cNvSpPr txBox="1">
            <a:spLocks noGrp="1"/>
          </p:cNvSpPr>
          <p:nvPr>
            <p:ph type="ctrTitle"/>
          </p:nvPr>
        </p:nvSpPr>
        <p:spPr>
          <a:xfrm>
            <a:off x="433500" y="1938183"/>
            <a:ext cx="3145200" cy="8367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2600"/>
              <a:buFont typeface="Salesforce Sans"/>
              <a:buChar char="“"/>
              <a:defRPr sz="2600">
                <a:solidFill>
                  <a:schemeClr val="accent1"/>
                </a:solidFill>
              </a:defRPr>
            </a:lvl1pPr>
            <a:lvl2pPr lvl="1" algn="l" rtl="0">
              <a:spcBef>
                <a:spcPts val="0"/>
              </a:spcBef>
              <a:spcAft>
                <a:spcPts val="0"/>
              </a:spcAft>
              <a:buSzPts val="1100"/>
              <a:buNone/>
              <a:defRPr b="1"/>
            </a:lvl2pPr>
            <a:lvl3pPr lvl="2" algn="l" rtl="0">
              <a:spcBef>
                <a:spcPts val="0"/>
              </a:spcBef>
              <a:spcAft>
                <a:spcPts val="0"/>
              </a:spcAft>
              <a:buSzPts val="1100"/>
              <a:buNone/>
              <a:defRPr b="1"/>
            </a:lvl3pPr>
            <a:lvl4pPr lvl="3" algn="l" rtl="0">
              <a:spcBef>
                <a:spcPts val="0"/>
              </a:spcBef>
              <a:spcAft>
                <a:spcPts val="0"/>
              </a:spcAft>
              <a:buSzPts val="1100"/>
              <a:buNone/>
              <a:defRPr b="1"/>
            </a:lvl4pPr>
            <a:lvl5pPr lvl="4" algn="l" rtl="0">
              <a:spcBef>
                <a:spcPts val="0"/>
              </a:spcBef>
              <a:spcAft>
                <a:spcPts val="0"/>
              </a:spcAft>
              <a:buSzPts val="1100"/>
              <a:buNone/>
              <a:defRPr b="1"/>
            </a:lvl5pPr>
            <a:lvl6pPr lvl="5" algn="l" rtl="0">
              <a:spcBef>
                <a:spcPts val="0"/>
              </a:spcBef>
              <a:spcAft>
                <a:spcPts val="0"/>
              </a:spcAft>
              <a:buSzPts val="1100"/>
              <a:buNone/>
              <a:defRPr b="1"/>
            </a:lvl6pPr>
            <a:lvl7pPr lvl="6" algn="l" rtl="0">
              <a:spcBef>
                <a:spcPts val="0"/>
              </a:spcBef>
              <a:spcAft>
                <a:spcPts val="0"/>
              </a:spcAft>
              <a:buSzPts val="1100"/>
              <a:buNone/>
              <a:defRPr b="1"/>
            </a:lvl7pPr>
            <a:lvl8pPr lvl="7" algn="l" rtl="0">
              <a:spcBef>
                <a:spcPts val="0"/>
              </a:spcBef>
              <a:spcAft>
                <a:spcPts val="0"/>
              </a:spcAft>
              <a:buSzPts val="1100"/>
              <a:buNone/>
              <a:defRPr b="1"/>
            </a:lvl8pPr>
            <a:lvl9pPr lvl="8" algn="l" rtl="0">
              <a:spcBef>
                <a:spcPts val="0"/>
              </a:spcBef>
              <a:spcAft>
                <a:spcPts val="0"/>
              </a:spcAft>
              <a:buSzPts val="1100"/>
              <a:buNone/>
              <a:defRPr b="1"/>
            </a:lvl9pPr>
          </a:lstStyle>
          <a:p>
            <a:endParaRPr/>
          </a:p>
        </p:txBody>
      </p:sp>
      <p:sp>
        <p:nvSpPr>
          <p:cNvPr id="2472" name="Google Shape;2472;p274"/>
          <p:cNvSpPr txBox="1">
            <a:spLocks noGrp="1"/>
          </p:cNvSpPr>
          <p:nvPr>
            <p:ph type="body" idx="1"/>
          </p:nvPr>
        </p:nvSpPr>
        <p:spPr>
          <a:xfrm>
            <a:off x="433500" y="2833955"/>
            <a:ext cx="27234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500"/>
              <a:buNone/>
              <a:defRPr sz="15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2473" name="Google Shape;2473;p27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210863" y="778082"/>
            <a:ext cx="871095" cy="349396"/>
          </a:xfrm>
          <a:prstGeom prst="rect">
            <a:avLst/>
          </a:prstGeom>
          <a:noFill/>
          <a:ln>
            <a:noFill/>
          </a:ln>
        </p:spPr>
      </p:pic>
      <p:pic>
        <p:nvPicPr>
          <p:cNvPr id="2474" name="Google Shape;2474;p274" descr="Icon&#10;&#10;Description automatically generated"/>
          <p:cNvPicPr preferRelativeResize="0"/>
          <p:nvPr/>
        </p:nvPicPr>
        <p:blipFill rotWithShape="1">
          <a:blip r:embed="rId4">
            <a:alphaModFix amt="88000"/>
          </a:blip>
          <a:srcRect/>
          <a:stretch/>
        </p:blipFill>
        <p:spPr>
          <a:xfrm>
            <a:off x="329358" y="296912"/>
            <a:ext cx="1362075" cy="552450"/>
          </a:xfrm>
          <a:prstGeom prst="rect">
            <a:avLst/>
          </a:prstGeom>
          <a:noFill/>
          <a:ln>
            <a:noFill/>
          </a:ln>
        </p:spPr>
      </p:pic>
      <p:pic>
        <p:nvPicPr>
          <p:cNvPr id="2475" name="Google Shape;2475;p274" descr="Icon&#10;&#10;Description automatically generated"/>
          <p:cNvPicPr preferRelativeResize="0"/>
          <p:nvPr/>
        </p:nvPicPr>
        <p:blipFill rotWithShape="1">
          <a:blip r:embed="rId5" cstate="email">
            <a:alphaModFix amt="55000"/>
            <a:extLst>
              <a:ext uri="{28A0092B-C50C-407E-A947-70E740481C1C}">
                <a14:useLocalDpi xmlns:a14="http://schemas.microsoft.com/office/drawing/2010/main"/>
              </a:ext>
            </a:extLst>
          </a:blip>
          <a:srcRect/>
          <a:stretch/>
        </p:blipFill>
        <p:spPr>
          <a:xfrm>
            <a:off x="5729784" y="2517257"/>
            <a:ext cx="635418" cy="257722"/>
          </a:xfrm>
          <a:prstGeom prst="rect">
            <a:avLst/>
          </a:prstGeom>
          <a:noFill/>
          <a:ln>
            <a:noFill/>
          </a:ln>
        </p:spPr>
      </p:pic>
      <p:grpSp>
        <p:nvGrpSpPr>
          <p:cNvPr id="2476" name="Google Shape;2476;p274"/>
          <p:cNvGrpSpPr/>
          <p:nvPr/>
        </p:nvGrpSpPr>
        <p:grpSpPr>
          <a:xfrm rot="-899744">
            <a:off x="6072000" y="1403890"/>
            <a:ext cx="818730" cy="412688"/>
            <a:chOff x="9049192" y="1074147"/>
            <a:chExt cx="1097638" cy="553417"/>
          </a:xfrm>
        </p:grpSpPr>
        <p:pic>
          <p:nvPicPr>
            <p:cNvPr id="2477" name="Google Shape;2477;p274" descr="Google Shape;912;p64"/>
            <p:cNvPicPr preferRelativeResize="0"/>
            <p:nvPr/>
          </p:nvPicPr>
          <p:blipFill rotWithShape="1">
            <a:blip r:embed="rId6" cstate="email">
              <a:alphaModFix amt="80000"/>
              <a:extLst>
                <a:ext uri="{28A0092B-C50C-407E-A947-70E740481C1C}">
                  <a14:useLocalDpi xmlns:a14="http://schemas.microsoft.com/office/drawing/2010/main"/>
                </a:ext>
              </a:extLst>
            </a:blip>
            <a:srcRect/>
            <a:stretch/>
          </p:blipFill>
          <p:spPr>
            <a:xfrm rot="-419999" flipH="1">
              <a:off x="9408169" y="1225042"/>
              <a:ext cx="719404" cy="360027"/>
            </a:xfrm>
            <a:prstGeom prst="rect">
              <a:avLst/>
            </a:prstGeom>
            <a:noFill/>
            <a:ln>
              <a:noFill/>
            </a:ln>
          </p:spPr>
        </p:pic>
        <p:pic>
          <p:nvPicPr>
            <p:cNvPr id="2478" name="Google Shape;2478;p274" descr="Google Shape;913;p64"/>
            <p:cNvPicPr preferRelativeResize="0"/>
            <p:nvPr/>
          </p:nvPicPr>
          <p:blipFill rotWithShape="1">
            <a:blip r:embed="rId7" cstate="email">
              <a:alphaModFix amt="80000"/>
              <a:extLst>
                <a:ext uri="{28A0092B-C50C-407E-A947-70E740481C1C}">
                  <a14:useLocalDpi xmlns:a14="http://schemas.microsoft.com/office/drawing/2010/main"/>
                </a:ext>
              </a:extLst>
            </a:blip>
            <a:srcRect/>
            <a:stretch/>
          </p:blipFill>
          <p:spPr>
            <a:xfrm rot="-420001" flipH="1">
              <a:off x="9067039" y="1086422"/>
              <a:ext cx="220185" cy="306356"/>
            </a:xfrm>
            <a:prstGeom prst="rect">
              <a:avLst/>
            </a:prstGeom>
            <a:noFill/>
            <a:ln>
              <a:noFill/>
            </a:ln>
          </p:spPr>
        </p:pic>
      </p:gr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I1 - Segue Slide - A">
  <p:cSld name="Seque Slide - A">
    <p:bg>
      <p:bgPr>
        <a:solidFill>
          <a:srgbClr val="90D0FE"/>
        </a:solidFill>
        <a:effectLst/>
      </p:bgPr>
    </p:bg>
    <p:spTree>
      <p:nvGrpSpPr>
        <p:cNvPr id="1" name="Shape 2479"/>
        <p:cNvGrpSpPr/>
        <p:nvPr/>
      </p:nvGrpSpPr>
      <p:grpSpPr>
        <a:xfrm>
          <a:off x="0" y="0"/>
          <a:ext cx="0" cy="0"/>
          <a:chOff x="0" y="0"/>
          <a:chExt cx="0" cy="0"/>
        </a:xfrm>
      </p:grpSpPr>
      <p:pic>
        <p:nvPicPr>
          <p:cNvPr id="2480" name="Google Shape;2480;p27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340"/>
            <a:ext cx="9141621" cy="5142162"/>
          </a:xfrm>
          <a:prstGeom prst="rect">
            <a:avLst/>
          </a:prstGeom>
          <a:noFill/>
          <a:ln>
            <a:noFill/>
          </a:ln>
        </p:spPr>
      </p:pic>
      <p:pic>
        <p:nvPicPr>
          <p:cNvPr id="2481" name="Google Shape;2481;p275"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2482" name="Google Shape;2482;p275"/>
          <p:cNvSpPr txBox="1">
            <a:spLocks noGrp="1"/>
          </p:cNvSpPr>
          <p:nvPr>
            <p:ph type="ctrTitle"/>
          </p:nvPr>
        </p:nvSpPr>
        <p:spPr>
          <a:xfrm>
            <a:off x="433944" y="1659551"/>
            <a:ext cx="33474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83" name="Google Shape;2483;p275"/>
          <p:cNvSpPr txBox="1">
            <a:spLocks noGrp="1"/>
          </p:cNvSpPr>
          <p:nvPr>
            <p:ph type="body" idx="1"/>
          </p:nvPr>
        </p:nvSpPr>
        <p:spPr>
          <a:xfrm>
            <a:off x="433944" y="2534143"/>
            <a:ext cx="33474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I2 - Segue Slide - B">
  <p:cSld name="Seque Slide - B">
    <p:bg>
      <p:bgPr>
        <a:solidFill>
          <a:srgbClr val="90D0FE"/>
        </a:solidFill>
        <a:effectLst/>
      </p:bgPr>
    </p:bg>
    <p:spTree>
      <p:nvGrpSpPr>
        <p:cNvPr id="1" name="Shape 2484"/>
        <p:cNvGrpSpPr/>
        <p:nvPr/>
      </p:nvGrpSpPr>
      <p:grpSpPr>
        <a:xfrm>
          <a:off x="0" y="0"/>
          <a:ext cx="0" cy="0"/>
          <a:chOff x="0" y="0"/>
          <a:chExt cx="0" cy="0"/>
        </a:xfrm>
      </p:grpSpPr>
      <p:pic>
        <p:nvPicPr>
          <p:cNvPr id="2485" name="Google Shape;2485;p27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340"/>
            <a:ext cx="9141619" cy="5142161"/>
          </a:xfrm>
          <a:prstGeom prst="rect">
            <a:avLst/>
          </a:prstGeom>
          <a:noFill/>
          <a:ln>
            <a:noFill/>
          </a:ln>
        </p:spPr>
      </p:pic>
      <p:sp>
        <p:nvSpPr>
          <p:cNvPr id="2486" name="Google Shape;2486;p276"/>
          <p:cNvSpPr txBox="1">
            <a:spLocks noGrp="1"/>
          </p:cNvSpPr>
          <p:nvPr>
            <p:ph type="ctrTitle"/>
          </p:nvPr>
        </p:nvSpPr>
        <p:spPr>
          <a:xfrm>
            <a:off x="433944" y="1659551"/>
            <a:ext cx="41382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87" name="Google Shape;2487;p276"/>
          <p:cNvSpPr txBox="1">
            <a:spLocks noGrp="1"/>
          </p:cNvSpPr>
          <p:nvPr>
            <p:ph type="body" idx="1"/>
          </p:nvPr>
        </p:nvSpPr>
        <p:spPr>
          <a:xfrm>
            <a:off x="433944" y="2534143"/>
            <a:ext cx="41382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2488" name="Google Shape;2488;p276"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I3 - Segue Slide - C">
  <p:cSld name="Seque Slide - C">
    <p:bg>
      <p:bgPr>
        <a:solidFill>
          <a:srgbClr val="90D0FE"/>
        </a:solidFill>
        <a:effectLst/>
      </p:bgPr>
    </p:bg>
    <p:spTree>
      <p:nvGrpSpPr>
        <p:cNvPr id="1" name="Shape 2489"/>
        <p:cNvGrpSpPr/>
        <p:nvPr/>
      </p:nvGrpSpPr>
      <p:grpSpPr>
        <a:xfrm>
          <a:off x="0" y="0"/>
          <a:ext cx="0" cy="0"/>
          <a:chOff x="0" y="0"/>
          <a:chExt cx="0" cy="0"/>
        </a:xfrm>
      </p:grpSpPr>
      <p:pic>
        <p:nvPicPr>
          <p:cNvPr id="2490" name="Google Shape;2490;p27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340"/>
            <a:ext cx="9141621" cy="5142159"/>
          </a:xfrm>
          <a:prstGeom prst="rect">
            <a:avLst/>
          </a:prstGeom>
          <a:noFill/>
          <a:ln>
            <a:noFill/>
          </a:ln>
        </p:spPr>
      </p:pic>
      <p:sp>
        <p:nvSpPr>
          <p:cNvPr id="2491" name="Google Shape;2491;p277"/>
          <p:cNvSpPr txBox="1">
            <a:spLocks noGrp="1"/>
          </p:cNvSpPr>
          <p:nvPr>
            <p:ph type="ctrTitle"/>
          </p:nvPr>
        </p:nvSpPr>
        <p:spPr>
          <a:xfrm>
            <a:off x="433944" y="1659551"/>
            <a:ext cx="29625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92" name="Google Shape;2492;p277"/>
          <p:cNvSpPr txBox="1">
            <a:spLocks noGrp="1"/>
          </p:cNvSpPr>
          <p:nvPr>
            <p:ph type="body" idx="1"/>
          </p:nvPr>
        </p:nvSpPr>
        <p:spPr>
          <a:xfrm>
            <a:off x="433944" y="2534143"/>
            <a:ext cx="29625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2493" name="Google Shape;2493;p277"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I4 - Segue Slide - D">
  <p:cSld name="Seque Slide - D">
    <p:bg>
      <p:bgPr>
        <a:solidFill>
          <a:srgbClr val="90D0FE"/>
        </a:solidFill>
        <a:effectLst/>
      </p:bgPr>
    </p:bg>
    <p:spTree>
      <p:nvGrpSpPr>
        <p:cNvPr id="1" name="Shape 2494"/>
        <p:cNvGrpSpPr/>
        <p:nvPr/>
      </p:nvGrpSpPr>
      <p:grpSpPr>
        <a:xfrm>
          <a:off x="0" y="0"/>
          <a:ext cx="0" cy="0"/>
          <a:chOff x="0" y="0"/>
          <a:chExt cx="0" cy="0"/>
        </a:xfrm>
      </p:grpSpPr>
      <p:pic>
        <p:nvPicPr>
          <p:cNvPr id="2495" name="Google Shape;2495;p27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340"/>
            <a:ext cx="9141614" cy="5142158"/>
          </a:xfrm>
          <a:prstGeom prst="rect">
            <a:avLst/>
          </a:prstGeom>
          <a:noFill/>
          <a:ln>
            <a:noFill/>
          </a:ln>
        </p:spPr>
      </p:pic>
      <p:sp>
        <p:nvSpPr>
          <p:cNvPr id="2496" name="Google Shape;2496;p278"/>
          <p:cNvSpPr txBox="1">
            <a:spLocks noGrp="1"/>
          </p:cNvSpPr>
          <p:nvPr>
            <p:ph type="ctrTitle"/>
          </p:nvPr>
        </p:nvSpPr>
        <p:spPr>
          <a:xfrm>
            <a:off x="433944" y="1659551"/>
            <a:ext cx="40500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97" name="Google Shape;2497;p278"/>
          <p:cNvSpPr txBox="1">
            <a:spLocks noGrp="1"/>
          </p:cNvSpPr>
          <p:nvPr>
            <p:ph type="body" idx="1"/>
          </p:nvPr>
        </p:nvSpPr>
        <p:spPr>
          <a:xfrm>
            <a:off x="433944" y="2534143"/>
            <a:ext cx="40500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2498" name="Google Shape;2498;p278"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J1 - Speaker Slide - A">
  <p:cSld name="Speaker Slide - A">
    <p:bg>
      <p:bgPr>
        <a:solidFill>
          <a:srgbClr val="90D0FE"/>
        </a:solidFill>
        <a:effectLst/>
      </p:bgPr>
    </p:bg>
    <p:spTree>
      <p:nvGrpSpPr>
        <p:cNvPr id="1" name="Shape 2499"/>
        <p:cNvGrpSpPr/>
        <p:nvPr/>
      </p:nvGrpSpPr>
      <p:grpSpPr>
        <a:xfrm>
          <a:off x="0" y="0"/>
          <a:ext cx="0" cy="0"/>
          <a:chOff x="0" y="0"/>
          <a:chExt cx="0" cy="0"/>
        </a:xfrm>
      </p:grpSpPr>
      <p:pic>
        <p:nvPicPr>
          <p:cNvPr id="2500" name="Google Shape;2500;p27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340"/>
            <a:ext cx="9141619" cy="5142158"/>
          </a:xfrm>
          <a:prstGeom prst="rect">
            <a:avLst/>
          </a:prstGeom>
          <a:noFill/>
          <a:ln>
            <a:noFill/>
          </a:ln>
        </p:spPr>
      </p:pic>
      <p:sp>
        <p:nvSpPr>
          <p:cNvPr id="2501" name="Google Shape;2501;p279"/>
          <p:cNvSpPr txBox="1">
            <a:spLocks noGrp="1"/>
          </p:cNvSpPr>
          <p:nvPr>
            <p:ph type="ctrTitle"/>
          </p:nvPr>
        </p:nvSpPr>
        <p:spPr>
          <a:xfrm>
            <a:off x="433944" y="1659551"/>
            <a:ext cx="34257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02" name="Google Shape;2502;p279"/>
          <p:cNvSpPr txBox="1">
            <a:spLocks noGrp="1"/>
          </p:cNvSpPr>
          <p:nvPr>
            <p:ph type="body" idx="1"/>
          </p:nvPr>
        </p:nvSpPr>
        <p:spPr>
          <a:xfrm>
            <a:off x="433944" y="2534143"/>
            <a:ext cx="34257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400"/>
              <a:buNone/>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grpSp>
        <p:nvGrpSpPr>
          <p:cNvPr id="2503" name="Google Shape;2503;p279"/>
          <p:cNvGrpSpPr/>
          <p:nvPr/>
        </p:nvGrpSpPr>
        <p:grpSpPr>
          <a:xfrm rot="-2279644">
            <a:off x="5921149" y="1320155"/>
            <a:ext cx="2979273" cy="2042020"/>
            <a:chOff x="8133007" y="4026588"/>
            <a:chExt cx="1929084" cy="1309200"/>
          </a:xfrm>
        </p:grpSpPr>
        <p:grpSp>
          <p:nvGrpSpPr>
            <p:cNvPr id="2504" name="Google Shape;2504;p279"/>
            <p:cNvGrpSpPr/>
            <p:nvPr/>
          </p:nvGrpSpPr>
          <p:grpSpPr>
            <a:xfrm rot="2982870" flipH="1">
              <a:off x="9242558" y="4137612"/>
              <a:ext cx="641761" cy="763400"/>
              <a:chOff x="379250" y="-308235"/>
              <a:chExt cx="1283912" cy="1527265"/>
            </a:xfrm>
          </p:grpSpPr>
          <p:pic>
            <p:nvPicPr>
              <p:cNvPr id="2505" name="Google Shape;2505;p279" descr="Google Shape;897;p6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004831">
                <a:off x="898708" y="-256064"/>
                <a:ext cx="571566" cy="1422923"/>
              </a:xfrm>
              <a:prstGeom prst="rect">
                <a:avLst/>
              </a:prstGeom>
              <a:noFill/>
              <a:ln>
                <a:noFill/>
              </a:ln>
            </p:spPr>
          </p:pic>
          <p:pic>
            <p:nvPicPr>
              <p:cNvPr id="2506" name="Google Shape;2506;p279" descr="Google Shape;898;p6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57644">
                <a:off x="403223" y="91332"/>
                <a:ext cx="663818" cy="1061128"/>
              </a:xfrm>
              <a:prstGeom prst="rect">
                <a:avLst/>
              </a:prstGeom>
              <a:noFill/>
              <a:ln>
                <a:noFill/>
              </a:ln>
            </p:spPr>
          </p:pic>
        </p:grpSp>
        <p:sp>
          <p:nvSpPr>
            <p:cNvPr id="2507" name="Google Shape;2507;p279"/>
            <p:cNvSpPr/>
            <p:nvPr/>
          </p:nvSpPr>
          <p:spPr>
            <a:xfrm>
              <a:off x="8133007" y="4026588"/>
              <a:ext cx="1323600" cy="1309200"/>
            </a:xfrm>
            <a:prstGeom prst="ellipse">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grpSp>
      <p:pic>
        <p:nvPicPr>
          <p:cNvPr id="2508" name="Google Shape;2508;p279" descr="Icon&#10;&#10;Description automatically generated"/>
          <p:cNvPicPr preferRelativeResize="0"/>
          <p:nvPr/>
        </p:nvPicPr>
        <p:blipFill rotWithShape="1">
          <a:blip r:embed="rId5" cstate="email">
            <a:alphaModFix amt="65000"/>
            <a:extLst>
              <a:ext uri="{28A0092B-C50C-407E-A947-70E740481C1C}">
                <a14:useLocalDpi xmlns:a14="http://schemas.microsoft.com/office/drawing/2010/main"/>
              </a:ext>
            </a:extLst>
          </a:blip>
          <a:srcRect/>
          <a:stretch/>
        </p:blipFill>
        <p:spPr>
          <a:xfrm>
            <a:off x="1137249" y="3933068"/>
            <a:ext cx="816155" cy="331027"/>
          </a:xfrm>
          <a:prstGeom prst="rect">
            <a:avLst/>
          </a:prstGeom>
          <a:noFill/>
          <a:ln>
            <a:noFill/>
          </a:ln>
        </p:spPr>
      </p:pic>
      <p:pic>
        <p:nvPicPr>
          <p:cNvPr id="2509" name="Google Shape;2509;p279" descr="Icon&#10;&#10;Description automatically generated"/>
          <p:cNvPicPr preferRelativeResize="0"/>
          <p:nvPr/>
        </p:nvPicPr>
        <p:blipFill rotWithShape="1">
          <a:blip r:embed="rId6" cstate="email">
            <a:alphaModFix amt="25000"/>
            <a:extLst>
              <a:ext uri="{28A0092B-C50C-407E-A947-70E740481C1C}">
                <a14:useLocalDpi xmlns:a14="http://schemas.microsoft.com/office/drawing/2010/main"/>
              </a:ext>
            </a:extLst>
          </a:blip>
          <a:srcRect/>
          <a:stretch/>
        </p:blipFill>
        <p:spPr>
          <a:xfrm>
            <a:off x="320656" y="420876"/>
            <a:ext cx="635418" cy="257722"/>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J2 - Speaker Slide - B">
  <p:cSld name="Speaker Slide - B">
    <p:bg>
      <p:bgPr>
        <a:solidFill>
          <a:srgbClr val="90D0FE"/>
        </a:solidFill>
        <a:effectLst/>
      </p:bgPr>
    </p:bg>
    <p:spTree>
      <p:nvGrpSpPr>
        <p:cNvPr id="1" name="Shape 2510"/>
        <p:cNvGrpSpPr/>
        <p:nvPr/>
      </p:nvGrpSpPr>
      <p:grpSpPr>
        <a:xfrm>
          <a:off x="0" y="0"/>
          <a:ext cx="0" cy="0"/>
          <a:chOff x="0" y="0"/>
          <a:chExt cx="0" cy="0"/>
        </a:xfrm>
      </p:grpSpPr>
      <p:pic>
        <p:nvPicPr>
          <p:cNvPr id="2511" name="Google Shape;2511;p28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340"/>
            <a:ext cx="9141619" cy="5142158"/>
          </a:xfrm>
          <a:prstGeom prst="rect">
            <a:avLst/>
          </a:prstGeom>
          <a:noFill/>
          <a:ln>
            <a:noFill/>
          </a:ln>
        </p:spPr>
      </p:pic>
      <p:sp>
        <p:nvSpPr>
          <p:cNvPr id="2512" name="Google Shape;2512;p280"/>
          <p:cNvSpPr txBox="1">
            <a:spLocks noGrp="1"/>
          </p:cNvSpPr>
          <p:nvPr>
            <p:ph type="ctrTitle"/>
          </p:nvPr>
        </p:nvSpPr>
        <p:spPr>
          <a:xfrm>
            <a:off x="433944" y="1659551"/>
            <a:ext cx="34257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13" name="Google Shape;2513;p280"/>
          <p:cNvSpPr txBox="1">
            <a:spLocks noGrp="1"/>
          </p:cNvSpPr>
          <p:nvPr>
            <p:ph type="body" idx="1"/>
          </p:nvPr>
        </p:nvSpPr>
        <p:spPr>
          <a:xfrm>
            <a:off x="433944" y="2534143"/>
            <a:ext cx="34257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400"/>
              <a:buNone/>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grpSp>
        <p:nvGrpSpPr>
          <p:cNvPr id="2514" name="Google Shape;2514;p280"/>
          <p:cNvGrpSpPr/>
          <p:nvPr/>
        </p:nvGrpSpPr>
        <p:grpSpPr>
          <a:xfrm>
            <a:off x="5753054" y="3179344"/>
            <a:ext cx="1757349" cy="1189146"/>
            <a:chOff x="8133007" y="4026588"/>
            <a:chExt cx="1934128" cy="1309200"/>
          </a:xfrm>
        </p:grpSpPr>
        <p:grpSp>
          <p:nvGrpSpPr>
            <p:cNvPr id="2515" name="Google Shape;2515;p280"/>
            <p:cNvGrpSpPr/>
            <p:nvPr/>
          </p:nvGrpSpPr>
          <p:grpSpPr>
            <a:xfrm rot="2982870" flipH="1">
              <a:off x="9247601" y="4381842"/>
              <a:ext cx="641761" cy="763400"/>
              <a:chOff x="0" y="0"/>
              <a:chExt cx="1283913" cy="1527265"/>
            </a:xfrm>
          </p:grpSpPr>
          <p:pic>
            <p:nvPicPr>
              <p:cNvPr id="2516" name="Google Shape;2516;p280" descr="Google Shape;897;p6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004831">
                <a:off x="519459" y="52171"/>
                <a:ext cx="571566" cy="1422923"/>
              </a:xfrm>
              <a:prstGeom prst="rect">
                <a:avLst/>
              </a:prstGeom>
              <a:noFill/>
              <a:ln>
                <a:noFill/>
              </a:ln>
            </p:spPr>
          </p:pic>
          <p:pic>
            <p:nvPicPr>
              <p:cNvPr id="2517" name="Google Shape;2517;p280" descr="Google Shape;898;p6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57644">
                <a:off x="23973" y="399565"/>
                <a:ext cx="663818" cy="1061128"/>
              </a:xfrm>
              <a:prstGeom prst="rect">
                <a:avLst/>
              </a:prstGeom>
              <a:noFill/>
              <a:ln>
                <a:noFill/>
              </a:ln>
            </p:spPr>
          </p:pic>
        </p:grpSp>
        <p:sp>
          <p:nvSpPr>
            <p:cNvPr id="2518" name="Google Shape;2518;p280"/>
            <p:cNvSpPr/>
            <p:nvPr/>
          </p:nvSpPr>
          <p:spPr>
            <a:xfrm>
              <a:off x="8133007" y="4026588"/>
              <a:ext cx="1309200" cy="1309200"/>
            </a:xfrm>
            <a:prstGeom prst="ellipse">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grpSp>
      <p:grpSp>
        <p:nvGrpSpPr>
          <p:cNvPr id="2519" name="Google Shape;2519;p280"/>
          <p:cNvGrpSpPr/>
          <p:nvPr/>
        </p:nvGrpSpPr>
        <p:grpSpPr>
          <a:xfrm>
            <a:off x="5886199" y="341038"/>
            <a:ext cx="2634327" cy="3181910"/>
            <a:chOff x="7820971" y="120724"/>
            <a:chExt cx="3511500" cy="4242547"/>
          </a:xfrm>
        </p:grpSpPr>
        <p:grpSp>
          <p:nvGrpSpPr>
            <p:cNvPr id="2520" name="Google Shape;2520;p280"/>
            <p:cNvGrpSpPr/>
            <p:nvPr/>
          </p:nvGrpSpPr>
          <p:grpSpPr>
            <a:xfrm rot="-270569">
              <a:off x="9439862" y="155522"/>
              <a:ext cx="924454" cy="997803"/>
              <a:chOff x="0" y="-2"/>
              <a:chExt cx="1849472" cy="1996216"/>
            </a:xfrm>
          </p:grpSpPr>
          <p:pic>
            <p:nvPicPr>
              <p:cNvPr id="2521" name="Google Shape;2521;p280" descr="Google Shape;897;p6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rot="-1004842">
                <a:off x="621217" y="67536"/>
                <a:ext cx="739893" cy="1841978"/>
              </a:xfrm>
              <a:prstGeom prst="rect">
                <a:avLst/>
              </a:prstGeom>
              <a:noFill/>
              <a:ln>
                <a:noFill/>
              </a:ln>
            </p:spPr>
          </p:pic>
          <p:pic>
            <p:nvPicPr>
              <p:cNvPr id="2522" name="Google Shape;2522;p280" descr="Google Shape;898;p6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rot="-157637">
                <a:off x="31033" y="603603"/>
                <a:ext cx="859314" cy="1373638"/>
              </a:xfrm>
              <a:prstGeom prst="rect">
                <a:avLst/>
              </a:prstGeom>
              <a:noFill/>
              <a:ln>
                <a:noFill/>
              </a:ln>
            </p:spPr>
          </p:pic>
          <p:pic>
            <p:nvPicPr>
              <p:cNvPr id="2523" name="Google Shape;2523;p280" descr="Google Shape;898;p6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rot="-157638" flipH="1">
                <a:off x="1193588" y="933650"/>
                <a:ext cx="633023" cy="1011908"/>
              </a:xfrm>
              <a:prstGeom prst="rect">
                <a:avLst/>
              </a:prstGeom>
              <a:noFill/>
              <a:ln>
                <a:noFill/>
              </a:ln>
            </p:spPr>
          </p:pic>
        </p:grpSp>
        <p:sp>
          <p:nvSpPr>
            <p:cNvPr id="2524" name="Google Shape;2524;p280"/>
            <p:cNvSpPr/>
            <p:nvPr/>
          </p:nvSpPr>
          <p:spPr>
            <a:xfrm>
              <a:off x="7820971" y="851771"/>
              <a:ext cx="3511500" cy="3511500"/>
            </a:xfrm>
            <a:prstGeom prst="ellipse">
              <a:avLst/>
            </a:prstGeom>
            <a:solidFill>
              <a:srgbClr val="DED6C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grpSp>
      <p:sp>
        <p:nvSpPr>
          <p:cNvPr id="2525" name="Google Shape;2525;p280"/>
          <p:cNvSpPr/>
          <p:nvPr/>
        </p:nvSpPr>
        <p:spPr>
          <a:xfrm>
            <a:off x="5893235" y="896042"/>
            <a:ext cx="2634300" cy="2633400"/>
          </a:xfrm>
          <a:prstGeom prst="ellipse">
            <a:avLst/>
          </a:prstGeom>
          <a:solidFill>
            <a:srgbClr val="DED6C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2526" name="Google Shape;2526;p280"/>
          <p:cNvSpPr/>
          <p:nvPr/>
        </p:nvSpPr>
        <p:spPr>
          <a:xfrm>
            <a:off x="6487234" y="1673189"/>
            <a:ext cx="1543800" cy="1177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b="1" i="0" u="none" strike="noStrike">
                <a:solidFill>
                  <a:schemeClr val="accent2"/>
                </a:solidFill>
                <a:latin typeface="Salesforce Sans"/>
                <a:ea typeface="Salesforce Sans"/>
                <a:cs typeface="Salesforce Sans"/>
                <a:sym typeface="Salesforce Sans"/>
              </a:rPr>
              <a:t>Google Slides does not have an image placeholder option. </a:t>
            </a:r>
            <a:br>
              <a:rPr lang="en" sz="900" b="1" i="0" u="none" strike="noStrike">
                <a:solidFill>
                  <a:schemeClr val="accent2"/>
                </a:solidFill>
                <a:latin typeface="Salesforce Sans"/>
                <a:ea typeface="Salesforce Sans"/>
                <a:cs typeface="Salesforce Sans"/>
                <a:sym typeface="Salesforce Sans"/>
              </a:rPr>
            </a:br>
            <a:endParaRPr sz="900" b="1" i="0" u="none" strike="noStrike">
              <a:solidFill>
                <a:schemeClr val="accent2"/>
              </a:solidFill>
              <a:latin typeface="Salesforce Sans"/>
              <a:ea typeface="Salesforce Sans"/>
              <a:cs typeface="Salesforce Sans"/>
              <a:sym typeface="Salesforce Sans"/>
            </a:endParaRPr>
          </a:p>
          <a:p>
            <a:pPr marL="0" marR="0" lvl="0" indent="0" algn="ctr" rtl="0">
              <a:spcBef>
                <a:spcPts val="0"/>
              </a:spcBef>
              <a:spcAft>
                <a:spcPts val="0"/>
              </a:spcAft>
              <a:buNone/>
            </a:pPr>
            <a:r>
              <a:rPr lang="en" sz="900" b="1" i="0" u="none" strike="noStrike">
                <a:solidFill>
                  <a:schemeClr val="accent2"/>
                </a:solidFill>
                <a:latin typeface="Salesforce Sans"/>
                <a:ea typeface="Salesforce Sans"/>
                <a:cs typeface="Salesforce Sans"/>
                <a:sym typeface="Salesforce Sans"/>
              </a:rPr>
              <a:t>Please place an image of speaker over this circle manually.  Place Logo in circle below. </a:t>
            </a:r>
            <a:endParaRPr sz="900" b="1">
              <a:solidFill>
                <a:schemeClr val="accent2"/>
              </a:solidFill>
              <a:latin typeface="Salesforce Sans"/>
              <a:ea typeface="Salesforce Sans"/>
              <a:cs typeface="Salesforce Sans"/>
              <a:sym typeface="Salesforce Sans"/>
            </a:endParaRPr>
          </a:p>
        </p:txBody>
      </p:sp>
      <p:pic>
        <p:nvPicPr>
          <p:cNvPr id="2527" name="Google Shape;2527;p280" descr="Icon&#10;&#10;Description automatically generated"/>
          <p:cNvPicPr preferRelativeResize="0"/>
          <p:nvPr/>
        </p:nvPicPr>
        <p:blipFill rotWithShape="1">
          <a:blip r:embed="rId8" cstate="email">
            <a:alphaModFix amt="65000"/>
            <a:extLst>
              <a:ext uri="{28A0092B-C50C-407E-A947-70E740481C1C}">
                <a14:useLocalDpi xmlns:a14="http://schemas.microsoft.com/office/drawing/2010/main"/>
              </a:ext>
            </a:extLst>
          </a:blip>
          <a:srcRect/>
          <a:stretch/>
        </p:blipFill>
        <p:spPr>
          <a:xfrm>
            <a:off x="1137249" y="3933068"/>
            <a:ext cx="816155" cy="331027"/>
          </a:xfrm>
          <a:prstGeom prst="rect">
            <a:avLst/>
          </a:prstGeom>
          <a:noFill/>
          <a:ln>
            <a:noFill/>
          </a:ln>
        </p:spPr>
      </p:pic>
      <p:pic>
        <p:nvPicPr>
          <p:cNvPr id="2528" name="Google Shape;2528;p280" descr="Icon&#10;&#10;Description automatically generated"/>
          <p:cNvPicPr preferRelativeResize="0"/>
          <p:nvPr/>
        </p:nvPicPr>
        <p:blipFill rotWithShape="1">
          <a:blip r:embed="rId9" cstate="email">
            <a:alphaModFix amt="25000"/>
            <a:extLst>
              <a:ext uri="{28A0092B-C50C-407E-A947-70E740481C1C}">
                <a14:useLocalDpi xmlns:a14="http://schemas.microsoft.com/office/drawing/2010/main"/>
              </a:ext>
            </a:extLst>
          </a:blip>
          <a:srcRect/>
          <a:stretch/>
        </p:blipFill>
        <p:spPr>
          <a:xfrm>
            <a:off x="320656" y="420876"/>
            <a:ext cx="635418" cy="257722"/>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L1 - Panelist Slide - 3-Up">
  <p:cSld name="Panelist Slide - 3-Up">
    <p:spTree>
      <p:nvGrpSpPr>
        <p:cNvPr id="1" name="Shape 2529"/>
        <p:cNvGrpSpPr/>
        <p:nvPr/>
      </p:nvGrpSpPr>
      <p:grpSpPr>
        <a:xfrm>
          <a:off x="0" y="0"/>
          <a:ext cx="0" cy="0"/>
          <a:chOff x="0" y="0"/>
          <a:chExt cx="0" cy="0"/>
        </a:xfrm>
      </p:grpSpPr>
      <p:sp>
        <p:nvSpPr>
          <p:cNvPr id="2530" name="Google Shape;2530;p281"/>
          <p:cNvSpPr/>
          <p:nvPr/>
        </p:nvSpPr>
        <p:spPr>
          <a:xfrm>
            <a:off x="-1" y="4654726"/>
            <a:ext cx="9141930" cy="488754"/>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rgbClr val="003366"/>
              </a:buClr>
              <a:buSzPts val="1300"/>
              <a:buFont typeface="Salesforce Sans"/>
              <a:buNone/>
            </a:pPr>
            <a:endParaRPr sz="1300">
              <a:solidFill>
                <a:schemeClr val="dk1"/>
              </a:solidFill>
              <a:latin typeface="Salesforce Sans"/>
              <a:ea typeface="Salesforce Sans"/>
              <a:cs typeface="Salesforce Sans"/>
              <a:sym typeface="Salesforce Sans"/>
            </a:endParaRPr>
          </a:p>
        </p:txBody>
      </p:sp>
      <p:sp>
        <p:nvSpPr>
          <p:cNvPr id="2531" name="Google Shape;2531;p281"/>
          <p:cNvSpPr txBox="1">
            <a:spLocks noGrp="1"/>
          </p:cNvSpPr>
          <p:nvPr>
            <p:ph type="body" idx="1"/>
          </p:nvPr>
        </p:nvSpPr>
        <p:spPr>
          <a:xfrm>
            <a:off x="762910" y="3304300"/>
            <a:ext cx="25023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200"/>
              <a:buNone/>
              <a:defRPr sz="12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98450" algn="l" rtl="0">
              <a:spcBef>
                <a:spcPts val="500"/>
              </a:spcBef>
              <a:spcAft>
                <a:spcPts val="0"/>
              </a:spcAft>
              <a:buSzPts val="1100"/>
              <a:buChar char="•"/>
              <a:defRPr sz="1100">
                <a:solidFill>
                  <a:schemeClr val="lt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532" name="Google Shape;2532;p281"/>
          <p:cNvSpPr txBox="1">
            <a:spLocks noGrp="1"/>
          </p:cNvSpPr>
          <p:nvPr>
            <p:ph type="body" idx="2"/>
          </p:nvPr>
        </p:nvSpPr>
        <p:spPr>
          <a:xfrm>
            <a:off x="3343562" y="3304300"/>
            <a:ext cx="24993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200"/>
              <a:buNone/>
              <a:defRPr sz="12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98450" algn="l" rtl="0">
              <a:spcBef>
                <a:spcPts val="500"/>
              </a:spcBef>
              <a:spcAft>
                <a:spcPts val="0"/>
              </a:spcAft>
              <a:buSzPts val="1100"/>
              <a:buChar char="•"/>
              <a:defRPr sz="1100">
                <a:solidFill>
                  <a:schemeClr val="lt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533" name="Google Shape;2533;p281"/>
          <p:cNvSpPr txBox="1">
            <a:spLocks noGrp="1"/>
          </p:cNvSpPr>
          <p:nvPr>
            <p:ph type="body" idx="3"/>
          </p:nvPr>
        </p:nvSpPr>
        <p:spPr>
          <a:xfrm>
            <a:off x="716022" y="2871940"/>
            <a:ext cx="25962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200"/>
              <a:buNone/>
              <a:defRPr sz="12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534" name="Google Shape;2534;p281"/>
          <p:cNvSpPr txBox="1">
            <a:spLocks noGrp="1"/>
          </p:cNvSpPr>
          <p:nvPr>
            <p:ph type="body" idx="4"/>
          </p:nvPr>
        </p:nvSpPr>
        <p:spPr>
          <a:xfrm>
            <a:off x="3295235" y="2871940"/>
            <a:ext cx="25962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200"/>
              <a:buNone/>
              <a:defRPr sz="12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535" name="Google Shape;2535;p281"/>
          <p:cNvSpPr>
            <a:spLocks noGrp="1"/>
          </p:cNvSpPr>
          <p:nvPr>
            <p:ph type="pic" idx="5"/>
          </p:nvPr>
        </p:nvSpPr>
        <p:spPr>
          <a:xfrm>
            <a:off x="1118877" y="1085873"/>
            <a:ext cx="1790400" cy="1785900"/>
          </a:xfrm>
          <a:prstGeom prst="ellipse">
            <a:avLst/>
          </a:prstGeom>
          <a:solidFill>
            <a:srgbClr val="C1B9B4"/>
          </a:solidFill>
          <a:ln w="9525" cap="flat" cmpd="sng">
            <a:solidFill>
              <a:srgbClr val="C1B9B4"/>
            </a:solidFill>
            <a:prstDash val="solid"/>
            <a:round/>
            <a:headEnd type="none" w="sm" len="sm"/>
            <a:tailEnd type="none" w="sm" len="sm"/>
          </a:ln>
          <a:effectLst>
            <a:outerShdw blurRad="254000" dist="101600" dir="3600000" algn="tl" rotWithShape="0">
              <a:srgbClr val="000000">
                <a:alpha val="14900"/>
              </a:srgbClr>
            </a:outerShdw>
          </a:effectLst>
        </p:spPr>
        <p:txBody>
          <a:bodyPr spcFirstLastPara="1" wrap="square" lIns="68575" tIns="68575" rIns="68575" bIns="68575" anchor="ctr" anchorCtr="0">
            <a:noAutofit/>
          </a:bodyPr>
          <a:lstStyle>
            <a:lvl1pPr marR="0" lvl="0" algn="l" rtl="0">
              <a:spcBef>
                <a:spcPts val="800"/>
              </a:spcBef>
              <a:spcAft>
                <a:spcPts val="0"/>
              </a:spcAft>
              <a:buClr>
                <a:srgbClr val="7F7F7F"/>
              </a:buClr>
              <a:buSzPts val="1400"/>
              <a:buFont typeface="Arial"/>
              <a:buNone/>
              <a:defRPr sz="1400" b="0" i="0" u="none" strike="noStrike" cap="none">
                <a:solidFill>
                  <a:srgbClr val="FFFFFF"/>
                </a:solidFill>
                <a:latin typeface="Salesforce Sans"/>
                <a:ea typeface="Salesforce Sans"/>
                <a:cs typeface="Salesforce Sans"/>
                <a:sym typeface="Salesforce Sans"/>
              </a:defRPr>
            </a:lvl1pPr>
            <a:lvl2pPr marR="0" lvl="1" algn="l" rtl="0">
              <a:spcBef>
                <a:spcPts val="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R="0" lvl="2" algn="l" rtl="0">
              <a:spcBef>
                <a:spcPts val="5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R="0" lvl="3"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R="0" lvl="4" algn="l" rtl="0">
              <a:spcBef>
                <a:spcPts val="500"/>
              </a:spcBef>
              <a:spcAft>
                <a:spcPts val="0"/>
              </a:spcAft>
              <a:buSzPts val="1100"/>
              <a:buNone/>
              <a:defRPr sz="1500" b="0" i="0" u="none" strike="noStrike" cap="none">
                <a:solidFill>
                  <a:schemeClr val="accent2"/>
                </a:solidFill>
                <a:latin typeface="Salesforce Sans"/>
                <a:ea typeface="Salesforce Sans"/>
                <a:cs typeface="Salesforce Sans"/>
                <a:sym typeface="Salesforce Sans"/>
              </a:defRPr>
            </a:lvl5pPr>
            <a:lvl6pPr marR="0" lvl="5" algn="l" rtl="0">
              <a:spcBef>
                <a:spcPts val="5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6pPr>
            <a:lvl7pPr marR="0" lvl="6"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7pPr>
            <a:lvl8pPr marR="0" lvl="7"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8pPr>
            <a:lvl9pPr marR="0" lvl="8"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9pPr>
          </a:lstStyle>
          <a:p>
            <a:endParaRPr/>
          </a:p>
        </p:txBody>
      </p:sp>
      <p:sp>
        <p:nvSpPr>
          <p:cNvPr id="2536" name="Google Shape;2536;p281"/>
          <p:cNvSpPr>
            <a:spLocks noGrp="1"/>
          </p:cNvSpPr>
          <p:nvPr>
            <p:ph type="pic" idx="6"/>
          </p:nvPr>
        </p:nvSpPr>
        <p:spPr>
          <a:xfrm>
            <a:off x="3698089" y="1085873"/>
            <a:ext cx="1790400" cy="1785900"/>
          </a:xfrm>
          <a:prstGeom prst="ellipse">
            <a:avLst/>
          </a:prstGeom>
          <a:solidFill>
            <a:srgbClr val="C1B9B4"/>
          </a:solidFill>
          <a:ln w="9525" cap="flat" cmpd="sng">
            <a:solidFill>
              <a:srgbClr val="C1B9B4"/>
            </a:solidFill>
            <a:prstDash val="solid"/>
            <a:round/>
            <a:headEnd type="none" w="sm" len="sm"/>
            <a:tailEnd type="none" w="sm" len="sm"/>
          </a:ln>
          <a:effectLst>
            <a:outerShdw blurRad="254000" dist="101600" dir="3600000" algn="tl" rotWithShape="0">
              <a:srgbClr val="000000">
                <a:alpha val="14900"/>
              </a:srgbClr>
            </a:outerShdw>
          </a:effectLst>
        </p:spPr>
        <p:txBody>
          <a:bodyPr spcFirstLastPara="1" wrap="square" lIns="68575" tIns="68575" rIns="68575" bIns="68575" anchor="ctr" anchorCtr="0">
            <a:noAutofit/>
          </a:bodyPr>
          <a:lstStyle>
            <a:lvl1pPr marR="0" lvl="0" algn="l" rtl="0">
              <a:spcBef>
                <a:spcPts val="800"/>
              </a:spcBef>
              <a:spcAft>
                <a:spcPts val="0"/>
              </a:spcAft>
              <a:buClr>
                <a:srgbClr val="7F7F7F"/>
              </a:buClr>
              <a:buSzPts val="1400"/>
              <a:buFont typeface="Arial"/>
              <a:buNone/>
              <a:defRPr sz="1400" b="0" i="0" u="none" strike="noStrike" cap="none">
                <a:solidFill>
                  <a:srgbClr val="FFFFFF"/>
                </a:solidFill>
                <a:latin typeface="Salesforce Sans"/>
                <a:ea typeface="Salesforce Sans"/>
                <a:cs typeface="Salesforce Sans"/>
                <a:sym typeface="Salesforce Sans"/>
              </a:defRPr>
            </a:lvl1pPr>
            <a:lvl2pPr marR="0" lvl="1" algn="l" rtl="0">
              <a:spcBef>
                <a:spcPts val="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R="0" lvl="2" algn="l" rtl="0">
              <a:spcBef>
                <a:spcPts val="5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R="0" lvl="3"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R="0" lvl="4" algn="l" rtl="0">
              <a:spcBef>
                <a:spcPts val="500"/>
              </a:spcBef>
              <a:spcAft>
                <a:spcPts val="0"/>
              </a:spcAft>
              <a:buSzPts val="1100"/>
              <a:buNone/>
              <a:defRPr sz="1500" b="0" i="0" u="none" strike="noStrike" cap="none">
                <a:solidFill>
                  <a:schemeClr val="accent2"/>
                </a:solidFill>
                <a:latin typeface="Salesforce Sans"/>
                <a:ea typeface="Salesforce Sans"/>
                <a:cs typeface="Salesforce Sans"/>
                <a:sym typeface="Salesforce Sans"/>
              </a:defRPr>
            </a:lvl5pPr>
            <a:lvl6pPr marR="0" lvl="5" algn="l" rtl="0">
              <a:spcBef>
                <a:spcPts val="5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6pPr>
            <a:lvl7pPr marR="0" lvl="6"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7pPr>
            <a:lvl8pPr marR="0" lvl="7"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8pPr>
            <a:lvl9pPr marR="0" lvl="8"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9pPr>
          </a:lstStyle>
          <a:p>
            <a:endParaRPr/>
          </a:p>
        </p:txBody>
      </p:sp>
      <p:sp>
        <p:nvSpPr>
          <p:cNvPr id="2537" name="Google Shape;2537;p281"/>
          <p:cNvSpPr txBox="1">
            <a:spLocks noGrp="1"/>
          </p:cNvSpPr>
          <p:nvPr>
            <p:ph type="body" idx="7"/>
          </p:nvPr>
        </p:nvSpPr>
        <p:spPr>
          <a:xfrm>
            <a:off x="5884799" y="3304300"/>
            <a:ext cx="25023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200"/>
              <a:buNone/>
              <a:defRPr sz="12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98450" algn="l" rtl="0">
              <a:spcBef>
                <a:spcPts val="500"/>
              </a:spcBef>
              <a:spcAft>
                <a:spcPts val="0"/>
              </a:spcAft>
              <a:buSzPts val="1100"/>
              <a:buChar char="•"/>
              <a:defRPr sz="1100">
                <a:solidFill>
                  <a:schemeClr val="lt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538" name="Google Shape;2538;p281"/>
          <p:cNvSpPr txBox="1">
            <a:spLocks noGrp="1"/>
          </p:cNvSpPr>
          <p:nvPr>
            <p:ph type="body" idx="8"/>
          </p:nvPr>
        </p:nvSpPr>
        <p:spPr>
          <a:xfrm>
            <a:off x="5837911" y="2871940"/>
            <a:ext cx="25962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200"/>
              <a:buNone/>
              <a:defRPr sz="12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539" name="Google Shape;2539;p281"/>
          <p:cNvSpPr>
            <a:spLocks noGrp="1"/>
          </p:cNvSpPr>
          <p:nvPr>
            <p:ph type="pic" idx="9"/>
          </p:nvPr>
        </p:nvSpPr>
        <p:spPr>
          <a:xfrm>
            <a:off x="6240766" y="1085873"/>
            <a:ext cx="1790400" cy="1785900"/>
          </a:xfrm>
          <a:prstGeom prst="ellipse">
            <a:avLst/>
          </a:prstGeom>
          <a:solidFill>
            <a:srgbClr val="C1B9B4"/>
          </a:solidFill>
          <a:ln w="9525" cap="flat" cmpd="sng">
            <a:solidFill>
              <a:srgbClr val="C1B9B4"/>
            </a:solidFill>
            <a:prstDash val="solid"/>
            <a:round/>
            <a:headEnd type="none" w="sm" len="sm"/>
            <a:tailEnd type="none" w="sm" len="sm"/>
          </a:ln>
          <a:effectLst>
            <a:outerShdw blurRad="254000" dist="101600" dir="3600000" algn="tl" rotWithShape="0">
              <a:srgbClr val="000000">
                <a:alpha val="14900"/>
              </a:srgbClr>
            </a:outerShdw>
          </a:effectLst>
        </p:spPr>
        <p:txBody>
          <a:bodyPr spcFirstLastPara="1" wrap="square" lIns="68575" tIns="68575" rIns="68575" bIns="68575" anchor="ctr" anchorCtr="0">
            <a:noAutofit/>
          </a:bodyPr>
          <a:lstStyle>
            <a:lvl1pPr marR="0" lvl="0" algn="l" rtl="0">
              <a:spcBef>
                <a:spcPts val="800"/>
              </a:spcBef>
              <a:spcAft>
                <a:spcPts val="0"/>
              </a:spcAft>
              <a:buClr>
                <a:srgbClr val="7F7F7F"/>
              </a:buClr>
              <a:buSzPts val="1400"/>
              <a:buFont typeface="Arial"/>
              <a:buNone/>
              <a:defRPr sz="1400" b="0" i="0" u="none" strike="noStrike" cap="none">
                <a:solidFill>
                  <a:srgbClr val="FFFFFF"/>
                </a:solidFill>
                <a:latin typeface="Salesforce Sans"/>
                <a:ea typeface="Salesforce Sans"/>
                <a:cs typeface="Salesforce Sans"/>
                <a:sym typeface="Salesforce Sans"/>
              </a:defRPr>
            </a:lvl1pPr>
            <a:lvl2pPr marR="0" lvl="1" algn="l" rtl="0">
              <a:spcBef>
                <a:spcPts val="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R="0" lvl="2" algn="l" rtl="0">
              <a:spcBef>
                <a:spcPts val="5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R="0" lvl="3"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R="0" lvl="4" algn="l" rtl="0">
              <a:spcBef>
                <a:spcPts val="500"/>
              </a:spcBef>
              <a:spcAft>
                <a:spcPts val="0"/>
              </a:spcAft>
              <a:buSzPts val="1100"/>
              <a:buNone/>
              <a:defRPr sz="1500" b="0" i="0" u="none" strike="noStrike" cap="none">
                <a:solidFill>
                  <a:schemeClr val="accent2"/>
                </a:solidFill>
                <a:latin typeface="Salesforce Sans"/>
                <a:ea typeface="Salesforce Sans"/>
                <a:cs typeface="Salesforce Sans"/>
                <a:sym typeface="Salesforce Sans"/>
              </a:defRPr>
            </a:lvl5pPr>
            <a:lvl6pPr marR="0" lvl="5" algn="l" rtl="0">
              <a:spcBef>
                <a:spcPts val="5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6pPr>
            <a:lvl7pPr marR="0" lvl="6"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7pPr>
            <a:lvl8pPr marR="0" lvl="7"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8pPr>
            <a:lvl9pPr marR="0" lvl="8"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9pPr>
          </a:lstStyle>
          <a:p>
            <a:endParaRPr/>
          </a:p>
        </p:txBody>
      </p:sp>
      <p:pic>
        <p:nvPicPr>
          <p:cNvPr id="2540" name="Google Shape;2540;p281"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2541" name="Google Shape;2541;p281"/>
          <p:cNvSpPr txBox="1">
            <a:spLocks noGrp="1"/>
          </p:cNvSpPr>
          <p:nvPr>
            <p:ph type="title"/>
          </p:nvPr>
        </p:nvSpPr>
        <p:spPr>
          <a:xfrm>
            <a:off x="428740" y="47625"/>
            <a:ext cx="82863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542" name="Google Shape;2542;p281" descr="Footer 3.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7761215" y="4326571"/>
            <a:ext cx="1390083" cy="823575"/>
          </a:xfrm>
          <a:prstGeom prst="rect">
            <a:avLst/>
          </a:prstGeom>
          <a:noFill/>
          <a:ln>
            <a:noFill/>
          </a:ln>
        </p:spPr>
      </p:pic>
      <p:pic>
        <p:nvPicPr>
          <p:cNvPr id="2543" name="Google Shape;2543;p281"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flipH="1">
            <a:off x="8600085" y="4521974"/>
            <a:ext cx="380295" cy="418137"/>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L2 - Panelist Slide - 5 Up">
  <p:cSld name="Panelist Slide - 5 Up">
    <p:spTree>
      <p:nvGrpSpPr>
        <p:cNvPr id="1" name="Shape 2544"/>
        <p:cNvGrpSpPr/>
        <p:nvPr/>
      </p:nvGrpSpPr>
      <p:grpSpPr>
        <a:xfrm>
          <a:off x="0" y="0"/>
          <a:ext cx="0" cy="0"/>
          <a:chOff x="0" y="0"/>
          <a:chExt cx="0" cy="0"/>
        </a:xfrm>
      </p:grpSpPr>
      <p:sp>
        <p:nvSpPr>
          <p:cNvPr id="2545" name="Google Shape;2545;p282"/>
          <p:cNvSpPr/>
          <p:nvPr/>
        </p:nvSpPr>
        <p:spPr>
          <a:xfrm>
            <a:off x="-1" y="4654726"/>
            <a:ext cx="9141930" cy="488754"/>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rgbClr val="003366"/>
              </a:buClr>
              <a:buSzPts val="1300"/>
              <a:buFont typeface="Salesforce Sans"/>
              <a:buNone/>
            </a:pPr>
            <a:endParaRPr sz="1300">
              <a:solidFill>
                <a:schemeClr val="dk1"/>
              </a:solidFill>
              <a:latin typeface="Salesforce Sans"/>
              <a:ea typeface="Salesforce Sans"/>
              <a:cs typeface="Salesforce Sans"/>
              <a:sym typeface="Salesforce Sans"/>
            </a:endParaRPr>
          </a:p>
        </p:txBody>
      </p:sp>
      <p:sp>
        <p:nvSpPr>
          <p:cNvPr id="2546" name="Google Shape;2546;p282"/>
          <p:cNvSpPr txBox="1">
            <a:spLocks noGrp="1"/>
          </p:cNvSpPr>
          <p:nvPr>
            <p:ph type="body" idx="1"/>
          </p:nvPr>
        </p:nvSpPr>
        <p:spPr>
          <a:xfrm>
            <a:off x="314249" y="2421713"/>
            <a:ext cx="16119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547" name="Google Shape;2547;p282"/>
          <p:cNvSpPr txBox="1">
            <a:spLocks noGrp="1"/>
          </p:cNvSpPr>
          <p:nvPr>
            <p:ph type="body" idx="2"/>
          </p:nvPr>
        </p:nvSpPr>
        <p:spPr>
          <a:xfrm>
            <a:off x="2081303" y="2854073"/>
            <a:ext cx="15537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98450" algn="l" rtl="0">
              <a:spcBef>
                <a:spcPts val="500"/>
              </a:spcBef>
              <a:spcAft>
                <a:spcPts val="0"/>
              </a:spcAft>
              <a:buSzPts val="1100"/>
              <a:buChar char="•"/>
              <a:defRPr sz="1100">
                <a:solidFill>
                  <a:schemeClr val="lt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548" name="Google Shape;2548;p282"/>
          <p:cNvSpPr txBox="1">
            <a:spLocks noGrp="1"/>
          </p:cNvSpPr>
          <p:nvPr>
            <p:ph type="body" idx="3"/>
          </p:nvPr>
        </p:nvSpPr>
        <p:spPr>
          <a:xfrm>
            <a:off x="3819189" y="2854073"/>
            <a:ext cx="15519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98450" algn="l" rtl="0">
              <a:spcBef>
                <a:spcPts val="500"/>
              </a:spcBef>
              <a:spcAft>
                <a:spcPts val="0"/>
              </a:spcAft>
              <a:buSzPts val="1100"/>
              <a:buChar char="•"/>
              <a:defRPr sz="1100">
                <a:solidFill>
                  <a:schemeClr val="lt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549" name="Google Shape;2549;p282"/>
          <p:cNvSpPr txBox="1">
            <a:spLocks noGrp="1"/>
          </p:cNvSpPr>
          <p:nvPr>
            <p:ph type="body" idx="4"/>
          </p:nvPr>
        </p:nvSpPr>
        <p:spPr>
          <a:xfrm>
            <a:off x="2058995" y="2421713"/>
            <a:ext cx="16119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550" name="Google Shape;2550;p282"/>
          <p:cNvSpPr txBox="1">
            <a:spLocks noGrp="1"/>
          </p:cNvSpPr>
          <p:nvPr>
            <p:ph type="body" idx="5"/>
          </p:nvPr>
        </p:nvSpPr>
        <p:spPr>
          <a:xfrm>
            <a:off x="3787272" y="2421713"/>
            <a:ext cx="16119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551" name="Google Shape;2551;p282"/>
          <p:cNvSpPr>
            <a:spLocks noGrp="1"/>
          </p:cNvSpPr>
          <p:nvPr>
            <p:ph type="pic" idx="6"/>
          </p:nvPr>
        </p:nvSpPr>
        <p:spPr>
          <a:xfrm>
            <a:off x="489297" y="1164781"/>
            <a:ext cx="1261800" cy="1258800"/>
          </a:xfrm>
          <a:prstGeom prst="ellipse">
            <a:avLst/>
          </a:prstGeom>
          <a:solidFill>
            <a:srgbClr val="C1B9B4"/>
          </a:solidFill>
          <a:ln w="9525" cap="flat" cmpd="sng">
            <a:solidFill>
              <a:srgbClr val="C1B9B4"/>
            </a:solidFill>
            <a:prstDash val="solid"/>
            <a:round/>
            <a:headEnd type="none" w="sm" len="sm"/>
            <a:tailEnd type="none" w="sm" len="sm"/>
          </a:ln>
          <a:effectLst>
            <a:outerShdw blurRad="254000" dist="101600" dir="3600000" algn="tl" rotWithShape="0">
              <a:srgbClr val="000000">
                <a:alpha val="14900"/>
              </a:srgbClr>
            </a:outerShdw>
          </a:effectLst>
        </p:spPr>
        <p:txBody>
          <a:bodyPr spcFirstLastPara="1" wrap="square" lIns="68575" tIns="68575" rIns="68575" bIns="68575" anchor="ctr" anchorCtr="0">
            <a:noAutofit/>
          </a:bodyPr>
          <a:lstStyle>
            <a:lvl1pPr marR="0" lvl="0" algn="l" rtl="0">
              <a:spcBef>
                <a:spcPts val="800"/>
              </a:spcBef>
              <a:spcAft>
                <a:spcPts val="0"/>
              </a:spcAft>
              <a:buClr>
                <a:srgbClr val="7F7F7F"/>
              </a:buClr>
              <a:buSzPts val="1400"/>
              <a:buFont typeface="Arial"/>
              <a:buNone/>
              <a:defRPr sz="1400" b="0" i="0" u="none" strike="noStrike" cap="none">
                <a:solidFill>
                  <a:srgbClr val="FFFFFF"/>
                </a:solidFill>
                <a:latin typeface="Salesforce Sans"/>
                <a:ea typeface="Salesforce Sans"/>
                <a:cs typeface="Salesforce Sans"/>
                <a:sym typeface="Salesforce Sans"/>
              </a:defRPr>
            </a:lvl1pPr>
            <a:lvl2pPr marR="0" lvl="1" algn="l" rtl="0">
              <a:spcBef>
                <a:spcPts val="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R="0" lvl="2" algn="l" rtl="0">
              <a:spcBef>
                <a:spcPts val="5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R="0" lvl="3"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R="0" lvl="4" algn="l" rtl="0">
              <a:spcBef>
                <a:spcPts val="500"/>
              </a:spcBef>
              <a:spcAft>
                <a:spcPts val="0"/>
              </a:spcAft>
              <a:buSzPts val="1100"/>
              <a:buNone/>
              <a:defRPr sz="1500" b="0" i="0" u="none" strike="noStrike" cap="none">
                <a:solidFill>
                  <a:schemeClr val="accent2"/>
                </a:solidFill>
                <a:latin typeface="Salesforce Sans"/>
                <a:ea typeface="Salesforce Sans"/>
                <a:cs typeface="Salesforce Sans"/>
                <a:sym typeface="Salesforce Sans"/>
              </a:defRPr>
            </a:lvl5pPr>
            <a:lvl6pPr marR="0" lvl="5" algn="l" rtl="0">
              <a:spcBef>
                <a:spcPts val="5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6pPr>
            <a:lvl7pPr marR="0" lvl="6"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7pPr>
            <a:lvl8pPr marR="0" lvl="7"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8pPr>
            <a:lvl9pPr marR="0" lvl="8"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9pPr>
          </a:lstStyle>
          <a:p>
            <a:endParaRPr/>
          </a:p>
        </p:txBody>
      </p:sp>
      <p:sp>
        <p:nvSpPr>
          <p:cNvPr id="2552" name="Google Shape;2552;p282"/>
          <p:cNvSpPr>
            <a:spLocks noGrp="1"/>
          </p:cNvSpPr>
          <p:nvPr>
            <p:ph type="pic" idx="7"/>
          </p:nvPr>
        </p:nvSpPr>
        <p:spPr>
          <a:xfrm>
            <a:off x="2228898" y="1164781"/>
            <a:ext cx="1261800" cy="1258800"/>
          </a:xfrm>
          <a:prstGeom prst="ellipse">
            <a:avLst/>
          </a:prstGeom>
          <a:solidFill>
            <a:srgbClr val="C1B9B4"/>
          </a:solidFill>
          <a:ln w="9525" cap="flat" cmpd="sng">
            <a:solidFill>
              <a:srgbClr val="C1B9B4"/>
            </a:solidFill>
            <a:prstDash val="solid"/>
            <a:round/>
            <a:headEnd type="none" w="sm" len="sm"/>
            <a:tailEnd type="none" w="sm" len="sm"/>
          </a:ln>
          <a:effectLst>
            <a:outerShdw blurRad="254000" dist="101600" dir="3600000" algn="tl" rotWithShape="0">
              <a:srgbClr val="000000">
                <a:alpha val="14900"/>
              </a:srgbClr>
            </a:outerShdw>
          </a:effectLst>
        </p:spPr>
        <p:txBody>
          <a:bodyPr spcFirstLastPara="1" wrap="square" lIns="68575" tIns="68575" rIns="68575" bIns="68575" anchor="ctr" anchorCtr="0">
            <a:noAutofit/>
          </a:bodyPr>
          <a:lstStyle>
            <a:lvl1pPr marR="0" lvl="0" algn="l" rtl="0">
              <a:spcBef>
                <a:spcPts val="800"/>
              </a:spcBef>
              <a:spcAft>
                <a:spcPts val="0"/>
              </a:spcAft>
              <a:buClr>
                <a:srgbClr val="7F7F7F"/>
              </a:buClr>
              <a:buSzPts val="1400"/>
              <a:buFont typeface="Arial"/>
              <a:buNone/>
              <a:defRPr sz="1400" b="0" i="0" u="none" strike="noStrike" cap="none">
                <a:solidFill>
                  <a:srgbClr val="FFFFFF"/>
                </a:solidFill>
                <a:latin typeface="Salesforce Sans"/>
                <a:ea typeface="Salesforce Sans"/>
                <a:cs typeface="Salesforce Sans"/>
                <a:sym typeface="Salesforce Sans"/>
              </a:defRPr>
            </a:lvl1pPr>
            <a:lvl2pPr marR="0" lvl="1" algn="l" rtl="0">
              <a:spcBef>
                <a:spcPts val="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R="0" lvl="2" algn="l" rtl="0">
              <a:spcBef>
                <a:spcPts val="5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R="0" lvl="3"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R="0" lvl="4" algn="l" rtl="0">
              <a:spcBef>
                <a:spcPts val="500"/>
              </a:spcBef>
              <a:spcAft>
                <a:spcPts val="0"/>
              </a:spcAft>
              <a:buSzPts val="1100"/>
              <a:buNone/>
              <a:defRPr sz="1500" b="0" i="0" u="none" strike="noStrike" cap="none">
                <a:solidFill>
                  <a:schemeClr val="accent2"/>
                </a:solidFill>
                <a:latin typeface="Salesforce Sans"/>
                <a:ea typeface="Salesforce Sans"/>
                <a:cs typeface="Salesforce Sans"/>
                <a:sym typeface="Salesforce Sans"/>
              </a:defRPr>
            </a:lvl5pPr>
            <a:lvl6pPr marR="0" lvl="5" algn="l" rtl="0">
              <a:spcBef>
                <a:spcPts val="5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6pPr>
            <a:lvl7pPr marR="0" lvl="6"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7pPr>
            <a:lvl8pPr marR="0" lvl="7"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8pPr>
            <a:lvl9pPr marR="0" lvl="8"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9pPr>
          </a:lstStyle>
          <a:p>
            <a:endParaRPr/>
          </a:p>
        </p:txBody>
      </p:sp>
      <p:sp>
        <p:nvSpPr>
          <p:cNvPr id="2553" name="Google Shape;2553;p282"/>
          <p:cNvSpPr>
            <a:spLocks noGrp="1"/>
          </p:cNvSpPr>
          <p:nvPr>
            <p:ph type="pic" idx="8"/>
          </p:nvPr>
        </p:nvSpPr>
        <p:spPr>
          <a:xfrm>
            <a:off x="3939072" y="1164781"/>
            <a:ext cx="1261800" cy="1258800"/>
          </a:xfrm>
          <a:prstGeom prst="ellipse">
            <a:avLst/>
          </a:prstGeom>
          <a:solidFill>
            <a:srgbClr val="C1B9B4"/>
          </a:solidFill>
          <a:ln w="9525" cap="flat" cmpd="sng">
            <a:solidFill>
              <a:srgbClr val="C1B9B4"/>
            </a:solidFill>
            <a:prstDash val="solid"/>
            <a:round/>
            <a:headEnd type="none" w="sm" len="sm"/>
            <a:tailEnd type="none" w="sm" len="sm"/>
          </a:ln>
          <a:effectLst>
            <a:outerShdw blurRad="254000" dist="101600" dir="3600000" algn="tl" rotWithShape="0">
              <a:srgbClr val="000000">
                <a:alpha val="14900"/>
              </a:srgbClr>
            </a:outerShdw>
          </a:effectLst>
        </p:spPr>
        <p:txBody>
          <a:bodyPr spcFirstLastPara="1" wrap="square" lIns="68575" tIns="68575" rIns="68575" bIns="68575" anchor="ctr" anchorCtr="0">
            <a:noAutofit/>
          </a:bodyPr>
          <a:lstStyle>
            <a:lvl1pPr marR="0" lvl="0" algn="l" rtl="0">
              <a:spcBef>
                <a:spcPts val="800"/>
              </a:spcBef>
              <a:spcAft>
                <a:spcPts val="0"/>
              </a:spcAft>
              <a:buClr>
                <a:srgbClr val="7F7F7F"/>
              </a:buClr>
              <a:buSzPts val="1400"/>
              <a:buFont typeface="Arial"/>
              <a:buNone/>
              <a:defRPr sz="1400" b="0" i="0" u="none" strike="noStrike" cap="none">
                <a:solidFill>
                  <a:srgbClr val="FFFFFF"/>
                </a:solidFill>
                <a:latin typeface="Salesforce Sans"/>
                <a:ea typeface="Salesforce Sans"/>
                <a:cs typeface="Salesforce Sans"/>
                <a:sym typeface="Salesforce Sans"/>
              </a:defRPr>
            </a:lvl1pPr>
            <a:lvl2pPr marR="0" lvl="1" algn="l" rtl="0">
              <a:spcBef>
                <a:spcPts val="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R="0" lvl="2" algn="l" rtl="0">
              <a:spcBef>
                <a:spcPts val="5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R="0" lvl="3"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R="0" lvl="4" algn="l" rtl="0">
              <a:spcBef>
                <a:spcPts val="500"/>
              </a:spcBef>
              <a:spcAft>
                <a:spcPts val="0"/>
              </a:spcAft>
              <a:buSzPts val="1100"/>
              <a:buNone/>
              <a:defRPr sz="1500" b="0" i="0" u="none" strike="noStrike" cap="none">
                <a:solidFill>
                  <a:schemeClr val="accent2"/>
                </a:solidFill>
                <a:latin typeface="Salesforce Sans"/>
                <a:ea typeface="Salesforce Sans"/>
                <a:cs typeface="Salesforce Sans"/>
                <a:sym typeface="Salesforce Sans"/>
              </a:defRPr>
            </a:lvl5pPr>
            <a:lvl6pPr marR="0" lvl="5" algn="l" rtl="0">
              <a:spcBef>
                <a:spcPts val="5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6pPr>
            <a:lvl7pPr marR="0" lvl="6"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7pPr>
            <a:lvl8pPr marR="0" lvl="7"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8pPr>
            <a:lvl9pPr marR="0" lvl="8"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9pPr>
          </a:lstStyle>
          <a:p>
            <a:endParaRPr/>
          </a:p>
        </p:txBody>
      </p:sp>
      <p:sp>
        <p:nvSpPr>
          <p:cNvPr id="2554" name="Google Shape;2554;p282"/>
          <p:cNvSpPr txBox="1">
            <a:spLocks noGrp="1"/>
          </p:cNvSpPr>
          <p:nvPr>
            <p:ph type="body" idx="9"/>
          </p:nvPr>
        </p:nvSpPr>
        <p:spPr>
          <a:xfrm>
            <a:off x="343306" y="2854073"/>
            <a:ext cx="15537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28600" algn="l" rtl="0">
              <a:spcBef>
                <a:spcPts val="500"/>
              </a:spcBef>
              <a:spcAft>
                <a:spcPts val="0"/>
              </a:spcAft>
              <a:buSzPts val="1100"/>
              <a:buNone/>
              <a:defRPr sz="1100">
                <a:solidFill>
                  <a:schemeClr val="lt1"/>
                </a:solidFill>
              </a:defRPr>
            </a:lvl3pPr>
            <a:lvl4pPr marL="1828800" lvl="3" indent="-228600" algn="l" rtl="0">
              <a:spcBef>
                <a:spcPts val="500"/>
              </a:spcBef>
              <a:spcAft>
                <a:spcPts val="0"/>
              </a:spcAft>
              <a:buSzPts val="1400"/>
              <a:buNone/>
              <a:defRPr sz="1400">
                <a:solidFill>
                  <a:schemeClr val="dk2"/>
                </a:solidFill>
                <a:latin typeface="Salesforce Sans"/>
                <a:ea typeface="Salesforce Sans"/>
                <a:cs typeface="Salesforce Sans"/>
                <a:sym typeface="Salesforce Sans"/>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555" name="Google Shape;2555;p282"/>
          <p:cNvSpPr txBox="1">
            <a:spLocks noGrp="1"/>
          </p:cNvSpPr>
          <p:nvPr>
            <p:ph type="body" idx="13"/>
          </p:nvPr>
        </p:nvSpPr>
        <p:spPr>
          <a:xfrm>
            <a:off x="5555287" y="2854073"/>
            <a:ext cx="15537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98450" algn="l" rtl="0">
              <a:spcBef>
                <a:spcPts val="500"/>
              </a:spcBef>
              <a:spcAft>
                <a:spcPts val="0"/>
              </a:spcAft>
              <a:buSzPts val="1100"/>
              <a:buChar char="•"/>
              <a:defRPr sz="1100">
                <a:solidFill>
                  <a:schemeClr val="lt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556" name="Google Shape;2556;p282"/>
          <p:cNvSpPr txBox="1">
            <a:spLocks noGrp="1"/>
          </p:cNvSpPr>
          <p:nvPr>
            <p:ph type="body" idx="14"/>
          </p:nvPr>
        </p:nvSpPr>
        <p:spPr>
          <a:xfrm>
            <a:off x="7293172" y="2854073"/>
            <a:ext cx="15519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1"/>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98450" algn="l" rtl="0">
              <a:spcBef>
                <a:spcPts val="500"/>
              </a:spcBef>
              <a:spcAft>
                <a:spcPts val="0"/>
              </a:spcAft>
              <a:buSzPts val="1100"/>
              <a:buChar char="•"/>
              <a:defRPr sz="1100">
                <a:solidFill>
                  <a:schemeClr val="lt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557" name="Google Shape;2557;p282"/>
          <p:cNvSpPr txBox="1">
            <a:spLocks noGrp="1"/>
          </p:cNvSpPr>
          <p:nvPr>
            <p:ph type="body" idx="15"/>
          </p:nvPr>
        </p:nvSpPr>
        <p:spPr>
          <a:xfrm>
            <a:off x="5525219" y="2421713"/>
            <a:ext cx="16119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558" name="Google Shape;2558;p282"/>
          <p:cNvSpPr txBox="1">
            <a:spLocks noGrp="1"/>
          </p:cNvSpPr>
          <p:nvPr>
            <p:ph type="body" idx="16"/>
          </p:nvPr>
        </p:nvSpPr>
        <p:spPr>
          <a:xfrm>
            <a:off x="7263166" y="2421713"/>
            <a:ext cx="16119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559" name="Google Shape;2559;p282"/>
          <p:cNvSpPr>
            <a:spLocks noGrp="1"/>
          </p:cNvSpPr>
          <p:nvPr>
            <p:ph type="pic" idx="17"/>
          </p:nvPr>
        </p:nvSpPr>
        <p:spPr>
          <a:xfrm>
            <a:off x="5671874" y="1164781"/>
            <a:ext cx="1261800" cy="1258800"/>
          </a:xfrm>
          <a:prstGeom prst="ellipse">
            <a:avLst/>
          </a:prstGeom>
          <a:solidFill>
            <a:srgbClr val="C1B9B4"/>
          </a:solidFill>
          <a:ln w="9525" cap="flat" cmpd="sng">
            <a:solidFill>
              <a:srgbClr val="C1B9B4"/>
            </a:solidFill>
            <a:prstDash val="solid"/>
            <a:round/>
            <a:headEnd type="none" w="sm" len="sm"/>
            <a:tailEnd type="none" w="sm" len="sm"/>
          </a:ln>
          <a:effectLst>
            <a:outerShdw blurRad="254000" dist="101600" dir="3600000" algn="tl" rotWithShape="0">
              <a:srgbClr val="000000">
                <a:alpha val="14900"/>
              </a:srgbClr>
            </a:outerShdw>
          </a:effectLst>
        </p:spPr>
        <p:txBody>
          <a:bodyPr spcFirstLastPara="1" wrap="square" lIns="68575" tIns="68575" rIns="68575" bIns="68575" anchor="ctr" anchorCtr="0">
            <a:noAutofit/>
          </a:bodyPr>
          <a:lstStyle>
            <a:lvl1pPr marR="0" lvl="0" algn="l" rtl="0">
              <a:spcBef>
                <a:spcPts val="800"/>
              </a:spcBef>
              <a:spcAft>
                <a:spcPts val="0"/>
              </a:spcAft>
              <a:buClr>
                <a:srgbClr val="7F7F7F"/>
              </a:buClr>
              <a:buSzPts val="1400"/>
              <a:buFont typeface="Arial"/>
              <a:buNone/>
              <a:defRPr sz="1400" b="0" i="0" u="none" strike="noStrike" cap="none">
                <a:solidFill>
                  <a:srgbClr val="FFFFFF"/>
                </a:solidFill>
                <a:latin typeface="Salesforce Sans"/>
                <a:ea typeface="Salesforce Sans"/>
                <a:cs typeface="Salesforce Sans"/>
                <a:sym typeface="Salesforce Sans"/>
              </a:defRPr>
            </a:lvl1pPr>
            <a:lvl2pPr marR="0" lvl="1" algn="l" rtl="0">
              <a:spcBef>
                <a:spcPts val="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R="0" lvl="2" algn="l" rtl="0">
              <a:spcBef>
                <a:spcPts val="5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R="0" lvl="3"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R="0" lvl="4" algn="l" rtl="0">
              <a:spcBef>
                <a:spcPts val="500"/>
              </a:spcBef>
              <a:spcAft>
                <a:spcPts val="0"/>
              </a:spcAft>
              <a:buSzPts val="1100"/>
              <a:buNone/>
              <a:defRPr sz="1500" b="0" i="0" u="none" strike="noStrike" cap="none">
                <a:solidFill>
                  <a:schemeClr val="accent2"/>
                </a:solidFill>
                <a:latin typeface="Salesforce Sans"/>
                <a:ea typeface="Salesforce Sans"/>
                <a:cs typeface="Salesforce Sans"/>
                <a:sym typeface="Salesforce Sans"/>
              </a:defRPr>
            </a:lvl5pPr>
            <a:lvl6pPr marR="0" lvl="5" algn="l" rtl="0">
              <a:spcBef>
                <a:spcPts val="5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6pPr>
            <a:lvl7pPr marR="0" lvl="6"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7pPr>
            <a:lvl8pPr marR="0" lvl="7"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8pPr>
            <a:lvl9pPr marR="0" lvl="8"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9pPr>
          </a:lstStyle>
          <a:p>
            <a:endParaRPr/>
          </a:p>
        </p:txBody>
      </p:sp>
      <p:sp>
        <p:nvSpPr>
          <p:cNvPr id="2560" name="Google Shape;2560;p282"/>
          <p:cNvSpPr>
            <a:spLocks noGrp="1"/>
          </p:cNvSpPr>
          <p:nvPr>
            <p:ph type="pic" idx="18"/>
          </p:nvPr>
        </p:nvSpPr>
        <p:spPr>
          <a:xfrm>
            <a:off x="7414966" y="1164781"/>
            <a:ext cx="1261800" cy="1258800"/>
          </a:xfrm>
          <a:prstGeom prst="ellipse">
            <a:avLst/>
          </a:prstGeom>
          <a:solidFill>
            <a:srgbClr val="C1B9B4"/>
          </a:solidFill>
          <a:ln w="9525" cap="flat" cmpd="sng">
            <a:solidFill>
              <a:srgbClr val="C1B9B4"/>
            </a:solidFill>
            <a:prstDash val="solid"/>
            <a:round/>
            <a:headEnd type="none" w="sm" len="sm"/>
            <a:tailEnd type="none" w="sm" len="sm"/>
          </a:ln>
          <a:effectLst>
            <a:outerShdw blurRad="254000" dist="101600" dir="3600000" algn="tl" rotWithShape="0">
              <a:srgbClr val="000000">
                <a:alpha val="14900"/>
              </a:srgbClr>
            </a:outerShdw>
          </a:effectLst>
        </p:spPr>
        <p:txBody>
          <a:bodyPr spcFirstLastPara="1" wrap="square" lIns="68575" tIns="68575" rIns="68575" bIns="68575" anchor="ctr" anchorCtr="0">
            <a:noAutofit/>
          </a:bodyPr>
          <a:lstStyle>
            <a:lvl1pPr marR="0" lvl="0" algn="l" rtl="0">
              <a:spcBef>
                <a:spcPts val="800"/>
              </a:spcBef>
              <a:spcAft>
                <a:spcPts val="0"/>
              </a:spcAft>
              <a:buClr>
                <a:srgbClr val="7F7F7F"/>
              </a:buClr>
              <a:buSzPts val="1400"/>
              <a:buFont typeface="Arial"/>
              <a:buNone/>
              <a:defRPr sz="1400" b="0" i="0" u="none" strike="noStrike" cap="none">
                <a:solidFill>
                  <a:srgbClr val="FFFFFF"/>
                </a:solidFill>
                <a:latin typeface="Salesforce Sans"/>
                <a:ea typeface="Salesforce Sans"/>
                <a:cs typeface="Salesforce Sans"/>
                <a:sym typeface="Salesforce Sans"/>
              </a:defRPr>
            </a:lvl1pPr>
            <a:lvl2pPr marR="0" lvl="1" algn="l" rtl="0">
              <a:spcBef>
                <a:spcPts val="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R="0" lvl="2" algn="l" rtl="0">
              <a:spcBef>
                <a:spcPts val="5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R="0" lvl="3"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R="0" lvl="4" algn="l" rtl="0">
              <a:spcBef>
                <a:spcPts val="500"/>
              </a:spcBef>
              <a:spcAft>
                <a:spcPts val="0"/>
              </a:spcAft>
              <a:buSzPts val="1100"/>
              <a:buNone/>
              <a:defRPr sz="1500" b="0" i="0" u="none" strike="noStrike" cap="none">
                <a:solidFill>
                  <a:schemeClr val="accent2"/>
                </a:solidFill>
                <a:latin typeface="Salesforce Sans"/>
                <a:ea typeface="Salesforce Sans"/>
                <a:cs typeface="Salesforce Sans"/>
                <a:sym typeface="Salesforce Sans"/>
              </a:defRPr>
            </a:lvl5pPr>
            <a:lvl6pPr marR="0" lvl="5" algn="l" rtl="0">
              <a:spcBef>
                <a:spcPts val="5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6pPr>
            <a:lvl7pPr marR="0" lvl="6"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7pPr>
            <a:lvl8pPr marR="0" lvl="7"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8pPr>
            <a:lvl9pPr marR="0" lvl="8"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9pPr>
          </a:lstStyle>
          <a:p>
            <a:endParaRPr/>
          </a:p>
        </p:txBody>
      </p:sp>
      <p:pic>
        <p:nvPicPr>
          <p:cNvPr id="2561" name="Google Shape;2561;p282"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2562" name="Google Shape;2562;p282"/>
          <p:cNvSpPr txBox="1">
            <a:spLocks noGrp="1"/>
          </p:cNvSpPr>
          <p:nvPr>
            <p:ph type="title"/>
          </p:nvPr>
        </p:nvSpPr>
        <p:spPr>
          <a:xfrm>
            <a:off x="428740" y="47625"/>
            <a:ext cx="82863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563" name="Google Shape;2563;p282" descr="Footer 3.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7761215" y="4326571"/>
            <a:ext cx="1390083" cy="823575"/>
          </a:xfrm>
          <a:prstGeom prst="rect">
            <a:avLst/>
          </a:prstGeom>
          <a:noFill/>
          <a:ln>
            <a:noFill/>
          </a:ln>
        </p:spPr>
      </p:pic>
      <p:pic>
        <p:nvPicPr>
          <p:cNvPr id="2564" name="Google Shape;2564;p282"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flipH="1">
            <a:off x="8600085" y="4521974"/>
            <a:ext cx="380295" cy="41813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2 - 2 Column 1 1">
  <p:cSld name="2 Column_1_1_1">
    <p:spTree>
      <p:nvGrpSpPr>
        <p:cNvPr id="1" name="Shape 70"/>
        <p:cNvGrpSpPr/>
        <p:nvPr/>
      </p:nvGrpSpPr>
      <p:grpSpPr>
        <a:xfrm>
          <a:off x="0" y="0"/>
          <a:ext cx="0" cy="0"/>
          <a:chOff x="0" y="0"/>
          <a:chExt cx="0" cy="0"/>
        </a:xfrm>
      </p:grpSpPr>
      <p:sp>
        <p:nvSpPr>
          <p:cNvPr id="71" name="Google Shape;71;p16"/>
          <p:cNvSpPr/>
          <p:nvPr/>
        </p:nvSpPr>
        <p:spPr>
          <a:xfrm>
            <a:off x="6011064" y="2679"/>
            <a:ext cx="3130650" cy="3374838"/>
          </a:xfrm>
          <a:custGeom>
            <a:avLst/>
            <a:gdLst/>
            <a:ahLst/>
            <a:cxnLst/>
            <a:rect l="l" t="t" r="r" b="b"/>
            <a:pathLst>
              <a:path w="21600" h="21600" extrusionOk="0">
                <a:moveTo>
                  <a:pt x="0" y="0"/>
                </a:moveTo>
                <a:lnTo>
                  <a:pt x="21600" y="0"/>
                </a:lnTo>
                <a:lnTo>
                  <a:pt x="21600" y="21600"/>
                </a:lnTo>
                <a:lnTo>
                  <a:pt x="21433" y="21555"/>
                </a:lnTo>
                <a:cubicBezTo>
                  <a:pt x="16690" y="20188"/>
                  <a:pt x="12224" y="17758"/>
                  <a:pt x="8468" y="14263"/>
                </a:cubicBezTo>
                <a:cubicBezTo>
                  <a:pt x="4094" y="10194"/>
                  <a:pt x="1273" y="5227"/>
                  <a:pt x="0" y="0"/>
                </a:cubicBezTo>
                <a:close/>
              </a:path>
            </a:pathLst>
          </a:custGeom>
          <a:solidFill>
            <a:srgbClr val="D4E8FC"/>
          </a:solidFill>
          <a:ln>
            <a:noFill/>
          </a:ln>
        </p:spPr>
        <p:txBody>
          <a:bodyPr spcFirstLastPara="1" wrap="square" lIns="34250" tIns="34250" rIns="34250" bIns="34250" anchor="ctr" anchorCtr="0">
            <a:noAutofit/>
          </a:bodyPr>
          <a:lstStyle/>
          <a:p>
            <a:pPr marL="0" marR="0" lvl="0" indent="0" algn="ctr" rtl="0">
              <a:lnSpc>
                <a:spcPct val="100000"/>
              </a:lnSpc>
              <a:spcBef>
                <a:spcPts val="0"/>
              </a:spcBef>
              <a:spcAft>
                <a:spcPts val="0"/>
              </a:spcAft>
              <a:buClr>
                <a:srgbClr val="003366"/>
              </a:buClr>
              <a:buSzPts val="1200"/>
              <a:buFont typeface="Salesforce Sans"/>
              <a:buNone/>
            </a:pPr>
            <a:endParaRPr sz="1200" b="0" i="0" u="none" strike="noStrike" cap="none">
              <a:solidFill>
                <a:srgbClr val="003366"/>
              </a:solidFill>
              <a:latin typeface="Salesforce Sans"/>
              <a:ea typeface="Salesforce Sans"/>
              <a:cs typeface="Salesforce Sans"/>
              <a:sym typeface="Salesforce Sans"/>
            </a:endParaRPr>
          </a:p>
        </p:txBody>
      </p:sp>
      <p:sp>
        <p:nvSpPr>
          <p:cNvPr id="72" name="Google Shape;72;p16"/>
          <p:cNvSpPr/>
          <p:nvPr/>
        </p:nvSpPr>
        <p:spPr>
          <a:xfrm rot="10800000">
            <a:off x="4755" y="1671969"/>
            <a:ext cx="4333770" cy="3468852"/>
          </a:xfrm>
          <a:custGeom>
            <a:avLst/>
            <a:gdLst/>
            <a:ahLst/>
            <a:cxnLst/>
            <a:rect l="l" t="t" r="r" b="b"/>
            <a:pathLst>
              <a:path w="21600" h="21600" extrusionOk="0">
                <a:moveTo>
                  <a:pt x="21600" y="21600"/>
                </a:moveTo>
                <a:cubicBezTo>
                  <a:pt x="15947" y="20569"/>
                  <a:pt x="10501" y="17314"/>
                  <a:pt x="6151" y="11838"/>
                </a:cubicBezTo>
                <a:cubicBezTo>
                  <a:pt x="3539" y="8548"/>
                  <a:pt x="1564" y="4761"/>
                  <a:pt x="226" y="717"/>
                </a:cubicBezTo>
                <a:lnTo>
                  <a:pt x="0" y="0"/>
                </a:lnTo>
                <a:lnTo>
                  <a:pt x="21600" y="0"/>
                </a:lnTo>
                <a:close/>
              </a:path>
            </a:pathLst>
          </a:custGeom>
          <a:solidFill>
            <a:srgbClr val="D4E8FC"/>
          </a:solidFill>
          <a:ln>
            <a:noFill/>
          </a:ln>
        </p:spPr>
        <p:txBody>
          <a:bodyPr spcFirstLastPara="1" wrap="square" lIns="34250" tIns="34250" rIns="34250" bIns="34250" anchor="ctr" anchorCtr="0">
            <a:noAutofit/>
          </a:bodyPr>
          <a:lstStyle/>
          <a:p>
            <a:pPr marL="0" marR="0" lvl="0" indent="0" algn="ctr" rtl="0">
              <a:lnSpc>
                <a:spcPct val="100000"/>
              </a:lnSpc>
              <a:spcBef>
                <a:spcPts val="0"/>
              </a:spcBef>
              <a:spcAft>
                <a:spcPts val="0"/>
              </a:spcAft>
              <a:buClr>
                <a:srgbClr val="003366"/>
              </a:buClr>
              <a:buSzPts val="1200"/>
              <a:buFont typeface="Salesforce Sans"/>
              <a:buNone/>
            </a:pPr>
            <a:endParaRPr sz="1200" b="0" i="0" u="none" strike="noStrike" cap="none">
              <a:solidFill>
                <a:srgbClr val="003366"/>
              </a:solidFill>
              <a:latin typeface="Salesforce Sans"/>
              <a:ea typeface="Salesforce Sans"/>
              <a:cs typeface="Salesforce Sans"/>
              <a:sym typeface="Salesforce Sans"/>
            </a:endParaRPr>
          </a:p>
        </p:txBody>
      </p:sp>
      <p:pic>
        <p:nvPicPr>
          <p:cNvPr id="73" name="Google Shape;73;p16" descr="18.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4735" y="3576301"/>
            <a:ext cx="1369482" cy="1564520"/>
          </a:xfrm>
          <a:prstGeom prst="rect">
            <a:avLst/>
          </a:prstGeom>
          <a:noFill/>
          <a:ln>
            <a:noFill/>
          </a:ln>
        </p:spPr>
      </p:pic>
      <p:pic>
        <p:nvPicPr>
          <p:cNvPr id="74" name="Google Shape;74;p16" descr="Picture 1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8581" y="3253513"/>
            <a:ext cx="452104" cy="169778"/>
          </a:xfrm>
          <a:prstGeom prst="rect">
            <a:avLst/>
          </a:prstGeom>
          <a:noFill/>
          <a:ln>
            <a:noFill/>
          </a:ln>
        </p:spPr>
      </p:pic>
      <p:pic>
        <p:nvPicPr>
          <p:cNvPr id="75" name="Google Shape;75;p16" descr="Google Shape;1101;p7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2954" y="426333"/>
            <a:ext cx="476061" cy="333304"/>
          </a:xfrm>
          <a:prstGeom prst="rect">
            <a:avLst/>
          </a:prstGeom>
          <a:noFill/>
          <a:ln>
            <a:noFill/>
          </a:ln>
        </p:spPr>
      </p:pic>
      <p:pic>
        <p:nvPicPr>
          <p:cNvPr id="76" name="Google Shape;76;p16" descr="Picture 1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00132" y="2108689"/>
            <a:ext cx="848654" cy="318694"/>
          </a:xfrm>
          <a:prstGeom prst="rect">
            <a:avLst/>
          </a:prstGeom>
          <a:noFill/>
          <a:ln>
            <a:noFill/>
          </a:ln>
        </p:spPr>
      </p:pic>
      <p:pic>
        <p:nvPicPr>
          <p:cNvPr id="77" name="Google Shape;77;p16" descr="Google Shape;914;p6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rot="-272986">
            <a:off x="492058" y="3758707"/>
            <a:ext cx="394824" cy="657088"/>
          </a:xfrm>
          <a:prstGeom prst="rect">
            <a:avLst/>
          </a:prstGeom>
          <a:noFill/>
          <a:ln>
            <a:noFill/>
          </a:ln>
        </p:spPr>
      </p:pic>
      <p:pic>
        <p:nvPicPr>
          <p:cNvPr id="78" name="Google Shape;78;p16" descr="Picture 1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934294" y="1664653"/>
            <a:ext cx="848654" cy="318695"/>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L3 - Customer Story Layout">
  <p:cSld name=" Customer Story Layout">
    <p:spTree>
      <p:nvGrpSpPr>
        <p:cNvPr id="1" name="Shape 2565"/>
        <p:cNvGrpSpPr/>
        <p:nvPr/>
      </p:nvGrpSpPr>
      <p:grpSpPr>
        <a:xfrm>
          <a:off x="0" y="0"/>
          <a:ext cx="0" cy="0"/>
          <a:chOff x="0" y="0"/>
          <a:chExt cx="0" cy="0"/>
        </a:xfrm>
      </p:grpSpPr>
      <p:sp>
        <p:nvSpPr>
          <p:cNvPr id="2566" name="Google Shape;2566;p283"/>
          <p:cNvSpPr/>
          <p:nvPr/>
        </p:nvSpPr>
        <p:spPr>
          <a:xfrm rot="5399799">
            <a:off x="-1250381" y="1251036"/>
            <a:ext cx="5131500" cy="2635500"/>
          </a:xfrm>
          <a:prstGeom prst="round2SameRect">
            <a:avLst>
              <a:gd name="adj1" fmla="val 6325"/>
              <a:gd name="adj2" fmla="val 0"/>
            </a:avLst>
          </a:prstGeom>
          <a:solidFill>
            <a:srgbClr val="FFFFFF"/>
          </a:solidFill>
          <a:ln>
            <a:noFill/>
          </a:ln>
          <a:effectLst>
            <a:outerShdw blurRad="304800" dist="114300" dir="3600000" algn="tl" rotWithShape="0">
              <a:srgbClr val="000000">
                <a:alpha val="16470"/>
              </a:srgbClr>
            </a:outerShdw>
          </a:effectLst>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2567" name="Google Shape;2567;p283"/>
          <p:cNvSpPr/>
          <p:nvPr/>
        </p:nvSpPr>
        <p:spPr>
          <a:xfrm>
            <a:off x="137853" y="133693"/>
            <a:ext cx="2368800" cy="1979700"/>
          </a:xfrm>
          <a:prstGeom prst="rect">
            <a:avLst/>
          </a:prstGeom>
          <a:solidFill>
            <a:srgbClr val="999999"/>
          </a:solidFill>
          <a:ln>
            <a:noFill/>
          </a:ln>
        </p:spPr>
        <p:txBody>
          <a:bodyPr spcFirstLastPara="1" wrap="square" lIns="68575" tIns="68575" rIns="68575" bIns="68575" anchor="ctr" anchorCtr="0">
            <a:noAutofit/>
          </a:bodyPr>
          <a:lstStyle/>
          <a:p>
            <a:pPr marL="0" marR="0" lvl="0" indent="0" algn="ctr" rtl="0">
              <a:spcBef>
                <a:spcPts val="0"/>
              </a:spcBef>
              <a:spcAft>
                <a:spcPts val="0"/>
              </a:spcAft>
              <a:buClr>
                <a:srgbClr val="FFFFFF"/>
              </a:buClr>
              <a:buSzPts val="1400"/>
              <a:buFont typeface="Salesforce Sans"/>
              <a:buNone/>
            </a:pPr>
            <a:r>
              <a:rPr lang="en" sz="1400">
                <a:solidFill>
                  <a:srgbClr val="FFFFFF"/>
                </a:solidFill>
                <a:latin typeface="Salesforce Sans"/>
                <a:ea typeface="Salesforce Sans"/>
                <a:cs typeface="Salesforce Sans"/>
                <a:sym typeface="Salesforce Sans"/>
              </a:rPr>
              <a:t>Google Slides does not have an image placeholder option.  Please place an image over this box manually</a:t>
            </a:r>
            <a:endParaRPr sz="1400">
              <a:solidFill>
                <a:srgbClr val="FFFFFF"/>
              </a:solidFill>
              <a:latin typeface="Salesforce Sans"/>
              <a:ea typeface="Salesforce Sans"/>
              <a:cs typeface="Salesforce Sans"/>
              <a:sym typeface="Salesforce Sans"/>
            </a:endParaRPr>
          </a:p>
        </p:txBody>
      </p:sp>
      <p:sp>
        <p:nvSpPr>
          <p:cNvPr id="2568" name="Google Shape;2568;p283"/>
          <p:cNvSpPr>
            <a:spLocks noGrp="1"/>
          </p:cNvSpPr>
          <p:nvPr>
            <p:ph type="pic" idx="2"/>
          </p:nvPr>
        </p:nvSpPr>
        <p:spPr>
          <a:xfrm>
            <a:off x="136992" y="133693"/>
            <a:ext cx="2368800" cy="1979700"/>
          </a:xfrm>
          <a:prstGeom prst="rect">
            <a:avLst/>
          </a:prstGeom>
          <a:solidFill>
            <a:srgbClr val="9A8F87"/>
          </a:solidFill>
          <a:ln>
            <a:noFill/>
          </a:ln>
        </p:spPr>
        <p:txBody>
          <a:bodyPr spcFirstLastPara="1" wrap="square" lIns="342950" tIns="0" rIns="342950" bIns="0" anchor="ctr" anchorCtr="0">
            <a:noAutofit/>
          </a:bodyPr>
          <a:lstStyle>
            <a:lvl1pPr marR="0" lvl="0" algn="ctr" rtl="0">
              <a:spcBef>
                <a:spcPts val="800"/>
              </a:spcBef>
              <a:spcAft>
                <a:spcPts val="0"/>
              </a:spcAft>
              <a:buClr>
                <a:srgbClr val="7F7F7F"/>
              </a:buClr>
              <a:buSzPts val="1100"/>
              <a:buFont typeface="Arial"/>
              <a:buNone/>
              <a:defRPr sz="1100" b="0" i="0" u="none" strike="noStrike" cap="none">
                <a:solidFill>
                  <a:schemeClr val="lt1"/>
                </a:solidFill>
                <a:latin typeface="Salesforce Sans"/>
                <a:ea typeface="Salesforce Sans"/>
                <a:cs typeface="Salesforce Sans"/>
                <a:sym typeface="Salesforce Sans"/>
              </a:defRPr>
            </a:lvl1pPr>
            <a:lvl2pPr marR="0" lvl="1" algn="l" rtl="0">
              <a:spcBef>
                <a:spcPts val="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R="0" lvl="2" algn="l" rtl="0">
              <a:spcBef>
                <a:spcPts val="5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R="0" lvl="3"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R="0" lvl="4" algn="l" rtl="0">
              <a:spcBef>
                <a:spcPts val="500"/>
              </a:spcBef>
              <a:spcAft>
                <a:spcPts val="0"/>
              </a:spcAft>
              <a:buSzPts val="1100"/>
              <a:buNone/>
              <a:defRPr sz="1500" b="0" i="0" u="none" strike="noStrike" cap="none">
                <a:solidFill>
                  <a:schemeClr val="accent2"/>
                </a:solidFill>
                <a:latin typeface="Salesforce Sans"/>
                <a:ea typeface="Salesforce Sans"/>
                <a:cs typeface="Salesforce Sans"/>
                <a:sym typeface="Salesforce Sans"/>
              </a:defRPr>
            </a:lvl5pPr>
            <a:lvl6pPr marR="0" lvl="5" algn="l" rtl="0">
              <a:spcBef>
                <a:spcPts val="5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6pPr>
            <a:lvl7pPr marR="0" lvl="6"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7pPr>
            <a:lvl8pPr marR="0" lvl="7"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8pPr>
            <a:lvl9pPr marR="0" lvl="8"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9pPr>
          </a:lstStyle>
          <a:p>
            <a:endParaRPr/>
          </a:p>
        </p:txBody>
      </p:sp>
      <p:sp>
        <p:nvSpPr>
          <p:cNvPr id="2569" name="Google Shape;2569;p283"/>
          <p:cNvSpPr/>
          <p:nvPr/>
        </p:nvSpPr>
        <p:spPr>
          <a:xfrm>
            <a:off x="-1" y="5009532"/>
            <a:ext cx="2505708" cy="133974"/>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rgbClr val="003366"/>
              </a:buClr>
              <a:buSzPts val="1300"/>
              <a:buFont typeface="Salesforce Sans"/>
              <a:buNone/>
            </a:pPr>
            <a:endParaRPr sz="1300">
              <a:solidFill>
                <a:schemeClr val="dk1"/>
              </a:solidFill>
              <a:latin typeface="Salesforce Sans"/>
              <a:ea typeface="Salesforce Sans"/>
              <a:cs typeface="Salesforce Sans"/>
              <a:sym typeface="Salesforce Sans"/>
            </a:endParaRPr>
          </a:p>
        </p:txBody>
      </p:sp>
      <p:pic>
        <p:nvPicPr>
          <p:cNvPr id="2570" name="Google Shape;2570;p283"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35318" y="4432407"/>
            <a:ext cx="559947" cy="392044"/>
          </a:xfrm>
          <a:prstGeom prst="rect">
            <a:avLst/>
          </a:prstGeom>
          <a:noFill/>
          <a:ln>
            <a:noFill/>
          </a:ln>
        </p:spPr>
      </p:pic>
      <p:sp>
        <p:nvSpPr>
          <p:cNvPr id="2571" name="Google Shape;2571;p283"/>
          <p:cNvSpPr txBox="1">
            <a:spLocks noGrp="1"/>
          </p:cNvSpPr>
          <p:nvPr>
            <p:ph type="title"/>
          </p:nvPr>
        </p:nvSpPr>
        <p:spPr>
          <a:xfrm>
            <a:off x="2903754" y="367221"/>
            <a:ext cx="58116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1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72" name="Google Shape;2572;p283"/>
          <p:cNvSpPr txBox="1">
            <a:spLocks noGrp="1"/>
          </p:cNvSpPr>
          <p:nvPr>
            <p:ph type="ftr" idx="11"/>
          </p:nvPr>
        </p:nvSpPr>
        <p:spPr>
          <a:xfrm>
            <a:off x="7059402" y="4912148"/>
            <a:ext cx="1657200" cy="1605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100"/>
              <a:buNone/>
              <a:defRPr>
                <a:solidFill>
                  <a:schemeClr val="dk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73" name="Google Shape;2573;p283"/>
          <p:cNvSpPr txBox="1">
            <a:spLocks noGrp="1"/>
          </p:cNvSpPr>
          <p:nvPr>
            <p:ph type="body" idx="1"/>
          </p:nvPr>
        </p:nvSpPr>
        <p:spPr>
          <a:xfrm>
            <a:off x="2903753" y="1277772"/>
            <a:ext cx="5811600" cy="252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200"/>
              <a:buNone/>
              <a:defRPr sz="1200">
                <a:solidFill>
                  <a:schemeClr val="dk1"/>
                </a:solidFill>
              </a:defRPr>
            </a:lvl1pPr>
            <a:lvl2pPr marL="914400" lvl="1" indent="-298450" algn="l" rtl="0">
              <a:spcBef>
                <a:spcPts val="1000"/>
              </a:spcBef>
              <a:spcAft>
                <a:spcPts val="0"/>
              </a:spcAft>
              <a:buSzPts val="1100"/>
              <a:buChar char="•"/>
              <a:defRPr sz="1100">
                <a:solidFill>
                  <a:schemeClr val="dk1"/>
                </a:solidFill>
              </a:defRPr>
            </a:lvl2pPr>
            <a:lvl3pPr marL="1371600" lvl="2" indent="-292100" algn="l" rtl="0">
              <a:spcBef>
                <a:spcPts val="500"/>
              </a:spcBef>
              <a:spcAft>
                <a:spcPts val="0"/>
              </a:spcAft>
              <a:buSzPts val="1000"/>
              <a:buChar char="•"/>
              <a:defRPr sz="1000">
                <a:solidFill>
                  <a:schemeClr val="dk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574" name="Google Shape;2574;p283"/>
          <p:cNvSpPr>
            <a:spLocks noGrp="1"/>
          </p:cNvSpPr>
          <p:nvPr>
            <p:ph type="pic" idx="3"/>
          </p:nvPr>
        </p:nvSpPr>
        <p:spPr>
          <a:xfrm>
            <a:off x="248328" y="2534263"/>
            <a:ext cx="2133900" cy="1247100"/>
          </a:xfrm>
          <a:prstGeom prst="rect">
            <a:avLst/>
          </a:prstGeom>
          <a:noFill/>
          <a:ln>
            <a:noFill/>
          </a:ln>
        </p:spPr>
        <p:txBody>
          <a:bodyPr spcFirstLastPara="1" wrap="square" lIns="0" tIns="0" rIns="0" bIns="0" anchor="ctr" anchorCtr="0">
            <a:noAutofit/>
          </a:bodyPr>
          <a:lstStyle>
            <a:lvl1pPr marR="0" lvl="0" algn="ctr" rtl="0">
              <a:spcBef>
                <a:spcPts val="800"/>
              </a:spcBef>
              <a:spcAft>
                <a:spcPts val="0"/>
              </a:spcAft>
              <a:buClr>
                <a:srgbClr val="7F7F7F"/>
              </a:buClr>
              <a:buSzPts val="900"/>
              <a:buFont typeface="Arial"/>
              <a:buNone/>
              <a:defRPr sz="900" b="0" i="0" u="none" strike="noStrike" cap="none">
                <a:solidFill>
                  <a:schemeClr val="accent2"/>
                </a:solidFill>
                <a:latin typeface="Salesforce Sans"/>
                <a:ea typeface="Salesforce Sans"/>
                <a:cs typeface="Salesforce Sans"/>
                <a:sym typeface="Salesforce Sans"/>
              </a:defRPr>
            </a:lvl1pPr>
            <a:lvl2pPr marR="0" lvl="1" algn="l" rtl="0">
              <a:spcBef>
                <a:spcPts val="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R="0" lvl="2" algn="l" rtl="0">
              <a:spcBef>
                <a:spcPts val="5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R="0" lvl="3"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R="0" lvl="4" algn="l" rtl="0">
              <a:spcBef>
                <a:spcPts val="500"/>
              </a:spcBef>
              <a:spcAft>
                <a:spcPts val="0"/>
              </a:spcAft>
              <a:buSzPts val="1100"/>
              <a:buNone/>
              <a:defRPr sz="1500" b="0" i="0" u="none" strike="noStrike" cap="none">
                <a:solidFill>
                  <a:schemeClr val="accent2"/>
                </a:solidFill>
                <a:latin typeface="Salesforce Sans"/>
                <a:ea typeface="Salesforce Sans"/>
                <a:cs typeface="Salesforce Sans"/>
                <a:sym typeface="Salesforce Sans"/>
              </a:defRPr>
            </a:lvl5pPr>
            <a:lvl6pPr marR="0" lvl="5" algn="l" rtl="0">
              <a:spcBef>
                <a:spcPts val="5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6pPr>
            <a:lvl7pPr marR="0" lvl="6"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7pPr>
            <a:lvl8pPr marR="0" lvl="7"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8pPr>
            <a:lvl9pPr marR="0" lvl="8"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9pPr>
          </a:lstStyle>
          <a:p>
            <a:endParaRPr/>
          </a:p>
        </p:txBody>
      </p:sp>
      <p:cxnSp>
        <p:nvCxnSpPr>
          <p:cNvPr id="2575" name="Google Shape;2575;p283"/>
          <p:cNvCxnSpPr/>
          <p:nvPr/>
        </p:nvCxnSpPr>
        <p:spPr>
          <a:xfrm rot="10800000">
            <a:off x="1315277" y="3783075"/>
            <a:ext cx="0" cy="558000"/>
          </a:xfrm>
          <a:prstGeom prst="straightConnector1">
            <a:avLst/>
          </a:prstGeom>
          <a:noFill/>
          <a:ln w="9525" cap="flat" cmpd="sng">
            <a:solidFill>
              <a:srgbClr val="BCBABD"/>
            </a:solidFill>
            <a:prstDash val="solid"/>
            <a:round/>
            <a:headEnd type="none" w="sm" len="sm"/>
            <a:tailEnd type="none" w="sm" len="sm"/>
          </a:ln>
        </p:spPr>
      </p:cxnSp>
      <p:pic>
        <p:nvPicPr>
          <p:cNvPr id="2576" name="Google Shape;2576;p283" descr="Image"/>
          <p:cNvPicPr preferRelativeResize="0"/>
          <p:nvPr/>
        </p:nvPicPr>
        <p:blipFill rotWithShape="1">
          <a:blip r:embed="rId3" cstate="email">
            <a:alphaModFix amt="75000"/>
            <a:extLst>
              <a:ext uri="{28A0092B-C50C-407E-A947-70E740481C1C}">
                <a14:useLocalDpi xmlns:a14="http://schemas.microsoft.com/office/drawing/2010/main"/>
              </a:ext>
            </a:extLst>
          </a:blip>
          <a:srcRect/>
          <a:stretch/>
        </p:blipFill>
        <p:spPr>
          <a:xfrm>
            <a:off x="2037543" y="4854021"/>
            <a:ext cx="596268" cy="294408"/>
          </a:xfrm>
          <a:custGeom>
            <a:avLst/>
            <a:gdLst/>
            <a:ahLst/>
            <a:cxnLst/>
            <a:rect l="l" t="t" r="r" b="b"/>
            <a:pathLst>
              <a:path w="21600" h="21600" extrusionOk="0">
                <a:moveTo>
                  <a:pt x="21600" y="0"/>
                </a:moveTo>
                <a:lnTo>
                  <a:pt x="0" y="2"/>
                </a:lnTo>
                <a:lnTo>
                  <a:pt x="0" y="21600"/>
                </a:lnTo>
                <a:lnTo>
                  <a:pt x="17079" y="21598"/>
                </a:lnTo>
                <a:cubicBezTo>
                  <a:pt x="19307" y="21598"/>
                  <a:pt x="21170" y="18187"/>
                  <a:pt x="21600" y="13652"/>
                </a:cubicBezTo>
                <a:lnTo>
                  <a:pt x="21600" y="0"/>
                </a:lnTo>
                <a:close/>
              </a:path>
            </a:pathLst>
          </a:custGeom>
          <a:noFill/>
          <a:ln>
            <a:noFill/>
          </a:ln>
        </p:spPr>
      </p:pic>
      <p:pic>
        <p:nvPicPr>
          <p:cNvPr id="2577" name="Google Shape;2577;p283" descr="Image"/>
          <p:cNvPicPr preferRelativeResize="0"/>
          <p:nvPr/>
        </p:nvPicPr>
        <p:blipFill rotWithShape="1">
          <a:blip r:embed="rId4" cstate="email">
            <a:alphaModFix amt="75000"/>
            <a:extLst>
              <a:ext uri="{28A0092B-C50C-407E-A947-70E740481C1C}">
                <a14:useLocalDpi xmlns:a14="http://schemas.microsoft.com/office/drawing/2010/main"/>
              </a:ext>
            </a:extLst>
          </a:blip>
          <a:srcRect/>
          <a:stretch/>
        </p:blipFill>
        <p:spPr>
          <a:xfrm flipH="1">
            <a:off x="0" y="4847121"/>
            <a:ext cx="584587" cy="296379"/>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N1 - Thank You - A">
  <p:cSld name="Thank You - A">
    <p:bg>
      <p:bgPr>
        <a:solidFill>
          <a:srgbClr val="90D0FE"/>
        </a:solidFill>
        <a:effectLst/>
      </p:bgPr>
    </p:bg>
    <p:spTree>
      <p:nvGrpSpPr>
        <p:cNvPr id="1" name="Shape 2578"/>
        <p:cNvGrpSpPr/>
        <p:nvPr/>
      </p:nvGrpSpPr>
      <p:grpSpPr>
        <a:xfrm>
          <a:off x="0" y="0"/>
          <a:ext cx="0" cy="0"/>
          <a:chOff x="0" y="0"/>
          <a:chExt cx="0" cy="0"/>
        </a:xfrm>
      </p:grpSpPr>
      <p:sp>
        <p:nvSpPr>
          <p:cNvPr id="2579" name="Google Shape;2579;p284"/>
          <p:cNvSpPr txBox="1"/>
          <p:nvPr/>
        </p:nvSpPr>
        <p:spPr>
          <a:xfrm>
            <a:off x="2784874" y="1233106"/>
            <a:ext cx="6356400" cy="1177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7200" b="1">
                <a:solidFill>
                  <a:srgbClr val="024D4C"/>
                </a:solidFill>
                <a:latin typeface="Salesforce Sans"/>
                <a:ea typeface="Salesforce Sans"/>
                <a:cs typeface="Salesforce Sans"/>
                <a:sym typeface="Salesforce Sans"/>
              </a:rPr>
              <a:t>Thank You</a:t>
            </a:r>
            <a:endParaRPr sz="1100"/>
          </a:p>
        </p:txBody>
      </p:sp>
      <p:pic>
        <p:nvPicPr>
          <p:cNvPr id="2580" name="Google Shape;2580;p28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340"/>
            <a:ext cx="9141621" cy="5142162"/>
          </a:xfrm>
          <a:prstGeom prst="rect">
            <a:avLst/>
          </a:prstGeom>
          <a:noFill/>
          <a:ln>
            <a:noFill/>
          </a:ln>
        </p:spPr>
      </p:pic>
      <p:pic>
        <p:nvPicPr>
          <p:cNvPr id="2581" name="Google Shape;2581;p28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697105" y="1467371"/>
            <a:ext cx="4514506" cy="709724"/>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N2 - Thank You - B">
  <p:cSld name="Thank You - B">
    <p:bg>
      <p:bgPr>
        <a:solidFill>
          <a:srgbClr val="90D0FE"/>
        </a:solidFill>
        <a:effectLst/>
      </p:bgPr>
    </p:bg>
    <p:spTree>
      <p:nvGrpSpPr>
        <p:cNvPr id="1" name="Shape 2582"/>
        <p:cNvGrpSpPr/>
        <p:nvPr/>
      </p:nvGrpSpPr>
      <p:grpSpPr>
        <a:xfrm>
          <a:off x="0" y="0"/>
          <a:ext cx="0" cy="0"/>
          <a:chOff x="0" y="0"/>
          <a:chExt cx="0" cy="0"/>
        </a:xfrm>
      </p:grpSpPr>
      <p:sp>
        <p:nvSpPr>
          <p:cNvPr id="2583" name="Google Shape;2583;p285"/>
          <p:cNvSpPr txBox="1"/>
          <p:nvPr/>
        </p:nvSpPr>
        <p:spPr>
          <a:xfrm>
            <a:off x="1393807" y="1676644"/>
            <a:ext cx="6356400" cy="1177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7200" b="1">
                <a:solidFill>
                  <a:srgbClr val="024D4C"/>
                </a:solidFill>
                <a:latin typeface="Salesforce Sans"/>
                <a:ea typeface="Salesforce Sans"/>
                <a:cs typeface="Salesforce Sans"/>
                <a:sym typeface="Salesforce Sans"/>
              </a:rPr>
              <a:t>Thank You</a:t>
            </a:r>
            <a:endParaRPr sz="1100"/>
          </a:p>
        </p:txBody>
      </p:sp>
      <p:pic>
        <p:nvPicPr>
          <p:cNvPr id="2584" name="Google Shape;2584;p28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340"/>
            <a:ext cx="9141614" cy="5142158"/>
          </a:xfrm>
          <a:prstGeom prst="rect">
            <a:avLst/>
          </a:prstGeom>
          <a:noFill/>
          <a:ln>
            <a:noFill/>
          </a:ln>
        </p:spPr>
      </p:pic>
      <p:pic>
        <p:nvPicPr>
          <p:cNvPr id="2585" name="Google Shape;2585;p28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380562" y="1934497"/>
            <a:ext cx="4381738" cy="688850"/>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N3 - Thank You - C">
  <p:cSld name="Thank You - C">
    <p:bg>
      <p:bgPr>
        <a:solidFill>
          <a:srgbClr val="90D0FE"/>
        </a:solidFill>
        <a:effectLst/>
      </p:bgPr>
    </p:bg>
    <p:spTree>
      <p:nvGrpSpPr>
        <p:cNvPr id="1" name="Shape 2586"/>
        <p:cNvGrpSpPr/>
        <p:nvPr/>
      </p:nvGrpSpPr>
      <p:grpSpPr>
        <a:xfrm>
          <a:off x="0" y="0"/>
          <a:ext cx="0" cy="0"/>
          <a:chOff x="0" y="0"/>
          <a:chExt cx="0" cy="0"/>
        </a:xfrm>
      </p:grpSpPr>
      <p:sp>
        <p:nvSpPr>
          <p:cNvPr id="2587" name="Google Shape;2587;p286"/>
          <p:cNvSpPr txBox="1"/>
          <p:nvPr/>
        </p:nvSpPr>
        <p:spPr>
          <a:xfrm>
            <a:off x="1393807" y="1676644"/>
            <a:ext cx="6356400" cy="1177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7200" b="1">
                <a:solidFill>
                  <a:srgbClr val="024D4C"/>
                </a:solidFill>
                <a:latin typeface="Salesforce Sans"/>
                <a:ea typeface="Salesforce Sans"/>
                <a:cs typeface="Salesforce Sans"/>
                <a:sym typeface="Salesforce Sans"/>
              </a:rPr>
              <a:t>Thank You</a:t>
            </a:r>
            <a:endParaRPr sz="1100"/>
          </a:p>
        </p:txBody>
      </p:sp>
      <p:pic>
        <p:nvPicPr>
          <p:cNvPr id="2588" name="Google Shape;2588;p28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340"/>
            <a:ext cx="9141614" cy="5142158"/>
          </a:xfrm>
          <a:prstGeom prst="rect">
            <a:avLst/>
          </a:prstGeom>
          <a:noFill/>
          <a:ln>
            <a:noFill/>
          </a:ln>
        </p:spPr>
      </p:pic>
      <p:pic>
        <p:nvPicPr>
          <p:cNvPr id="2589" name="Google Shape;2589;p28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380562" y="1934497"/>
            <a:ext cx="4381738" cy="688850"/>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N4 - Thank You - D">
  <p:cSld name="Thank You - D">
    <p:bg>
      <p:bgPr>
        <a:solidFill>
          <a:srgbClr val="90D0FE"/>
        </a:solidFill>
        <a:effectLst/>
      </p:bgPr>
    </p:bg>
    <p:spTree>
      <p:nvGrpSpPr>
        <p:cNvPr id="1" name="Shape 2590"/>
        <p:cNvGrpSpPr/>
        <p:nvPr/>
      </p:nvGrpSpPr>
      <p:grpSpPr>
        <a:xfrm>
          <a:off x="0" y="0"/>
          <a:ext cx="0" cy="0"/>
          <a:chOff x="0" y="0"/>
          <a:chExt cx="0" cy="0"/>
        </a:xfrm>
      </p:grpSpPr>
      <p:sp>
        <p:nvSpPr>
          <p:cNvPr id="2591" name="Google Shape;2591;p287"/>
          <p:cNvSpPr txBox="1"/>
          <p:nvPr/>
        </p:nvSpPr>
        <p:spPr>
          <a:xfrm>
            <a:off x="1393807" y="1676644"/>
            <a:ext cx="6356400" cy="1177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7200" b="1">
                <a:solidFill>
                  <a:srgbClr val="024D4C"/>
                </a:solidFill>
                <a:latin typeface="Salesforce Sans"/>
                <a:ea typeface="Salesforce Sans"/>
                <a:cs typeface="Salesforce Sans"/>
                <a:sym typeface="Salesforce Sans"/>
              </a:rPr>
              <a:t>Thank You</a:t>
            </a:r>
            <a:endParaRPr sz="1100"/>
          </a:p>
        </p:txBody>
      </p:sp>
      <p:pic>
        <p:nvPicPr>
          <p:cNvPr id="2592" name="Google Shape;2592;p28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341"/>
            <a:ext cx="9141614" cy="5142158"/>
          </a:xfrm>
          <a:prstGeom prst="rect">
            <a:avLst/>
          </a:prstGeom>
          <a:noFill/>
          <a:ln>
            <a:noFill/>
          </a:ln>
        </p:spPr>
      </p:pic>
      <p:pic>
        <p:nvPicPr>
          <p:cNvPr id="2593" name="Google Shape;2593;p28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380562" y="1934497"/>
            <a:ext cx="4381738" cy="688850"/>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O1 - Guide Placement - 1">
  <p:cSld name="Guide Placement - 1">
    <p:spTree>
      <p:nvGrpSpPr>
        <p:cNvPr id="1" name="Shape 2594"/>
        <p:cNvGrpSpPr/>
        <p:nvPr/>
      </p:nvGrpSpPr>
      <p:grpSpPr>
        <a:xfrm>
          <a:off x="0" y="0"/>
          <a:ext cx="0" cy="0"/>
          <a:chOff x="0" y="0"/>
          <a:chExt cx="0" cy="0"/>
        </a:xfrm>
      </p:grpSpPr>
      <p:sp>
        <p:nvSpPr>
          <p:cNvPr id="2595" name="Google Shape;2595;p288"/>
          <p:cNvSpPr txBox="1"/>
          <p:nvPr/>
        </p:nvSpPr>
        <p:spPr>
          <a:xfrm>
            <a:off x="5336914" y="1992350"/>
            <a:ext cx="1590600" cy="2414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accent2"/>
                </a:solidFill>
                <a:latin typeface="Salesforce Sans"/>
                <a:ea typeface="Salesforce Sans"/>
                <a:cs typeface="Salesforce Sans"/>
                <a:sym typeface="Salesforce Sans"/>
              </a:rPr>
              <a:t>First level text is set at twenty-point Salesforce Sans and does not have a bullet</a:t>
            </a:r>
            <a:endParaRPr sz="1100"/>
          </a:p>
          <a:p>
            <a:pPr marL="139700" marR="0" lvl="1" indent="-139700" algn="l" rtl="0">
              <a:spcBef>
                <a:spcPts val="200"/>
              </a:spcBef>
              <a:spcAft>
                <a:spcPts val="0"/>
              </a:spcAft>
              <a:buClr>
                <a:schemeClr val="accent2"/>
              </a:buClr>
              <a:buSzPts val="1400"/>
              <a:buFont typeface="Arial"/>
              <a:buChar char="•"/>
            </a:pPr>
            <a:r>
              <a:rPr lang="en" sz="1400" b="0" i="0" u="none" strike="noStrike" cap="none">
                <a:solidFill>
                  <a:schemeClr val="accent2"/>
                </a:solidFill>
                <a:latin typeface="Salesforce Sans"/>
                <a:ea typeface="Salesforce Sans"/>
                <a:cs typeface="Salesforce Sans"/>
                <a:sym typeface="Salesforce Sans"/>
              </a:rPr>
              <a:t>Second level is eighteen-point Salesforce Sans</a:t>
            </a:r>
            <a:endParaRPr sz="1100"/>
          </a:p>
          <a:p>
            <a:pPr marL="0" marR="0" lvl="0" indent="0" algn="l" rtl="0">
              <a:spcBef>
                <a:spcPts val="700"/>
              </a:spcBef>
              <a:spcAft>
                <a:spcPts val="0"/>
              </a:spcAft>
              <a:buNone/>
            </a:pPr>
            <a:endParaRPr sz="1500">
              <a:solidFill>
                <a:schemeClr val="accent2"/>
              </a:solidFill>
              <a:latin typeface="Salesforce Sans"/>
              <a:ea typeface="Salesforce Sans"/>
              <a:cs typeface="Salesforce Sans"/>
              <a:sym typeface="Salesforce Sans"/>
            </a:endParaRPr>
          </a:p>
        </p:txBody>
      </p:sp>
      <p:sp>
        <p:nvSpPr>
          <p:cNvPr id="2596" name="Google Shape;2596;p288"/>
          <p:cNvSpPr/>
          <p:nvPr/>
        </p:nvSpPr>
        <p:spPr>
          <a:xfrm>
            <a:off x="402105" y="1345069"/>
            <a:ext cx="3271800" cy="3481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1">
                <a:solidFill>
                  <a:schemeClr val="accent2"/>
                </a:solidFill>
                <a:latin typeface="Salesforce Sans"/>
                <a:ea typeface="Salesforce Sans"/>
                <a:cs typeface="Salesforce Sans"/>
                <a:sym typeface="Salesforce Sans"/>
              </a:rPr>
              <a:t>What are Drawing Guides?  </a:t>
            </a:r>
            <a:endParaRPr sz="1100"/>
          </a:p>
          <a:p>
            <a:pPr marL="0" marR="0" lvl="0" indent="0" algn="l" rtl="0">
              <a:spcBef>
                <a:spcPts val="600"/>
              </a:spcBef>
              <a:spcAft>
                <a:spcPts val="0"/>
              </a:spcAft>
              <a:buNone/>
            </a:pPr>
            <a:r>
              <a:rPr lang="en" sz="1000">
                <a:solidFill>
                  <a:schemeClr val="accent2"/>
                </a:solidFill>
                <a:latin typeface="Salesforce Sans"/>
                <a:ea typeface="Salesforce Sans"/>
                <a:cs typeface="Salesforce Sans"/>
                <a:sym typeface="Salesforce Sans"/>
              </a:rPr>
              <a:t>Lines that that appear on all pages in the same spot, yet don’t show up when you print or view deck in show mode.  </a:t>
            </a:r>
            <a:br>
              <a:rPr lang="en" sz="1000">
                <a:solidFill>
                  <a:schemeClr val="accent2"/>
                </a:solidFill>
                <a:latin typeface="Salesforce Sans"/>
                <a:ea typeface="Salesforce Sans"/>
                <a:cs typeface="Salesforce Sans"/>
                <a:sym typeface="Salesforce Sans"/>
              </a:rPr>
            </a:br>
            <a:endParaRPr sz="1000">
              <a:solidFill>
                <a:schemeClr val="accent2"/>
              </a:solidFill>
              <a:latin typeface="Salesforce Sans"/>
              <a:ea typeface="Salesforce Sans"/>
              <a:cs typeface="Salesforce Sans"/>
              <a:sym typeface="Salesforce Sans"/>
            </a:endParaRPr>
          </a:p>
          <a:p>
            <a:pPr marL="0" marR="0" lvl="0" indent="0" algn="l" rtl="0">
              <a:spcBef>
                <a:spcPts val="600"/>
              </a:spcBef>
              <a:spcAft>
                <a:spcPts val="0"/>
              </a:spcAft>
              <a:buNone/>
            </a:pPr>
            <a:r>
              <a:rPr lang="en" sz="1000">
                <a:solidFill>
                  <a:schemeClr val="accent2"/>
                </a:solidFill>
                <a:latin typeface="Salesforce Sans"/>
                <a:ea typeface="Salesforce Sans"/>
                <a:cs typeface="Salesforce Sans"/>
                <a:sym typeface="Salesforce Sans"/>
              </a:rPr>
              <a:t>Think of them as internal margins for the proper alignment and consistent placement of content. Object will snap to them and they are also perfect for cropping an image to. </a:t>
            </a:r>
            <a:endParaRPr sz="1100"/>
          </a:p>
          <a:p>
            <a:pPr marL="0" marR="0" lvl="0" indent="0" algn="l" rtl="0">
              <a:spcBef>
                <a:spcPts val="600"/>
              </a:spcBef>
              <a:spcAft>
                <a:spcPts val="0"/>
              </a:spcAft>
              <a:buNone/>
            </a:pPr>
            <a:r>
              <a:rPr lang="en" sz="1000">
                <a:solidFill>
                  <a:schemeClr val="accent2"/>
                </a:solidFill>
                <a:latin typeface="Salesforce Sans"/>
                <a:ea typeface="Salesforce Sans"/>
                <a:cs typeface="Salesforce Sans"/>
                <a:sym typeface="Salesforce Sans"/>
              </a:rPr>
              <a:t>This template has pre-made guides that delineate where your workspace is.  </a:t>
            </a:r>
            <a:br>
              <a:rPr lang="en" sz="1000" b="1">
                <a:solidFill>
                  <a:schemeClr val="accent2"/>
                </a:solidFill>
                <a:latin typeface="Salesforce Sans"/>
                <a:ea typeface="Salesforce Sans"/>
                <a:cs typeface="Salesforce Sans"/>
                <a:sym typeface="Salesforce Sans"/>
              </a:rPr>
            </a:br>
            <a:br>
              <a:rPr lang="en" sz="1000" b="1">
                <a:solidFill>
                  <a:schemeClr val="accent2"/>
                </a:solidFill>
                <a:latin typeface="Salesforce Sans"/>
                <a:ea typeface="Salesforce Sans"/>
                <a:cs typeface="Salesforce Sans"/>
                <a:sym typeface="Salesforce Sans"/>
              </a:rPr>
            </a:br>
            <a:r>
              <a:rPr lang="en" sz="1000" b="1">
                <a:solidFill>
                  <a:schemeClr val="accent2"/>
                </a:solidFill>
                <a:latin typeface="Salesforce Sans"/>
                <a:ea typeface="Salesforce Sans"/>
                <a:cs typeface="Salesforce Sans"/>
                <a:sym typeface="Salesforce Sans"/>
              </a:rPr>
              <a:t>How to Turn Guides On and Off</a:t>
            </a:r>
            <a:endParaRPr sz="1100"/>
          </a:p>
          <a:p>
            <a:pPr marL="0" marR="0" lvl="0" indent="0" algn="l" rtl="0">
              <a:spcBef>
                <a:spcPts val="600"/>
              </a:spcBef>
              <a:spcAft>
                <a:spcPts val="0"/>
              </a:spcAft>
              <a:buNone/>
            </a:pPr>
            <a:r>
              <a:rPr lang="en" sz="1000" b="1">
                <a:solidFill>
                  <a:schemeClr val="accent2"/>
                </a:solidFill>
                <a:latin typeface="Salesforce Sans"/>
                <a:ea typeface="Salesforce Sans"/>
                <a:cs typeface="Salesforce Sans"/>
                <a:sym typeface="Salesforce Sans"/>
              </a:rPr>
              <a:t>Windows: </a:t>
            </a:r>
            <a:r>
              <a:rPr lang="en" sz="1000">
                <a:solidFill>
                  <a:schemeClr val="accent2"/>
                </a:solidFill>
                <a:latin typeface="Salesforce Sans"/>
                <a:ea typeface="Salesforce Sans"/>
                <a:cs typeface="Salesforce Sans"/>
                <a:sym typeface="Salesforce Sans"/>
              </a:rPr>
              <a:t>ALT + F9 or Right click in blue area off workspace &gt;Grids and Guides&gt;Display Drawing Guides on Screen</a:t>
            </a:r>
            <a:endParaRPr sz="1100"/>
          </a:p>
          <a:p>
            <a:pPr marL="0" marR="0" lvl="0" indent="0" algn="l" rtl="0">
              <a:spcBef>
                <a:spcPts val="600"/>
              </a:spcBef>
              <a:spcAft>
                <a:spcPts val="0"/>
              </a:spcAft>
              <a:buNone/>
            </a:pPr>
            <a:r>
              <a:rPr lang="en" sz="1000" b="1">
                <a:solidFill>
                  <a:schemeClr val="accent2"/>
                </a:solidFill>
                <a:latin typeface="Salesforce Sans"/>
                <a:ea typeface="Salesforce Sans"/>
                <a:cs typeface="Salesforce Sans"/>
                <a:sym typeface="Salesforce Sans"/>
              </a:rPr>
              <a:t>Mac 2011: </a:t>
            </a:r>
            <a:r>
              <a:rPr lang="en" sz="1000">
                <a:solidFill>
                  <a:schemeClr val="accent2"/>
                </a:solidFill>
                <a:latin typeface="Salesforce Sans"/>
                <a:ea typeface="Salesforce Sans"/>
                <a:cs typeface="Salesforce Sans"/>
                <a:sym typeface="Salesforce Sans"/>
              </a:rPr>
              <a:t>Control + Option + Command + G or </a:t>
            </a:r>
            <a:br>
              <a:rPr lang="en" sz="1000">
                <a:solidFill>
                  <a:schemeClr val="accent2"/>
                </a:solidFill>
                <a:latin typeface="Salesforce Sans"/>
                <a:ea typeface="Salesforce Sans"/>
                <a:cs typeface="Salesforce Sans"/>
                <a:sym typeface="Salesforce Sans"/>
              </a:rPr>
            </a:br>
            <a:r>
              <a:rPr lang="en" sz="1000">
                <a:solidFill>
                  <a:schemeClr val="accent2"/>
                </a:solidFill>
                <a:latin typeface="Salesforce Sans"/>
                <a:ea typeface="Salesforce Sans"/>
                <a:cs typeface="Salesforce Sans"/>
                <a:sym typeface="Salesforce Sans"/>
              </a:rPr>
              <a:t>View&gt;Guides&gt;Static Guides</a:t>
            </a:r>
            <a:endParaRPr sz="1100"/>
          </a:p>
          <a:p>
            <a:pPr marL="0" marR="0" lvl="0" indent="0" algn="l" rtl="0">
              <a:spcBef>
                <a:spcPts val="600"/>
              </a:spcBef>
              <a:spcAft>
                <a:spcPts val="0"/>
              </a:spcAft>
              <a:buNone/>
            </a:pPr>
            <a:r>
              <a:rPr lang="en" sz="1000" b="1">
                <a:solidFill>
                  <a:schemeClr val="accent2"/>
                </a:solidFill>
                <a:latin typeface="Salesforce Sans"/>
                <a:ea typeface="Salesforce Sans"/>
                <a:cs typeface="Salesforce Sans"/>
                <a:sym typeface="Salesforce Sans"/>
              </a:rPr>
              <a:t>MAC 2008:   </a:t>
            </a:r>
            <a:r>
              <a:rPr lang="en" sz="1000">
                <a:solidFill>
                  <a:schemeClr val="accent2"/>
                </a:solidFill>
                <a:latin typeface="Salesforce Sans"/>
                <a:ea typeface="Salesforce Sans"/>
                <a:cs typeface="Salesforce Sans"/>
                <a:sym typeface="Salesforce Sans"/>
              </a:rPr>
              <a:t>Command + G or View&gt;Guides&gt;Static Guides</a:t>
            </a:r>
            <a:endParaRPr sz="1000">
              <a:solidFill>
                <a:schemeClr val="accent2"/>
              </a:solidFill>
              <a:latin typeface="Salesforce Sans"/>
              <a:ea typeface="Salesforce Sans"/>
              <a:cs typeface="Salesforce Sans"/>
              <a:sym typeface="Salesforce Sans"/>
            </a:endParaRPr>
          </a:p>
          <a:p>
            <a:pPr marL="0" marR="0" lvl="0" indent="0" algn="l" rtl="0">
              <a:spcBef>
                <a:spcPts val="600"/>
              </a:spcBef>
              <a:spcAft>
                <a:spcPts val="0"/>
              </a:spcAft>
              <a:buNone/>
            </a:pPr>
            <a:endParaRPr sz="1000">
              <a:solidFill>
                <a:schemeClr val="accent2"/>
              </a:solidFill>
              <a:latin typeface="Salesforce Sans"/>
              <a:ea typeface="Salesforce Sans"/>
              <a:cs typeface="Salesforce Sans"/>
              <a:sym typeface="Salesforce Sans"/>
            </a:endParaRPr>
          </a:p>
        </p:txBody>
      </p:sp>
      <p:sp>
        <p:nvSpPr>
          <p:cNvPr id="2597" name="Google Shape;2597;p288"/>
          <p:cNvSpPr/>
          <p:nvPr/>
        </p:nvSpPr>
        <p:spPr>
          <a:xfrm rot="8100000" flipH="1">
            <a:off x="7120711" y="1384623"/>
            <a:ext cx="105217" cy="107763"/>
          </a:xfrm>
          <a:prstGeom prst="rightArrow">
            <a:avLst>
              <a:gd name="adj1" fmla="val 50000"/>
              <a:gd name="adj2" fmla="val 50000"/>
            </a:avLst>
          </a:prstGeom>
          <a:solidFill>
            <a:schemeClr val="accent4"/>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2700">
              <a:solidFill>
                <a:schemeClr val="accent2"/>
              </a:solidFill>
              <a:latin typeface="Salesforce Sans"/>
              <a:ea typeface="Salesforce Sans"/>
              <a:cs typeface="Salesforce Sans"/>
              <a:sym typeface="Salesforce Sans"/>
            </a:endParaRPr>
          </a:p>
        </p:txBody>
      </p:sp>
      <p:sp>
        <p:nvSpPr>
          <p:cNvPr id="2598" name="Google Shape;2598;p288"/>
          <p:cNvSpPr/>
          <p:nvPr/>
        </p:nvSpPr>
        <p:spPr>
          <a:xfrm rot="8100000" flipH="1">
            <a:off x="5173193" y="2079945"/>
            <a:ext cx="105217" cy="107763"/>
          </a:xfrm>
          <a:prstGeom prst="rightArrow">
            <a:avLst>
              <a:gd name="adj1" fmla="val 50000"/>
              <a:gd name="adj2" fmla="val 50000"/>
            </a:avLst>
          </a:prstGeom>
          <a:solidFill>
            <a:schemeClr val="accent4"/>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2700">
              <a:solidFill>
                <a:schemeClr val="accent2"/>
              </a:solidFill>
              <a:latin typeface="Salesforce Sans"/>
              <a:ea typeface="Salesforce Sans"/>
              <a:cs typeface="Salesforce Sans"/>
              <a:sym typeface="Salesforce Sans"/>
            </a:endParaRPr>
          </a:p>
        </p:txBody>
      </p:sp>
      <p:sp>
        <p:nvSpPr>
          <p:cNvPr id="2599" name="Google Shape;2599;p288"/>
          <p:cNvSpPr/>
          <p:nvPr/>
        </p:nvSpPr>
        <p:spPr>
          <a:xfrm>
            <a:off x="5592682" y="1341380"/>
            <a:ext cx="1713900" cy="392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1">
                <a:solidFill>
                  <a:schemeClr val="dk1"/>
                </a:solidFill>
                <a:latin typeface="Salesforce Sans"/>
                <a:ea typeface="Salesforce Sans"/>
                <a:cs typeface="Salesforce Sans"/>
                <a:sym typeface="Salesforce Sans"/>
              </a:rPr>
              <a:t>Guide for Body Text on Slides with Full Content</a:t>
            </a:r>
            <a:endParaRPr sz="1000">
              <a:solidFill>
                <a:schemeClr val="dk1"/>
              </a:solidFill>
              <a:latin typeface="Salesforce Sans"/>
              <a:ea typeface="Salesforce Sans"/>
              <a:cs typeface="Salesforce Sans"/>
              <a:sym typeface="Salesforce Sans"/>
            </a:endParaRPr>
          </a:p>
        </p:txBody>
      </p:sp>
      <p:grpSp>
        <p:nvGrpSpPr>
          <p:cNvPr id="2600" name="Google Shape;2600;p288"/>
          <p:cNvGrpSpPr/>
          <p:nvPr/>
        </p:nvGrpSpPr>
        <p:grpSpPr>
          <a:xfrm>
            <a:off x="0" y="-1191"/>
            <a:ext cx="9143964" cy="5144691"/>
            <a:chOff x="0" y="-1588"/>
            <a:chExt cx="12188702" cy="6859588"/>
          </a:xfrm>
        </p:grpSpPr>
        <p:grpSp>
          <p:nvGrpSpPr>
            <p:cNvPr id="2601" name="Google Shape;2601;p288"/>
            <p:cNvGrpSpPr/>
            <p:nvPr/>
          </p:nvGrpSpPr>
          <p:grpSpPr>
            <a:xfrm>
              <a:off x="1" y="1824646"/>
              <a:ext cx="12188700" cy="928193"/>
              <a:chOff x="2" y="1824646"/>
              <a:chExt cx="12188700" cy="928193"/>
            </a:xfrm>
          </p:grpSpPr>
          <p:cxnSp>
            <p:nvCxnSpPr>
              <p:cNvPr id="2602" name="Google Shape;2602;p288"/>
              <p:cNvCxnSpPr/>
              <p:nvPr/>
            </p:nvCxnSpPr>
            <p:spPr>
              <a:xfrm rot="10800000">
                <a:off x="6094352" y="-4269704"/>
                <a:ext cx="0" cy="12188700"/>
              </a:xfrm>
              <a:prstGeom prst="straightConnector1">
                <a:avLst/>
              </a:prstGeom>
              <a:noFill/>
              <a:ln w="19050" cap="flat" cmpd="sng">
                <a:solidFill>
                  <a:schemeClr val="accent3"/>
                </a:solidFill>
                <a:prstDash val="solid"/>
                <a:round/>
                <a:headEnd type="none" w="sm" len="sm"/>
                <a:tailEnd type="none" w="sm" len="sm"/>
              </a:ln>
            </p:spPr>
          </p:cxnSp>
          <p:cxnSp>
            <p:nvCxnSpPr>
              <p:cNvPr id="2603" name="Google Shape;2603;p288"/>
              <p:cNvCxnSpPr/>
              <p:nvPr/>
            </p:nvCxnSpPr>
            <p:spPr>
              <a:xfrm rot="10800000">
                <a:off x="6094352" y="-3341512"/>
                <a:ext cx="0" cy="12188700"/>
              </a:xfrm>
              <a:prstGeom prst="straightConnector1">
                <a:avLst/>
              </a:prstGeom>
              <a:noFill/>
              <a:ln w="19050" cap="flat" cmpd="sng">
                <a:solidFill>
                  <a:schemeClr val="accent3"/>
                </a:solidFill>
                <a:prstDash val="solid"/>
                <a:round/>
                <a:headEnd type="none" w="sm" len="sm"/>
                <a:tailEnd type="none" w="sm" len="sm"/>
              </a:ln>
            </p:spPr>
          </p:cxnSp>
        </p:grpSp>
        <p:grpSp>
          <p:nvGrpSpPr>
            <p:cNvPr id="2604" name="Google Shape;2604;p288"/>
            <p:cNvGrpSpPr/>
            <p:nvPr/>
          </p:nvGrpSpPr>
          <p:grpSpPr>
            <a:xfrm>
              <a:off x="-1" y="-1588"/>
              <a:ext cx="12188701" cy="6859588"/>
              <a:chOff x="1" y="-1588"/>
              <a:chExt cx="12188701" cy="6859588"/>
            </a:xfrm>
          </p:grpSpPr>
          <p:cxnSp>
            <p:nvCxnSpPr>
              <p:cNvPr id="2605" name="Google Shape;2605;p288"/>
              <p:cNvCxnSpPr/>
              <p:nvPr/>
            </p:nvCxnSpPr>
            <p:spPr>
              <a:xfrm rot="10800000">
                <a:off x="6094351" y="-5574527"/>
                <a:ext cx="0" cy="12188700"/>
              </a:xfrm>
              <a:prstGeom prst="straightConnector1">
                <a:avLst/>
              </a:prstGeom>
              <a:noFill/>
              <a:ln w="19050" cap="flat" cmpd="sng">
                <a:solidFill>
                  <a:schemeClr val="accent3"/>
                </a:solidFill>
                <a:prstDash val="solid"/>
                <a:round/>
                <a:headEnd type="none" w="sm" len="sm"/>
                <a:tailEnd type="none" w="sm" len="sm"/>
              </a:ln>
            </p:spPr>
          </p:cxnSp>
          <p:cxnSp>
            <p:nvCxnSpPr>
              <p:cNvPr id="2606" name="Google Shape;2606;p288"/>
              <p:cNvCxnSpPr/>
              <p:nvPr/>
            </p:nvCxnSpPr>
            <p:spPr>
              <a:xfrm>
                <a:off x="581026" y="0"/>
                <a:ext cx="0" cy="6858000"/>
              </a:xfrm>
              <a:prstGeom prst="straightConnector1">
                <a:avLst/>
              </a:prstGeom>
              <a:noFill/>
              <a:ln w="19050" cap="flat" cmpd="sng">
                <a:solidFill>
                  <a:schemeClr val="accent3"/>
                </a:solidFill>
                <a:prstDash val="solid"/>
                <a:round/>
                <a:headEnd type="none" w="sm" len="sm"/>
                <a:tailEnd type="none" w="sm" len="sm"/>
              </a:ln>
            </p:spPr>
          </p:cxnSp>
          <p:cxnSp>
            <p:nvCxnSpPr>
              <p:cNvPr id="2607" name="Google Shape;2607;p288"/>
              <p:cNvCxnSpPr/>
              <p:nvPr/>
            </p:nvCxnSpPr>
            <p:spPr>
              <a:xfrm>
                <a:off x="11618914" y="-1588"/>
                <a:ext cx="0" cy="6858000"/>
              </a:xfrm>
              <a:prstGeom prst="straightConnector1">
                <a:avLst/>
              </a:prstGeom>
              <a:noFill/>
              <a:ln w="19050" cap="flat" cmpd="sng">
                <a:solidFill>
                  <a:schemeClr val="accent3"/>
                </a:solidFill>
                <a:prstDash val="solid"/>
                <a:round/>
                <a:headEnd type="none" w="sm" len="sm"/>
                <a:tailEnd type="none" w="sm" len="sm"/>
              </a:ln>
            </p:spPr>
          </p:cxnSp>
          <p:cxnSp>
            <p:nvCxnSpPr>
              <p:cNvPr id="2608" name="Google Shape;2608;p288"/>
              <p:cNvCxnSpPr/>
              <p:nvPr/>
            </p:nvCxnSpPr>
            <p:spPr>
              <a:xfrm rot="10800000">
                <a:off x="6094352" y="244968"/>
                <a:ext cx="0" cy="12188700"/>
              </a:xfrm>
              <a:prstGeom prst="straightConnector1">
                <a:avLst/>
              </a:prstGeom>
              <a:noFill/>
              <a:ln w="9525" cap="flat" cmpd="sng">
                <a:solidFill>
                  <a:schemeClr val="accent3"/>
                </a:solidFill>
                <a:prstDash val="solid"/>
                <a:round/>
                <a:headEnd type="none" w="sm" len="sm"/>
                <a:tailEnd type="none" w="sm" len="sm"/>
              </a:ln>
            </p:spPr>
          </p:cxnSp>
        </p:grpSp>
      </p:grpSp>
      <p:sp>
        <p:nvSpPr>
          <p:cNvPr id="2609" name="Google Shape;2609;p288"/>
          <p:cNvSpPr/>
          <p:nvPr/>
        </p:nvSpPr>
        <p:spPr>
          <a:xfrm>
            <a:off x="416386" y="389544"/>
            <a:ext cx="56103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400" b="1">
                <a:solidFill>
                  <a:schemeClr val="accent1"/>
                </a:solidFill>
                <a:latin typeface="Salesforce Sans"/>
                <a:ea typeface="Salesforce Sans"/>
                <a:cs typeface="Salesforce Sans"/>
                <a:sym typeface="Salesforce Sans"/>
              </a:rPr>
              <a:t>Built-in Drawing Guide Placement</a:t>
            </a:r>
            <a:endParaRPr sz="1100"/>
          </a:p>
        </p:txBody>
      </p:sp>
      <p:sp>
        <p:nvSpPr>
          <p:cNvPr id="2610" name="Google Shape;2610;p288"/>
          <p:cNvSpPr/>
          <p:nvPr/>
        </p:nvSpPr>
        <p:spPr>
          <a:xfrm>
            <a:off x="3687411" y="2069462"/>
            <a:ext cx="1710900" cy="392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1">
                <a:solidFill>
                  <a:schemeClr val="dk1"/>
                </a:solidFill>
                <a:latin typeface="Salesforce Sans"/>
                <a:ea typeface="Salesforce Sans"/>
                <a:cs typeface="Salesforce Sans"/>
                <a:sym typeface="Salesforce Sans"/>
              </a:rPr>
              <a:t>Guide for Body Text on Slides with Split Content</a:t>
            </a:r>
            <a:endParaRPr sz="1000">
              <a:solidFill>
                <a:schemeClr val="dk1"/>
              </a:solidFill>
              <a:latin typeface="Salesforce Sans"/>
              <a:ea typeface="Salesforce Sans"/>
              <a:cs typeface="Salesforce Sans"/>
              <a:sym typeface="Salesforce Sans"/>
            </a:endParaRPr>
          </a:p>
        </p:txBody>
      </p:sp>
      <p:sp>
        <p:nvSpPr>
          <p:cNvPr id="2611" name="Google Shape;2611;p288"/>
          <p:cNvSpPr txBox="1"/>
          <p:nvPr/>
        </p:nvSpPr>
        <p:spPr>
          <a:xfrm>
            <a:off x="7302811" y="1294766"/>
            <a:ext cx="1449900" cy="2852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accent2"/>
                </a:solidFill>
                <a:latin typeface="Salesforce Sans"/>
                <a:ea typeface="Salesforce Sans"/>
                <a:cs typeface="Salesforce Sans"/>
                <a:sym typeface="Salesforce Sans"/>
              </a:rPr>
              <a:t>First level text is set at twenty-point Salesforce Sans and does not have a bullet</a:t>
            </a:r>
            <a:endParaRPr sz="1100"/>
          </a:p>
          <a:p>
            <a:pPr marL="139700" marR="0" lvl="1" indent="-139700" algn="l" rtl="0">
              <a:spcBef>
                <a:spcPts val="200"/>
              </a:spcBef>
              <a:spcAft>
                <a:spcPts val="0"/>
              </a:spcAft>
              <a:buClr>
                <a:schemeClr val="accent2"/>
              </a:buClr>
              <a:buSzPts val="1400"/>
              <a:buFont typeface="Arial"/>
              <a:buChar char="•"/>
            </a:pPr>
            <a:r>
              <a:rPr lang="en" sz="1400" b="0" i="0" u="none" strike="noStrike" cap="none">
                <a:solidFill>
                  <a:schemeClr val="accent2"/>
                </a:solidFill>
                <a:latin typeface="Salesforce Sans"/>
                <a:ea typeface="Salesforce Sans"/>
                <a:cs typeface="Salesforce Sans"/>
                <a:sym typeface="Salesforce Sans"/>
              </a:rPr>
              <a:t>Second level is eighteen-point Salesforce Sans</a:t>
            </a:r>
            <a:endParaRPr sz="1100"/>
          </a:p>
          <a:p>
            <a:pPr marL="0" marR="0" lvl="0" indent="0" algn="l" rtl="0">
              <a:spcBef>
                <a:spcPts val="700"/>
              </a:spcBef>
              <a:spcAft>
                <a:spcPts val="0"/>
              </a:spcAft>
              <a:buNone/>
            </a:pPr>
            <a:endParaRPr sz="1500">
              <a:solidFill>
                <a:schemeClr val="accent2"/>
              </a:solidFill>
              <a:latin typeface="Salesforce Sans"/>
              <a:ea typeface="Salesforce Sans"/>
              <a:cs typeface="Salesforce Sans"/>
              <a:sym typeface="Salesforce Sans"/>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B1 - Basic Blank">
  <p:cSld name="Basic_1">
    <p:spTree>
      <p:nvGrpSpPr>
        <p:cNvPr id="1" name="Shape 2612"/>
        <p:cNvGrpSpPr/>
        <p:nvPr/>
      </p:nvGrpSpPr>
      <p:grpSpPr>
        <a:xfrm>
          <a:off x="0" y="0"/>
          <a:ext cx="0" cy="0"/>
          <a:chOff x="0" y="0"/>
          <a:chExt cx="0" cy="0"/>
        </a:xfrm>
      </p:grpSpPr>
      <p:sp>
        <p:nvSpPr>
          <p:cNvPr id="2613" name="Google Shape;2613;p289"/>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614" name="Google Shape;2614;p289"/>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615" name="Google Shape;2615;p289"/>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16" name="Google Shape;2616;p289"/>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617" name="Google Shape;2617;p289"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E6 - Dark Background">
  <p:cSld name="Dark Background">
    <p:bg>
      <p:bgPr>
        <a:solidFill>
          <a:srgbClr val="CFE9FE"/>
        </a:solidFill>
        <a:effectLst/>
      </p:bgPr>
    </p:bg>
    <p:spTree>
      <p:nvGrpSpPr>
        <p:cNvPr id="1" name="Shape 2618"/>
        <p:cNvGrpSpPr/>
        <p:nvPr/>
      </p:nvGrpSpPr>
      <p:grpSpPr>
        <a:xfrm>
          <a:off x="0" y="0"/>
          <a:ext cx="0" cy="0"/>
          <a:chOff x="0" y="0"/>
          <a:chExt cx="0" cy="0"/>
        </a:xfrm>
      </p:grpSpPr>
      <p:sp>
        <p:nvSpPr>
          <p:cNvPr id="2619" name="Google Shape;2619;p290"/>
          <p:cNvSpPr txBox="1">
            <a:spLocks noGrp="1"/>
          </p:cNvSpPr>
          <p:nvPr>
            <p:ph type="body" idx="1"/>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2620" name="Google Shape;2620;p290"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2621" name="Google Shape;2621;p290"/>
          <p:cNvSpPr txBox="1">
            <a:spLocks noGrp="1"/>
          </p:cNvSpPr>
          <p:nvPr>
            <p:ph type="title"/>
          </p:nvPr>
        </p:nvSpPr>
        <p:spPr>
          <a:xfrm>
            <a:off x="428740" y="47625"/>
            <a:ext cx="82863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22" name="Google Shape;2622;p290"/>
          <p:cNvSpPr txBox="1">
            <a:spLocks noGrp="1"/>
          </p:cNvSpPr>
          <p:nvPr>
            <p:ph type="body" idx="2"/>
          </p:nvPr>
        </p:nvSpPr>
        <p:spPr>
          <a:xfrm>
            <a:off x="428737" y="1205095"/>
            <a:ext cx="8275800" cy="3110400"/>
          </a:xfrm>
          <a:prstGeom prst="rect">
            <a:avLst/>
          </a:prstGeom>
          <a:noFill/>
          <a:ln>
            <a:noFill/>
          </a:ln>
        </p:spPr>
        <p:txBody>
          <a:bodyPr spcFirstLastPara="1" wrap="square" lIns="0" tIns="0" rIns="0" bIns="0" anchor="t" anchorCtr="0">
            <a:noAutofit/>
          </a:bodyPr>
          <a:lstStyle>
            <a:lvl1pPr marL="457200" lvl="0" indent="-228600" algn="l" rtl="0">
              <a:spcBef>
                <a:spcPts val="800"/>
              </a:spcBef>
              <a:spcAft>
                <a:spcPts val="0"/>
              </a:spcAft>
              <a:buSzPts val="1500"/>
              <a:buNone/>
              <a:defRPr>
                <a:solidFill>
                  <a:schemeClr val="dk1"/>
                </a:solidFill>
              </a:defRPr>
            </a:lvl1pPr>
            <a:lvl2pPr marL="914400" lvl="1" indent="-317500" algn="l" rtl="0">
              <a:spcBef>
                <a:spcPts val="200"/>
              </a:spcBef>
              <a:spcAft>
                <a:spcPts val="0"/>
              </a:spcAft>
              <a:buClr>
                <a:schemeClr val="accent1"/>
              </a:buClr>
              <a:buSzPts val="1400"/>
              <a:buChar char="•"/>
              <a:defRPr>
                <a:solidFill>
                  <a:schemeClr val="accent1"/>
                </a:solidFill>
              </a:defRPr>
            </a:lvl2pPr>
            <a:lvl3pPr marL="1371600" lvl="2" indent="-304800" algn="l" rtl="0">
              <a:spcBef>
                <a:spcPts val="500"/>
              </a:spcBef>
              <a:spcAft>
                <a:spcPts val="0"/>
              </a:spcAft>
              <a:buClr>
                <a:schemeClr val="accent1"/>
              </a:buClr>
              <a:buSzPts val="1200"/>
              <a:buChar char="•"/>
              <a:defRPr>
                <a:solidFill>
                  <a:schemeClr val="accent1"/>
                </a:solidFill>
              </a:defRPr>
            </a:lvl3pPr>
            <a:lvl4pPr marL="1828800" lvl="3" indent="-298450" algn="l" rtl="0">
              <a:spcBef>
                <a:spcPts val="500"/>
              </a:spcBef>
              <a:spcAft>
                <a:spcPts val="0"/>
              </a:spcAft>
              <a:buClr>
                <a:schemeClr val="accent1"/>
              </a:buClr>
              <a:buSzPts val="1100"/>
              <a:buChar char="•"/>
              <a:defRPr>
                <a:solidFill>
                  <a:schemeClr val="accent1"/>
                </a:solidFill>
              </a:defRPr>
            </a:lvl4pPr>
            <a:lvl5pPr marL="2286000" lvl="4" indent="-228600" algn="l" rtl="0">
              <a:spcBef>
                <a:spcPts val="500"/>
              </a:spcBef>
              <a:spcAft>
                <a:spcPts val="0"/>
              </a:spcAft>
              <a:buSzPts val="1100"/>
              <a:buNone/>
              <a:defRPr>
                <a:solidFill>
                  <a:schemeClr val="accen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623" name="Google Shape;2623;p290"/>
          <p:cNvSpPr/>
          <p:nvPr/>
        </p:nvSpPr>
        <p:spPr>
          <a:xfrm>
            <a:off x="-1" y="4397188"/>
            <a:ext cx="9144000" cy="746311"/>
          </a:xfrm>
          <a:custGeom>
            <a:avLst/>
            <a:gdLst/>
            <a:ahLst/>
            <a:cxnLst/>
            <a:rect l="l" t="t" r="r" b="b"/>
            <a:pathLst>
              <a:path w="12192000" h="995082" extrusionOk="0">
                <a:moveTo>
                  <a:pt x="0" y="0"/>
                </a:moveTo>
                <a:cubicBezTo>
                  <a:pt x="1946508" y="433119"/>
                  <a:pt x="3989140" y="663746"/>
                  <a:pt x="6096000" y="663746"/>
                </a:cubicBezTo>
                <a:cubicBezTo>
                  <a:pt x="8202860" y="663746"/>
                  <a:pt x="10245492" y="433119"/>
                  <a:pt x="12192000" y="0"/>
                </a:cubicBezTo>
                <a:cubicBezTo>
                  <a:pt x="12192000" y="605118"/>
                  <a:pt x="12192000" y="869856"/>
                  <a:pt x="12192000" y="985680"/>
                </a:cubicBezTo>
                <a:lnTo>
                  <a:pt x="12192000" y="995082"/>
                </a:lnTo>
                <a:lnTo>
                  <a:pt x="0" y="995082"/>
                </a:lnTo>
                <a:lnTo>
                  <a:pt x="0" y="886402"/>
                </a:lnTo>
                <a:cubicBezTo>
                  <a:pt x="0" y="0"/>
                  <a:pt x="0" y="0"/>
                  <a:pt x="0" y="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Salesforce Sans"/>
              <a:buNone/>
            </a:pPr>
            <a:endParaRPr sz="1400">
              <a:solidFill>
                <a:schemeClr val="dk1"/>
              </a:solidFill>
              <a:latin typeface="Salesforce Sans"/>
              <a:ea typeface="Salesforce Sans"/>
              <a:cs typeface="Salesforce Sans"/>
              <a:sym typeface="Salesforce Sans"/>
            </a:endParaRPr>
          </a:p>
        </p:txBody>
      </p:sp>
      <p:sp>
        <p:nvSpPr>
          <p:cNvPr id="2624" name="Google Shape;2624;p290"/>
          <p:cNvSpPr txBox="1">
            <a:spLocks noGrp="1"/>
          </p:cNvSpPr>
          <p:nvPr>
            <p:ph type="ftr" idx="11"/>
          </p:nvPr>
        </p:nvSpPr>
        <p:spPr>
          <a:xfrm>
            <a:off x="428737" y="4928874"/>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1 - Landscape Bottom_ A">
  <p:cSld name="Landscape Low - A">
    <p:spTree>
      <p:nvGrpSpPr>
        <p:cNvPr id="1" name="Shape 2625"/>
        <p:cNvGrpSpPr/>
        <p:nvPr/>
      </p:nvGrpSpPr>
      <p:grpSpPr>
        <a:xfrm>
          <a:off x="0" y="0"/>
          <a:ext cx="0" cy="0"/>
          <a:chOff x="0" y="0"/>
          <a:chExt cx="0" cy="0"/>
        </a:xfrm>
      </p:grpSpPr>
      <p:sp>
        <p:nvSpPr>
          <p:cNvPr id="2626" name="Google Shape;2626;p291"/>
          <p:cNvSpPr/>
          <p:nvPr/>
        </p:nvSpPr>
        <p:spPr>
          <a:xfrm>
            <a:off x="-1" y="4397188"/>
            <a:ext cx="9144000" cy="746311"/>
          </a:xfrm>
          <a:custGeom>
            <a:avLst/>
            <a:gdLst/>
            <a:ahLst/>
            <a:cxnLst/>
            <a:rect l="l" t="t" r="r" b="b"/>
            <a:pathLst>
              <a:path w="12192000" h="995082" extrusionOk="0">
                <a:moveTo>
                  <a:pt x="0" y="0"/>
                </a:moveTo>
                <a:cubicBezTo>
                  <a:pt x="1946508" y="433119"/>
                  <a:pt x="3989140" y="663746"/>
                  <a:pt x="6096000" y="663746"/>
                </a:cubicBezTo>
                <a:cubicBezTo>
                  <a:pt x="8202860" y="663746"/>
                  <a:pt x="10245492" y="433119"/>
                  <a:pt x="12192000" y="0"/>
                </a:cubicBezTo>
                <a:cubicBezTo>
                  <a:pt x="12192000" y="605118"/>
                  <a:pt x="12192000" y="869856"/>
                  <a:pt x="12192000" y="985680"/>
                </a:cubicBezTo>
                <a:lnTo>
                  <a:pt x="12192000" y="995082"/>
                </a:lnTo>
                <a:lnTo>
                  <a:pt x="0" y="995082"/>
                </a:lnTo>
                <a:lnTo>
                  <a:pt x="0" y="886402"/>
                </a:lnTo>
                <a:cubicBezTo>
                  <a:pt x="0" y="0"/>
                  <a:pt x="0" y="0"/>
                  <a:pt x="0" y="0"/>
                </a:cubicBezTo>
                <a:close/>
              </a:path>
            </a:pathLst>
          </a:custGeom>
          <a:solidFill>
            <a:srgbClr val="CFE9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Salesforce Sans"/>
              <a:buNone/>
            </a:pPr>
            <a:endParaRPr sz="1400">
              <a:solidFill>
                <a:schemeClr val="dk1"/>
              </a:solidFill>
              <a:latin typeface="Salesforce Sans"/>
              <a:ea typeface="Salesforce Sans"/>
              <a:cs typeface="Salesforce Sans"/>
              <a:sym typeface="Salesforce Sans"/>
            </a:endParaRPr>
          </a:p>
        </p:txBody>
      </p:sp>
      <p:grpSp>
        <p:nvGrpSpPr>
          <p:cNvPr id="2627" name="Google Shape;2627;p291"/>
          <p:cNvGrpSpPr/>
          <p:nvPr/>
        </p:nvGrpSpPr>
        <p:grpSpPr>
          <a:xfrm>
            <a:off x="6820717" y="3971719"/>
            <a:ext cx="2334201" cy="1179173"/>
            <a:chOff x="9075975" y="5295625"/>
            <a:chExt cx="3142435" cy="1572231"/>
          </a:xfrm>
        </p:grpSpPr>
        <p:pic>
          <p:nvPicPr>
            <p:cNvPr id="2628" name="Google Shape;2628;p29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564565">
              <a:off x="9801673" y="6154677"/>
              <a:ext cx="818219" cy="572400"/>
            </a:xfrm>
            <a:prstGeom prst="rect">
              <a:avLst/>
            </a:prstGeom>
            <a:noFill/>
            <a:ln>
              <a:noFill/>
            </a:ln>
          </p:spPr>
        </p:pic>
        <p:pic>
          <p:nvPicPr>
            <p:cNvPr id="2629" name="Google Shape;2629;p29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10406199" y="5295625"/>
              <a:ext cx="1802175" cy="1368601"/>
            </a:xfrm>
            <a:prstGeom prst="rect">
              <a:avLst/>
            </a:prstGeom>
            <a:noFill/>
            <a:ln>
              <a:noFill/>
            </a:ln>
          </p:spPr>
        </p:pic>
        <p:pic>
          <p:nvPicPr>
            <p:cNvPr id="2630" name="Google Shape;2630;p29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30" flipH="1">
              <a:off x="10234075" y="6525731"/>
              <a:ext cx="254967" cy="115699"/>
            </a:xfrm>
            <a:prstGeom prst="rect">
              <a:avLst/>
            </a:prstGeom>
            <a:noFill/>
            <a:ln>
              <a:noFill/>
            </a:ln>
          </p:spPr>
        </p:pic>
        <p:pic>
          <p:nvPicPr>
            <p:cNvPr id="2631" name="Google Shape;2631;p29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9075975" y="6435775"/>
              <a:ext cx="3132400" cy="432074"/>
            </a:xfrm>
            <a:prstGeom prst="rect">
              <a:avLst/>
            </a:prstGeom>
            <a:noFill/>
            <a:ln>
              <a:noFill/>
            </a:ln>
          </p:spPr>
        </p:pic>
        <p:pic>
          <p:nvPicPr>
            <p:cNvPr id="2632" name="Google Shape;2632;p291"/>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rot="-218073">
              <a:off x="10658438" y="6439374"/>
              <a:ext cx="430074" cy="193509"/>
            </a:xfrm>
            <a:prstGeom prst="rect">
              <a:avLst/>
            </a:prstGeom>
            <a:noFill/>
            <a:ln>
              <a:noFill/>
            </a:ln>
          </p:spPr>
        </p:pic>
        <p:pic>
          <p:nvPicPr>
            <p:cNvPr id="2633" name="Google Shape;2633;p291"/>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flipH="1">
              <a:off x="10823361" y="6601975"/>
              <a:ext cx="1395050" cy="265875"/>
            </a:xfrm>
            <a:prstGeom prst="rect">
              <a:avLst/>
            </a:prstGeom>
            <a:noFill/>
            <a:ln>
              <a:noFill/>
            </a:ln>
          </p:spPr>
        </p:pic>
        <p:pic>
          <p:nvPicPr>
            <p:cNvPr id="2634" name="Google Shape;2634;p291"/>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rot="-61">
              <a:off x="10782875" y="6569066"/>
              <a:ext cx="1387549" cy="298778"/>
            </a:xfrm>
            <a:prstGeom prst="rect">
              <a:avLst/>
            </a:prstGeom>
            <a:noFill/>
            <a:ln>
              <a:noFill/>
            </a:ln>
          </p:spPr>
        </p:pic>
      </p:grpSp>
      <p:sp>
        <p:nvSpPr>
          <p:cNvPr id="2635" name="Google Shape;2635;p291"/>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36" name="Google Shape;2636;p291"/>
          <p:cNvSpPr txBox="1">
            <a:spLocks noGrp="1"/>
          </p:cNvSpPr>
          <p:nvPr>
            <p:ph type="body" idx="1"/>
          </p:nvPr>
        </p:nvSpPr>
        <p:spPr>
          <a:xfrm>
            <a:off x="428737" y="1208915"/>
            <a:ext cx="8286600" cy="3168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dk1"/>
                </a:solidFill>
              </a:defRPr>
            </a:lvl1pPr>
            <a:lvl2pPr marL="914400" lvl="1" indent="-317500" algn="l" rtl="0">
              <a:lnSpc>
                <a:spcPct val="100000"/>
              </a:lnSpc>
              <a:spcBef>
                <a:spcPts val="200"/>
              </a:spcBef>
              <a:spcAft>
                <a:spcPts val="0"/>
              </a:spcAft>
              <a:buSzPts val="1400"/>
              <a:buChar char="•"/>
              <a:defRPr>
                <a:solidFill>
                  <a:schemeClr val="accent1"/>
                </a:solidFill>
              </a:defRPr>
            </a:lvl2pPr>
            <a:lvl3pPr marL="1371600" lvl="2" indent="-304800" algn="l" rtl="0">
              <a:lnSpc>
                <a:spcPct val="100000"/>
              </a:lnSpc>
              <a:spcBef>
                <a:spcPts val="500"/>
              </a:spcBef>
              <a:spcAft>
                <a:spcPts val="0"/>
              </a:spcAft>
              <a:buSzPts val="1200"/>
              <a:buChar char="•"/>
              <a:defRPr>
                <a:solidFill>
                  <a:schemeClr val="accent1"/>
                </a:solidFill>
              </a:defRPr>
            </a:lvl3pPr>
            <a:lvl4pPr marL="1828800" lvl="3" indent="-298450" algn="l" rtl="0">
              <a:lnSpc>
                <a:spcPct val="100000"/>
              </a:lnSpc>
              <a:spcBef>
                <a:spcPts val="500"/>
              </a:spcBef>
              <a:spcAft>
                <a:spcPts val="0"/>
              </a:spcAft>
              <a:buSzPts val="1100"/>
              <a:buChar char="•"/>
              <a:defRPr>
                <a:solidFill>
                  <a:schemeClr val="accent1"/>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637" name="Google Shape;2637;p291"/>
          <p:cNvSpPr txBox="1">
            <a:spLocks noGrp="1"/>
          </p:cNvSpPr>
          <p:nvPr>
            <p:ph type="body" idx="2"/>
          </p:nvPr>
        </p:nvSpPr>
        <p:spPr>
          <a:xfrm>
            <a:off x="428737"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638" name="Google Shape;2638;p291"/>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639" name="Google Shape;2639;p291" descr="pasted-image.pdf"/>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E2 - Product Slide - B">
  <p:cSld name="Product Slide - B">
    <p:spTree>
      <p:nvGrpSpPr>
        <p:cNvPr id="1" name="Shape 2640"/>
        <p:cNvGrpSpPr/>
        <p:nvPr/>
      </p:nvGrpSpPr>
      <p:grpSpPr>
        <a:xfrm>
          <a:off x="0" y="0"/>
          <a:ext cx="0" cy="0"/>
          <a:chOff x="0" y="0"/>
          <a:chExt cx="0" cy="0"/>
        </a:xfrm>
      </p:grpSpPr>
      <p:sp>
        <p:nvSpPr>
          <p:cNvPr id="2641" name="Google Shape;2641;p292"/>
          <p:cNvSpPr/>
          <p:nvPr/>
        </p:nvSpPr>
        <p:spPr>
          <a:xfrm>
            <a:off x="5134056" y="1067572"/>
            <a:ext cx="4013375" cy="3922746"/>
          </a:xfrm>
          <a:custGeom>
            <a:avLst/>
            <a:gdLst/>
            <a:ahLst/>
            <a:cxnLst/>
            <a:rect l="l" t="t" r="r" b="b"/>
            <a:pathLst>
              <a:path w="5302" h="5184" extrusionOk="0">
                <a:moveTo>
                  <a:pt x="5302" y="5184"/>
                </a:moveTo>
                <a:cubicBezTo>
                  <a:pt x="1135" y="5184"/>
                  <a:pt x="1135" y="5184"/>
                  <a:pt x="1135" y="5184"/>
                </a:cubicBezTo>
                <a:cubicBezTo>
                  <a:pt x="445" y="4656"/>
                  <a:pt x="0" y="3824"/>
                  <a:pt x="0" y="2889"/>
                </a:cubicBezTo>
                <a:cubicBezTo>
                  <a:pt x="0" y="1293"/>
                  <a:pt x="1294" y="0"/>
                  <a:pt x="2889" y="0"/>
                </a:cubicBezTo>
                <a:cubicBezTo>
                  <a:pt x="3897" y="0"/>
                  <a:pt x="4785" y="516"/>
                  <a:pt x="5302" y="1299"/>
                </a:cubicBezTo>
                <a:lnTo>
                  <a:pt x="5302" y="5184"/>
                </a:lnTo>
                <a:close/>
              </a:path>
            </a:pathLst>
          </a:custGeom>
          <a:solidFill>
            <a:srgbClr val="CFE9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Salesforce Sans"/>
              <a:buNone/>
            </a:pPr>
            <a:endParaRPr sz="1400">
              <a:solidFill>
                <a:schemeClr val="dk1"/>
              </a:solidFill>
              <a:latin typeface="Salesforce Sans"/>
              <a:ea typeface="Salesforce Sans"/>
              <a:cs typeface="Salesforce Sans"/>
              <a:sym typeface="Salesforce Sans"/>
            </a:endParaRPr>
          </a:p>
        </p:txBody>
      </p:sp>
      <p:sp>
        <p:nvSpPr>
          <p:cNvPr id="2642" name="Google Shape;2642;p292"/>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43" name="Google Shape;2643;p292"/>
          <p:cNvSpPr txBox="1">
            <a:spLocks noGrp="1"/>
          </p:cNvSpPr>
          <p:nvPr>
            <p:ph type="body" idx="1"/>
          </p:nvPr>
        </p:nvSpPr>
        <p:spPr>
          <a:xfrm>
            <a:off x="428736" y="1208914"/>
            <a:ext cx="45384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dk1"/>
                </a:solidFill>
              </a:defRPr>
            </a:lvl1pPr>
            <a:lvl2pPr marL="914400" lvl="1" indent="-317500" algn="l" rtl="0">
              <a:lnSpc>
                <a:spcPct val="100000"/>
              </a:lnSpc>
              <a:spcBef>
                <a:spcPts val="200"/>
              </a:spcBef>
              <a:spcAft>
                <a:spcPts val="0"/>
              </a:spcAft>
              <a:buSzPts val="1400"/>
              <a:buChar char="•"/>
              <a:defRPr sz="1400">
                <a:solidFill>
                  <a:schemeClr val="accent1"/>
                </a:solidFill>
              </a:defRPr>
            </a:lvl2pPr>
            <a:lvl3pPr marL="1371600" lvl="2" indent="-304800" algn="l" rtl="0">
              <a:lnSpc>
                <a:spcPct val="100000"/>
              </a:lnSpc>
              <a:spcBef>
                <a:spcPts val="500"/>
              </a:spcBef>
              <a:spcAft>
                <a:spcPts val="0"/>
              </a:spcAft>
              <a:buSzPts val="1200"/>
              <a:buChar char="•"/>
              <a:defRPr>
                <a:solidFill>
                  <a:schemeClr val="accent1"/>
                </a:solidFill>
              </a:defRPr>
            </a:lvl3pPr>
            <a:lvl4pPr marL="1828800" lvl="3" indent="-298450" algn="l" rtl="0">
              <a:lnSpc>
                <a:spcPct val="100000"/>
              </a:lnSpc>
              <a:spcBef>
                <a:spcPts val="500"/>
              </a:spcBef>
              <a:spcAft>
                <a:spcPts val="0"/>
              </a:spcAft>
              <a:buSzPts val="1100"/>
              <a:buChar char="•"/>
              <a:defRPr>
                <a:solidFill>
                  <a:schemeClr val="accent1"/>
                </a:solidFill>
              </a:defRPr>
            </a:lvl4pPr>
            <a:lvl5pPr marL="2286000" lvl="4" indent="-228600" algn="l" rtl="0">
              <a:lnSpc>
                <a:spcPct val="100000"/>
              </a:lnSpc>
              <a:spcBef>
                <a:spcPts val="500"/>
              </a:spcBef>
              <a:spcAft>
                <a:spcPts val="0"/>
              </a:spcAft>
              <a:buSzPts val="1100"/>
              <a:buNone/>
              <a:defRPr>
                <a:solidFill>
                  <a:schemeClr val="accen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644" name="Google Shape;2644;p292"/>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2645" name="Google Shape;2645;p292"/>
          <p:cNvPicPr preferRelativeResize="0"/>
          <p:nvPr/>
        </p:nvPicPr>
        <p:blipFill rotWithShape="1">
          <a:blip r:embed="rId2" cstate="email">
            <a:alphaModFix amt="47000"/>
            <a:extLst>
              <a:ext uri="{28A0092B-C50C-407E-A947-70E740481C1C}">
                <a14:useLocalDpi xmlns:a14="http://schemas.microsoft.com/office/drawing/2010/main"/>
              </a:ext>
            </a:extLst>
          </a:blip>
          <a:srcRect/>
          <a:stretch/>
        </p:blipFill>
        <p:spPr>
          <a:xfrm>
            <a:off x="6750031" y="3922481"/>
            <a:ext cx="2390648" cy="981656"/>
          </a:xfrm>
          <a:prstGeom prst="rect">
            <a:avLst/>
          </a:prstGeom>
          <a:noFill/>
          <a:ln>
            <a:noFill/>
          </a:ln>
        </p:spPr>
      </p:pic>
      <p:pic>
        <p:nvPicPr>
          <p:cNvPr id="2646" name="Google Shape;2646;p292"/>
          <p:cNvPicPr preferRelativeResize="0"/>
          <p:nvPr/>
        </p:nvPicPr>
        <p:blipFill rotWithShape="1">
          <a:blip r:embed="rId3" cstate="email">
            <a:alphaModFix amt="66000"/>
            <a:extLst>
              <a:ext uri="{28A0092B-C50C-407E-A947-70E740481C1C}">
                <a14:useLocalDpi xmlns:a14="http://schemas.microsoft.com/office/drawing/2010/main"/>
              </a:ext>
            </a:extLst>
          </a:blip>
          <a:srcRect/>
          <a:stretch/>
        </p:blipFill>
        <p:spPr>
          <a:xfrm rot="-5088778">
            <a:off x="7906783" y="4181892"/>
            <a:ext cx="521133" cy="317258"/>
          </a:xfrm>
          <a:prstGeom prst="rect">
            <a:avLst/>
          </a:prstGeom>
          <a:noFill/>
          <a:ln>
            <a:noFill/>
          </a:ln>
        </p:spPr>
      </p:pic>
      <p:pic>
        <p:nvPicPr>
          <p:cNvPr id="2647" name="Google Shape;2647;p292"/>
          <p:cNvPicPr preferRelativeResize="0"/>
          <p:nvPr/>
        </p:nvPicPr>
        <p:blipFill rotWithShape="1">
          <a:blip r:embed="rId4" cstate="email">
            <a:alphaModFix amt="86000"/>
            <a:extLst>
              <a:ext uri="{28A0092B-C50C-407E-A947-70E740481C1C}">
                <a14:useLocalDpi xmlns:a14="http://schemas.microsoft.com/office/drawing/2010/main"/>
              </a:ext>
            </a:extLst>
          </a:blip>
          <a:srcRect/>
          <a:stretch/>
        </p:blipFill>
        <p:spPr>
          <a:xfrm>
            <a:off x="7504598" y="4288939"/>
            <a:ext cx="807147" cy="505099"/>
          </a:xfrm>
          <a:prstGeom prst="rect">
            <a:avLst/>
          </a:prstGeom>
          <a:noFill/>
          <a:ln>
            <a:noFill/>
          </a:ln>
        </p:spPr>
      </p:pic>
      <p:pic>
        <p:nvPicPr>
          <p:cNvPr id="2648" name="Google Shape;2648;p29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238074" y="2876933"/>
            <a:ext cx="911479" cy="1906921"/>
          </a:xfrm>
          <a:prstGeom prst="rect">
            <a:avLst/>
          </a:prstGeom>
          <a:noFill/>
          <a:ln>
            <a:noFill/>
          </a:ln>
        </p:spPr>
      </p:pic>
      <p:pic>
        <p:nvPicPr>
          <p:cNvPr id="2649" name="Google Shape;2649;p292"/>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flipH="1">
            <a:off x="7876519" y="4102788"/>
            <a:ext cx="1264159" cy="684084"/>
          </a:xfrm>
          <a:prstGeom prst="rect">
            <a:avLst/>
          </a:prstGeom>
          <a:noFill/>
          <a:ln>
            <a:noFill/>
          </a:ln>
        </p:spPr>
      </p:pic>
      <p:pic>
        <p:nvPicPr>
          <p:cNvPr id="2650" name="Google Shape;2650;p292"/>
          <p:cNvPicPr preferRelativeResize="0"/>
          <p:nvPr/>
        </p:nvPicPr>
        <p:blipFill rotWithShape="1">
          <a:blip r:embed="rId7" cstate="email">
            <a:alphaModFix amt="86000"/>
            <a:extLst>
              <a:ext uri="{28A0092B-C50C-407E-A947-70E740481C1C}">
                <a14:useLocalDpi xmlns:a14="http://schemas.microsoft.com/office/drawing/2010/main"/>
              </a:ext>
            </a:extLst>
          </a:blip>
          <a:srcRect/>
          <a:stretch/>
        </p:blipFill>
        <p:spPr>
          <a:xfrm flipH="1">
            <a:off x="7141522" y="4676933"/>
            <a:ext cx="363076" cy="227204"/>
          </a:xfrm>
          <a:prstGeom prst="rect">
            <a:avLst/>
          </a:prstGeom>
          <a:noFill/>
          <a:ln>
            <a:noFill/>
          </a:ln>
        </p:spPr>
      </p:pic>
      <p:sp>
        <p:nvSpPr>
          <p:cNvPr id="2651" name="Google Shape;2651;p292"/>
          <p:cNvSpPr/>
          <p:nvPr/>
        </p:nvSpPr>
        <p:spPr>
          <a:xfrm>
            <a:off x="8991435" y="1271869"/>
            <a:ext cx="314100" cy="314100"/>
          </a:xfrm>
          <a:prstGeom prst="pie">
            <a:avLst>
              <a:gd name="adj1" fmla="val 5386956"/>
              <a:gd name="adj2" fmla="val 16200000"/>
            </a:avLst>
          </a:prstGeom>
          <a:solidFill>
            <a:srgbClr val="CFE9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Salesforce Sans"/>
              <a:buNone/>
            </a:pPr>
            <a:endParaRPr sz="1400">
              <a:solidFill>
                <a:schemeClr val="dk1"/>
              </a:solidFill>
              <a:latin typeface="Salesforce Sans"/>
              <a:ea typeface="Salesforce Sans"/>
              <a:cs typeface="Salesforce Sans"/>
              <a:sym typeface="Salesforce Sans"/>
            </a:endParaRPr>
          </a:p>
        </p:txBody>
      </p:sp>
      <p:sp>
        <p:nvSpPr>
          <p:cNvPr id="2652" name="Google Shape;2652;p292"/>
          <p:cNvSpPr/>
          <p:nvPr/>
        </p:nvSpPr>
        <p:spPr>
          <a:xfrm>
            <a:off x="0" y="4779747"/>
            <a:ext cx="9146400" cy="3738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pic>
        <p:nvPicPr>
          <p:cNvPr id="2653" name="Google Shape;2653;p292" descr="pasted-image.pdf"/>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2654" name="Google Shape;2654;p292"/>
          <p:cNvSpPr txBox="1">
            <a:spLocks noGrp="1"/>
          </p:cNvSpPr>
          <p:nvPr>
            <p:ph type="ftr" idx="11"/>
          </p:nvPr>
        </p:nvSpPr>
        <p:spPr>
          <a:xfrm>
            <a:off x="428740" y="4912148"/>
            <a:ext cx="53790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solidFill>
                  <a:schemeClr val="dk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1 - Basic Blank 1">
  <p:cSld name="Basic_1_1">
    <p:spTree>
      <p:nvGrpSpPr>
        <p:cNvPr id="1" name="Shape 79"/>
        <p:cNvGrpSpPr/>
        <p:nvPr/>
      </p:nvGrpSpPr>
      <p:grpSpPr>
        <a:xfrm>
          <a:off x="0" y="0"/>
          <a:ext cx="0" cy="0"/>
          <a:chOff x="0" y="0"/>
          <a:chExt cx="0" cy="0"/>
        </a:xfrm>
      </p:grpSpPr>
      <p:sp>
        <p:nvSpPr>
          <p:cNvPr id="80" name="Google Shape;80;p17"/>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81" name="Google Shape;81;p17"/>
          <p:cNvSpPr txBox="1">
            <a:spLocks noGrp="1"/>
          </p:cNvSpPr>
          <p:nvPr>
            <p:ph type="title"/>
          </p:nvPr>
        </p:nvSpPr>
        <p:spPr>
          <a:xfrm>
            <a:off x="428740" y="441874"/>
            <a:ext cx="7718100" cy="7431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82" name="Google Shape;82;p17"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D1 - Small Card - Right">
  <p:cSld name="Smal Card - Right">
    <p:spTree>
      <p:nvGrpSpPr>
        <p:cNvPr id="1" name="Shape 2655"/>
        <p:cNvGrpSpPr/>
        <p:nvPr/>
      </p:nvGrpSpPr>
      <p:grpSpPr>
        <a:xfrm>
          <a:off x="0" y="0"/>
          <a:ext cx="0" cy="0"/>
          <a:chOff x="0" y="0"/>
          <a:chExt cx="0" cy="0"/>
        </a:xfrm>
      </p:grpSpPr>
      <p:sp>
        <p:nvSpPr>
          <p:cNvPr id="2656" name="Google Shape;2656;p293"/>
          <p:cNvSpPr/>
          <p:nvPr/>
        </p:nvSpPr>
        <p:spPr>
          <a:xfrm>
            <a:off x="8511596" y="3339244"/>
            <a:ext cx="330000" cy="330000"/>
          </a:xfrm>
          <a:prstGeom prst="ellipse">
            <a:avLst/>
          </a:prstGeom>
          <a:solidFill>
            <a:srgbClr val="FF784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400"/>
              <a:buFont typeface="Salesforce Sans"/>
              <a:buNone/>
            </a:pPr>
            <a:endParaRPr sz="1400">
              <a:solidFill>
                <a:schemeClr val="dk1"/>
              </a:solidFill>
              <a:latin typeface="Salesforce Sans"/>
              <a:ea typeface="Salesforce Sans"/>
              <a:cs typeface="Salesforce Sans"/>
              <a:sym typeface="Salesforce Sans"/>
            </a:endParaRPr>
          </a:p>
        </p:txBody>
      </p:sp>
      <p:grpSp>
        <p:nvGrpSpPr>
          <p:cNvPr id="2657" name="Google Shape;2657;p293"/>
          <p:cNvGrpSpPr/>
          <p:nvPr/>
        </p:nvGrpSpPr>
        <p:grpSpPr>
          <a:xfrm>
            <a:off x="4965753" y="3513794"/>
            <a:ext cx="1100589" cy="1213228"/>
            <a:chOff x="5738385" y="3695700"/>
            <a:chExt cx="2275825" cy="2508743"/>
          </a:xfrm>
        </p:grpSpPr>
        <p:pic>
          <p:nvPicPr>
            <p:cNvPr id="2658" name="Google Shape;2658;p29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5738385" y="3695700"/>
              <a:ext cx="2275825" cy="2508249"/>
            </a:xfrm>
            <a:prstGeom prst="rect">
              <a:avLst/>
            </a:prstGeom>
            <a:noFill/>
            <a:ln>
              <a:noFill/>
            </a:ln>
          </p:spPr>
        </p:pic>
        <p:pic>
          <p:nvPicPr>
            <p:cNvPr id="2659" name="Google Shape;2659;p29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274850" y="6082043"/>
              <a:ext cx="337908" cy="122400"/>
            </a:xfrm>
            <a:prstGeom prst="rect">
              <a:avLst/>
            </a:prstGeom>
            <a:noFill/>
            <a:ln>
              <a:noFill/>
            </a:ln>
          </p:spPr>
        </p:pic>
      </p:grpSp>
      <p:grpSp>
        <p:nvGrpSpPr>
          <p:cNvPr id="2660" name="Google Shape;2660;p293"/>
          <p:cNvGrpSpPr/>
          <p:nvPr/>
        </p:nvGrpSpPr>
        <p:grpSpPr>
          <a:xfrm>
            <a:off x="5219417" y="621574"/>
            <a:ext cx="922031" cy="833149"/>
            <a:chOff x="6704414" y="855732"/>
            <a:chExt cx="1589161" cy="1436217"/>
          </a:xfrm>
        </p:grpSpPr>
        <p:pic>
          <p:nvPicPr>
            <p:cNvPr id="2661" name="Google Shape;2661;p29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3105234">
              <a:off x="7190328" y="805400"/>
              <a:ext cx="617334" cy="1536881"/>
            </a:xfrm>
            <a:prstGeom prst="rect">
              <a:avLst/>
            </a:prstGeom>
            <a:noFill/>
            <a:ln>
              <a:noFill/>
            </a:ln>
          </p:spPr>
        </p:pic>
        <p:pic>
          <p:nvPicPr>
            <p:cNvPr id="2662" name="Google Shape;2662;p29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rot="-5399973" flipH="1">
              <a:off x="6861014" y="1605231"/>
              <a:ext cx="523149" cy="836325"/>
            </a:xfrm>
            <a:prstGeom prst="rect">
              <a:avLst/>
            </a:prstGeom>
            <a:noFill/>
            <a:ln>
              <a:noFill/>
            </a:ln>
          </p:spPr>
        </p:pic>
      </p:grpSp>
      <p:pic>
        <p:nvPicPr>
          <p:cNvPr id="2663" name="Google Shape;2663;p29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997020" y="4339550"/>
            <a:ext cx="829175" cy="329944"/>
          </a:xfrm>
          <a:prstGeom prst="rect">
            <a:avLst/>
          </a:prstGeom>
          <a:noFill/>
          <a:ln>
            <a:noFill/>
          </a:ln>
        </p:spPr>
      </p:pic>
      <p:sp>
        <p:nvSpPr>
          <p:cNvPr id="2664" name="Google Shape;2664;p293"/>
          <p:cNvSpPr/>
          <p:nvPr/>
        </p:nvSpPr>
        <p:spPr>
          <a:xfrm>
            <a:off x="5616303" y="1064419"/>
            <a:ext cx="3097800" cy="3564000"/>
          </a:xfrm>
          <a:prstGeom prst="roundRect">
            <a:avLst>
              <a:gd name="adj" fmla="val 3650"/>
            </a:avLst>
          </a:prstGeom>
          <a:solidFill>
            <a:srgbClr val="FFFFFF"/>
          </a:solidFill>
          <a:ln>
            <a:noFill/>
          </a:ln>
          <a:effectLst>
            <a:outerShdw blurRad="304800" dist="114300" dir="294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Clr>
                <a:srgbClr val="FFFFFF"/>
              </a:buClr>
              <a:buSzPts val="1400"/>
              <a:buFont typeface="Salesforce Sans"/>
              <a:buNone/>
            </a:pPr>
            <a:r>
              <a:rPr lang="en" sz="1400">
                <a:solidFill>
                  <a:srgbClr val="FFFFFF"/>
                </a:solidFill>
                <a:latin typeface="Salesforce Sans"/>
                <a:ea typeface="Salesforce Sans"/>
                <a:cs typeface="Salesforce Sans"/>
                <a:sym typeface="Salesforce Sans"/>
              </a:rPr>
              <a:t>z</a:t>
            </a:r>
            <a:endParaRPr sz="1400">
              <a:solidFill>
                <a:schemeClr val="dk1"/>
              </a:solidFill>
              <a:latin typeface="Salesforce Sans"/>
              <a:ea typeface="Salesforce Sans"/>
              <a:cs typeface="Salesforce Sans"/>
              <a:sym typeface="Salesforce Sans"/>
            </a:endParaRPr>
          </a:p>
        </p:txBody>
      </p:sp>
      <p:pic>
        <p:nvPicPr>
          <p:cNvPr id="2665" name="Google Shape;2665;p29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flipH="1">
            <a:off x="4785197" y="4535213"/>
            <a:ext cx="1003688" cy="243319"/>
          </a:xfrm>
          <a:prstGeom prst="rect">
            <a:avLst/>
          </a:prstGeom>
          <a:noFill/>
          <a:ln>
            <a:noFill/>
          </a:ln>
        </p:spPr>
      </p:pic>
      <p:grpSp>
        <p:nvGrpSpPr>
          <p:cNvPr id="2666" name="Google Shape;2666;p293"/>
          <p:cNvGrpSpPr/>
          <p:nvPr/>
        </p:nvGrpSpPr>
        <p:grpSpPr>
          <a:xfrm>
            <a:off x="5366463" y="4477096"/>
            <a:ext cx="1095094" cy="301431"/>
            <a:chOff x="4858194" y="2505074"/>
            <a:chExt cx="1459736" cy="401908"/>
          </a:xfrm>
        </p:grpSpPr>
        <p:pic>
          <p:nvPicPr>
            <p:cNvPr id="2667" name="Google Shape;2667;p29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5446274" y="2560263"/>
              <a:ext cx="871656" cy="346719"/>
            </a:xfrm>
            <a:prstGeom prst="rect">
              <a:avLst/>
            </a:prstGeom>
            <a:noFill/>
            <a:ln>
              <a:noFill/>
            </a:ln>
          </p:spPr>
        </p:pic>
        <p:pic>
          <p:nvPicPr>
            <p:cNvPr id="2668" name="Google Shape;2668;p293"/>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858194" y="2505074"/>
              <a:ext cx="885626" cy="401908"/>
            </a:xfrm>
            <a:prstGeom prst="rect">
              <a:avLst/>
            </a:prstGeom>
            <a:noFill/>
            <a:ln>
              <a:noFill/>
            </a:ln>
          </p:spPr>
        </p:pic>
      </p:grpSp>
      <p:pic>
        <p:nvPicPr>
          <p:cNvPr id="2669" name="Google Shape;2669;p29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rot="-233770">
            <a:off x="5086937" y="4570763"/>
            <a:ext cx="167566" cy="76022"/>
          </a:xfrm>
          <a:prstGeom prst="rect">
            <a:avLst/>
          </a:prstGeom>
          <a:noFill/>
          <a:ln>
            <a:noFill/>
          </a:ln>
        </p:spPr>
      </p:pic>
      <p:sp>
        <p:nvSpPr>
          <p:cNvPr id="2670" name="Google Shape;2670;p293"/>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71" name="Google Shape;2671;p293"/>
          <p:cNvSpPr txBox="1">
            <a:spLocks noGrp="1"/>
          </p:cNvSpPr>
          <p:nvPr>
            <p:ph type="body" idx="1"/>
          </p:nvPr>
        </p:nvSpPr>
        <p:spPr>
          <a:xfrm>
            <a:off x="428736" y="1208914"/>
            <a:ext cx="45384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dk1"/>
                </a:solidFill>
              </a:defRPr>
            </a:lvl1pPr>
            <a:lvl2pPr marL="914400" lvl="1" indent="-317500" algn="l" rtl="0">
              <a:lnSpc>
                <a:spcPct val="100000"/>
              </a:lnSpc>
              <a:spcBef>
                <a:spcPts val="200"/>
              </a:spcBef>
              <a:spcAft>
                <a:spcPts val="0"/>
              </a:spcAft>
              <a:buSzPts val="1400"/>
              <a:buChar char="•"/>
              <a:defRPr sz="1400">
                <a:solidFill>
                  <a:schemeClr val="accent1"/>
                </a:solidFill>
              </a:defRPr>
            </a:lvl2pPr>
            <a:lvl3pPr marL="1371600" lvl="2" indent="-304800" algn="l" rtl="0">
              <a:lnSpc>
                <a:spcPct val="100000"/>
              </a:lnSpc>
              <a:spcBef>
                <a:spcPts val="500"/>
              </a:spcBef>
              <a:spcAft>
                <a:spcPts val="0"/>
              </a:spcAft>
              <a:buSzPts val="1200"/>
              <a:buChar char="•"/>
              <a:defRPr>
                <a:solidFill>
                  <a:schemeClr val="accent1"/>
                </a:solidFill>
              </a:defRPr>
            </a:lvl3pPr>
            <a:lvl4pPr marL="1828800" lvl="3" indent="-298450" algn="l" rtl="0">
              <a:lnSpc>
                <a:spcPct val="100000"/>
              </a:lnSpc>
              <a:spcBef>
                <a:spcPts val="500"/>
              </a:spcBef>
              <a:spcAft>
                <a:spcPts val="0"/>
              </a:spcAft>
              <a:buSzPts val="1100"/>
              <a:buChar char="•"/>
              <a:defRPr>
                <a:solidFill>
                  <a:schemeClr val="accent1"/>
                </a:solidFill>
              </a:defRPr>
            </a:lvl4pPr>
            <a:lvl5pPr marL="2286000" lvl="4" indent="-228600" algn="l" rtl="0">
              <a:lnSpc>
                <a:spcPct val="100000"/>
              </a:lnSpc>
              <a:spcBef>
                <a:spcPts val="500"/>
              </a:spcBef>
              <a:spcAft>
                <a:spcPts val="0"/>
              </a:spcAft>
              <a:buSzPts val="1100"/>
              <a:buNone/>
              <a:defRPr>
                <a:solidFill>
                  <a:schemeClr val="accen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672" name="Google Shape;2672;p293"/>
          <p:cNvSpPr txBox="1">
            <a:spLocks noGrp="1"/>
          </p:cNvSpPr>
          <p:nvPr>
            <p:ph type="body" idx="2"/>
          </p:nvPr>
        </p:nvSpPr>
        <p:spPr>
          <a:xfrm>
            <a:off x="5845301" y="1215984"/>
            <a:ext cx="2674800" cy="3055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1">
                <a:solidFill>
                  <a:schemeClr val="dk1"/>
                </a:solidFill>
              </a:defRPr>
            </a:lvl1pPr>
            <a:lvl2pPr marL="914400" lvl="1" indent="-317500" algn="l" rtl="0">
              <a:lnSpc>
                <a:spcPct val="100000"/>
              </a:lnSpc>
              <a:spcBef>
                <a:spcPts val="200"/>
              </a:spcBef>
              <a:spcAft>
                <a:spcPts val="0"/>
              </a:spcAft>
              <a:buSzPts val="1400"/>
              <a:buChar char="•"/>
              <a:defRPr>
                <a:solidFill>
                  <a:schemeClr val="accent1"/>
                </a:solidFill>
              </a:defRPr>
            </a:lvl2pPr>
            <a:lvl3pPr marL="1371600" lvl="2" indent="-304800" algn="l" rtl="0">
              <a:lnSpc>
                <a:spcPct val="100000"/>
              </a:lnSpc>
              <a:spcBef>
                <a:spcPts val="500"/>
              </a:spcBef>
              <a:spcAft>
                <a:spcPts val="0"/>
              </a:spcAft>
              <a:buSzPts val="1200"/>
              <a:buChar char="•"/>
              <a:defRPr>
                <a:solidFill>
                  <a:schemeClr val="accent1"/>
                </a:solidFill>
              </a:defRPr>
            </a:lvl3pPr>
            <a:lvl4pPr marL="1828800" lvl="3" indent="-298450" algn="l" rtl="0">
              <a:lnSpc>
                <a:spcPct val="100000"/>
              </a:lnSpc>
              <a:spcBef>
                <a:spcPts val="500"/>
              </a:spcBef>
              <a:spcAft>
                <a:spcPts val="0"/>
              </a:spcAft>
              <a:buSzPts val="1100"/>
              <a:buChar char="•"/>
              <a:defRPr>
                <a:solidFill>
                  <a:schemeClr val="accent1"/>
                </a:solidFill>
              </a:defRPr>
            </a:lvl4pPr>
            <a:lvl5pPr marL="2286000" lvl="4" indent="-228600" algn="l" rtl="0">
              <a:lnSpc>
                <a:spcPct val="100000"/>
              </a:lnSpc>
              <a:spcBef>
                <a:spcPts val="500"/>
              </a:spcBef>
              <a:spcAft>
                <a:spcPts val="0"/>
              </a:spcAft>
              <a:buSzPts val="1100"/>
              <a:buNone/>
              <a:defRPr>
                <a:solidFill>
                  <a:schemeClr val="accen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673" name="Google Shape;2673;p293"/>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674" name="Google Shape;2674;p293"/>
          <p:cNvSpPr txBox="1">
            <a:spLocks noGrp="1"/>
          </p:cNvSpPr>
          <p:nvPr>
            <p:ph type="ftr" idx="11"/>
          </p:nvPr>
        </p:nvSpPr>
        <p:spPr>
          <a:xfrm>
            <a:off x="428740"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solidFill>
                  <a:srgbClr val="756A63"/>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675" name="Google Shape;2675;p293" descr="pasted-image.pdf"/>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B4 - Lower Swoosh">
  <p:cSld name="Lower Swoosh">
    <p:spTree>
      <p:nvGrpSpPr>
        <p:cNvPr id="1" name="Shape 2676"/>
        <p:cNvGrpSpPr/>
        <p:nvPr/>
      </p:nvGrpSpPr>
      <p:grpSpPr>
        <a:xfrm>
          <a:off x="0" y="0"/>
          <a:ext cx="0" cy="0"/>
          <a:chOff x="0" y="0"/>
          <a:chExt cx="0" cy="0"/>
        </a:xfrm>
      </p:grpSpPr>
      <p:sp>
        <p:nvSpPr>
          <p:cNvPr id="2677" name="Google Shape;2677;p294"/>
          <p:cNvSpPr/>
          <p:nvPr/>
        </p:nvSpPr>
        <p:spPr>
          <a:xfrm>
            <a:off x="-1" y="4397188"/>
            <a:ext cx="9144000" cy="746311"/>
          </a:xfrm>
          <a:custGeom>
            <a:avLst/>
            <a:gdLst/>
            <a:ahLst/>
            <a:cxnLst/>
            <a:rect l="l" t="t" r="r" b="b"/>
            <a:pathLst>
              <a:path w="12192000" h="995082" extrusionOk="0">
                <a:moveTo>
                  <a:pt x="0" y="0"/>
                </a:moveTo>
                <a:cubicBezTo>
                  <a:pt x="1946508" y="433119"/>
                  <a:pt x="3989140" y="663746"/>
                  <a:pt x="6096000" y="663746"/>
                </a:cubicBezTo>
                <a:cubicBezTo>
                  <a:pt x="8202860" y="663746"/>
                  <a:pt x="10245492" y="433119"/>
                  <a:pt x="12192000" y="0"/>
                </a:cubicBezTo>
                <a:cubicBezTo>
                  <a:pt x="12192000" y="605118"/>
                  <a:pt x="12192000" y="869856"/>
                  <a:pt x="12192000" y="985680"/>
                </a:cubicBezTo>
                <a:lnTo>
                  <a:pt x="12192000" y="995082"/>
                </a:lnTo>
                <a:lnTo>
                  <a:pt x="0" y="995082"/>
                </a:lnTo>
                <a:lnTo>
                  <a:pt x="0" y="886402"/>
                </a:lnTo>
                <a:cubicBezTo>
                  <a:pt x="0" y="0"/>
                  <a:pt x="0" y="0"/>
                  <a:pt x="0" y="0"/>
                </a:cubicBezTo>
                <a:close/>
              </a:path>
            </a:pathLst>
          </a:custGeom>
          <a:solidFill>
            <a:srgbClr val="CFE9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Salesforce Sans"/>
              <a:buNone/>
            </a:pPr>
            <a:endParaRPr sz="1400">
              <a:solidFill>
                <a:schemeClr val="dk1"/>
              </a:solidFill>
              <a:latin typeface="Salesforce Sans"/>
              <a:ea typeface="Salesforce Sans"/>
              <a:cs typeface="Salesforce Sans"/>
              <a:sym typeface="Salesforce Sans"/>
            </a:endParaRPr>
          </a:p>
        </p:txBody>
      </p:sp>
      <p:sp>
        <p:nvSpPr>
          <p:cNvPr id="2678" name="Google Shape;2678;p294"/>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79" name="Google Shape;2679;p294"/>
          <p:cNvSpPr txBox="1">
            <a:spLocks noGrp="1"/>
          </p:cNvSpPr>
          <p:nvPr>
            <p:ph type="body" idx="1"/>
          </p:nvPr>
        </p:nvSpPr>
        <p:spPr>
          <a:xfrm>
            <a:off x="428737" y="1323214"/>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dk1"/>
                </a:solidFill>
              </a:defRPr>
            </a:lvl1pPr>
            <a:lvl2pPr marL="914400" lvl="1" indent="-317500" algn="l" rtl="0">
              <a:lnSpc>
                <a:spcPct val="100000"/>
              </a:lnSpc>
              <a:spcBef>
                <a:spcPts val="200"/>
              </a:spcBef>
              <a:spcAft>
                <a:spcPts val="0"/>
              </a:spcAft>
              <a:buSzPts val="1400"/>
              <a:buChar char="•"/>
              <a:defRPr>
                <a:solidFill>
                  <a:schemeClr val="accent1"/>
                </a:solidFill>
              </a:defRPr>
            </a:lvl2pPr>
            <a:lvl3pPr marL="1371600" lvl="2" indent="-304800" algn="l" rtl="0">
              <a:lnSpc>
                <a:spcPct val="100000"/>
              </a:lnSpc>
              <a:spcBef>
                <a:spcPts val="500"/>
              </a:spcBef>
              <a:spcAft>
                <a:spcPts val="0"/>
              </a:spcAft>
              <a:buSzPts val="1200"/>
              <a:buChar char="•"/>
              <a:defRPr>
                <a:solidFill>
                  <a:schemeClr val="accent1"/>
                </a:solidFill>
              </a:defRPr>
            </a:lvl3pPr>
            <a:lvl4pPr marL="1828800" lvl="3" indent="-298450" algn="l" rtl="0">
              <a:lnSpc>
                <a:spcPct val="100000"/>
              </a:lnSpc>
              <a:spcBef>
                <a:spcPts val="500"/>
              </a:spcBef>
              <a:spcAft>
                <a:spcPts val="0"/>
              </a:spcAft>
              <a:buSzPts val="1100"/>
              <a:buChar char="•"/>
              <a:defRPr>
                <a:solidFill>
                  <a:schemeClr val="accent1"/>
                </a:solidFill>
              </a:defRPr>
            </a:lvl4pPr>
            <a:lvl5pPr marL="2286000" lvl="4" indent="-228600" algn="l" rtl="0">
              <a:lnSpc>
                <a:spcPct val="100000"/>
              </a:lnSpc>
              <a:spcBef>
                <a:spcPts val="500"/>
              </a:spcBef>
              <a:spcAft>
                <a:spcPts val="0"/>
              </a:spcAft>
              <a:buSzPts val="1100"/>
              <a:buNone/>
              <a:defRPr>
                <a:solidFill>
                  <a:schemeClr val="accen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680" name="Google Shape;2680;p294"/>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681" name="Google Shape;2681;p294"/>
          <p:cNvSpPr txBox="1">
            <a:spLocks noGrp="1"/>
          </p:cNvSpPr>
          <p:nvPr>
            <p:ph type="ftr" idx="11"/>
          </p:nvPr>
        </p:nvSpPr>
        <p:spPr>
          <a:xfrm>
            <a:off x="428740"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682" name="Google Shape;2682;p294"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X9 - Thank You_Slide 2">
  <p:cSld name="Thank You_slide 2">
    <p:bg>
      <p:bgPr>
        <a:solidFill>
          <a:srgbClr val="F4F4F4"/>
        </a:solidFill>
        <a:effectLst/>
      </p:bgPr>
    </p:bg>
    <p:spTree>
      <p:nvGrpSpPr>
        <p:cNvPr id="1" name="Shape 2683"/>
        <p:cNvGrpSpPr/>
        <p:nvPr/>
      </p:nvGrpSpPr>
      <p:grpSpPr>
        <a:xfrm>
          <a:off x="0" y="0"/>
          <a:ext cx="0" cy="0"/>
          <a:chOff x="0" y="0"/>
          <a:chExt cx="0" cy="0"/>
        </a:xfrm>
      </p:grpSpPr>
      <p:pic>
        <p:nvPicPr>
          <p:cNvPr id="2684" name="Google Shape;2684;p29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915251" y="2326758"/>
            <a:ext cx="1998422" cy="1667376"/>
          </a:xfrm>
          <a:prstGeom prst="rect">
            <a:avLst/>
          </a:prstGeom>
          <a:noFill/>
          <a:ln>
            <a:noFill/>
          </a:ln>
        </p:spPr>
      </p:pic>
      <p:grpSp>
        <p:nvGrpSpPr>
          <p:cNvPr id="2685" name="Google Shape;2685;p295"/>
          <p:cNvGrpSpPr/>
          <p:nvPr/>
        </p:nvGrpSpPr>
        <p:grpSpPr>
          <a:xfrm>
            <a:off x="3" y="672"/>
            <a:ext cx="9141611" cy="5142156"/>
            <a:chOff x="4" y="896"/>
            <a:chExt cx="12188815" cy="6856208"/>
          </a:xfrm>
        </p:grpSpPr>
        <p:pic>
          <p:nvPicPr>
            <p:cNvPr id="2686" name="Google Shape;2686;p29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 y="896"/>
              <a:ext cx="12188815" cy="6856208"/>
            </a:xfrm>
            <a:prstGeom prst="rect">
              <a:avLst/>
            </a:prstGeom>
            <a:noFill/>
            <a:ln>
              <a:noFill/>
            </a:ln>
          </p:spPr>
        </p:pic>
        <p:pic>
          <p:nvPicPr>
            <p:cNvPr id="2687" name="Google Shape;2687;p29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695878" y="2789892"/>
              <a:ext cx="2664561" cy="2223169"/>
            </a:xfrm>
            <a:prstGeom prst="rect">
              <a:avLst/>
            </a:prstGeom>
            <a:noFill/>
            <a:ln>
              <a:noFill/>
            </a:ln>
          </p:spPr>
        </p:pic>
      </p:grpSp>
      <p:grpSp>
        <p:nvGrpSpPr>
          <p:cNvPr id="2688" name="Google Shape;2688;p295"/>
          <p:cNvGrpSpPr/>
          <p:nvPr/>
        </p:nvGrpSpPr>
        <p:grpSpPr>
          <a:xfrm>
            <a:off x="2" y="670"/>
            <a:ext cx="9141611" cy="5142156"/>
            <a:chOff x="3" y="893"/>
            <a:chExt cx="12188815" cy="6856208"/>
          </a:xfrm>
        </p:grpSpPr>
        <p:pic>
          <p:nvPicPr>
            <p:cNvPr id="2689" name="Google Shape;2689;p29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 y="893"/>
              <a:ext cx="12188815" cy="6856208"/>
            </a:xfrm>
            <a:prstGeom prst="rect">
              <a:avLst/>
            </a:prstGeom>
            <a:noFill/>
            <a:ln>
              <a:noFill/>
            </a:ln>
          </p:spPr>
        </p:pic>
        <p:pic>
          <p:nvPicPr>
            <p:cNvPr id="2690" name="Google Shape;2690;p29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505372" y="3083291"/>
              <a:ext cx="2664561" cy="2223169"/>
            </a:xfrm>
            <a:prstGeom prst="rect">
              <a:avLst/>
            </a:prstGeom>
            <a:noFill/>
            <a:ln>
              <a:noFill/>
            </a:ln>
          </p:spPr>
        </p:pic>
      </p:gr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B2 - 2 Column 1">
  <p:cSld name="2 Column_1">
    <p:spTree>
      <p:nvGrpSpPr>
        <p:cNvPr id="1" name="Shape 2691"/>
        <p:cNvGrpSpPr/>
        <p:nvPr/>
      </p:nvGrpSpPr>
      <p:grpSpPr>
        <a:xfrm>
          <a:off x="0" y="0"/>
          <a:ext cx="0" cy="0"/>
          <a:chOff x="0" y="0"/>
          <a:chExt cx="0" cy="0"/>
        </a:xfrm>
      </p:grpSpPr>
      <p:sp>
        <p:nvSpPr>
          <p:cNvPr id="2692" name="Google Shape;2692;p296"/>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2693" name="Google Shape;2693;p296"/>
          <p:cNvSpPr txBox="1">
            <a:spLocks noGrp="1"/>
          </p:cNvSpPr>
          <p:nvPr>
            <p:ph type="title"/>
          </p:nvPr>
        </p:nvSpPr>
        <p:spPr>
          <a:xfrm>
            <a:off x="428737" y="47628"/>
            <a:ext cx="77181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94" name="Google Shape;2694;p296"/>
          <p:cNvSpPr txBox="1">
            <a:spLocks noGrp="1"/>
          </p:cNvSpPr>
          <p:nvPr>
            <p:ph type="body" idx="1"/>
          </p:nvPr>
        </p:nvSpPr>
        <p:spPr>
          <a:xfrm>
            <a:off x="428737" y="1216230"/>
            <a:ext cx="3978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sz="1400">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695" name="Google Shape;2695;p296"/>
          <p:cNvSpPr txBox="1">
            <a:spLocks noGrp="1"/>
          </p:cNvSpPr>
          <p:nvPr>
            <p:ph type="body" idx="2"/>
          </p:nvPr>
        </p:nvSpPr>
        <p:spPr>
          <a:xfrm>
            <a:off x="4736683" y="1216230"/>
            <a:ext cx="3978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696" name="Google Shape;2696;p296"/>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2697" name="Google Shape;2697;p296"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2698" name="Google Shape;2698;p296"/>
          <p:cNvSpPr txBox="1">
            <a:spLocks noGrp="1"/>
          </p:cNvSpPr>
          <p:nvPr>
            <p:ph type="subTitle" idx="4"/>
          </p:nvPr>
        </p:nvSpPr>
        <p:spPr>
          <a:xfrm>
            <a:off x="432169" y="4919140"/>
            <a:ext cx="6315300" cy="167700"/>
          </a:xfrm>
          <a:prstGeom prst="rect">
            <a:avLst/>
          </a:prstGeom>
        </p:spPr>
        <p:txBody>
          <a:bodyPr spcFirstLastPara="1" wrap="square" lIns="0" tIns="0" rIns="0" bIns="0" anchor="b" anchorCtr="0">
            <a:noAutofit/>
          </a:bodyPr>
          <a:lstStyle>
            <a:lvl1pPr lvl="0" rtl="0">
              <a:spcBef>
                <a:spcPts val="80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L1 - Panelist Slide - 3-Up 1">
  <p:cSld name="Panelist Slide - 3-Up_1">
    <p:spTree>
      <p:nvGrpSpPr>
        <p:cNvPr id="1" name="Shape 2699"/>
        <p:cNvGrpSpPr/>
        <p:nvPr/>
      </p:nvGrpSpPr>
      <p:grpSpPr>
        <a:xfrm>
          <a:off x="0" y="0"/>
          <a:ext cx="0" cy="0"/>
          <a:chOff x="0" y="0"/>
          <a:chExt cx="0" cy="0"/>
        </a:xfrm>
      </p:grpSpPr>
      <p:sp>
        <p:nvSpPr>
          <p:cNvPr id="2700" name="Google Shape;2700;p297"/>
          <p:cNvSpPr txBox="1">
            <a:spLocks noGrp="1"/>
          </p:cNvSpPr>
          <p:nvPr>
            <p:ph type="body" idx="1"/>
          </p:nvPr>
        </p:nvSpPr>
        <p:spPr>
          <a:xfrm>
            <a:off x="3294905" y="2887406"/>
            <a:ext cx="25542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701" name="Google Shape;2701;p297"/>
          <p:cNvSpPr txBox="1">
            <a:spLocks noGrp="1"/>
          </p:cNvSpPr>
          <p:nvPr>
            <p:ph type="body" idx="2"/>
          </p:nvPr>
        </p:nvSpPr>
        <p:spPr>
          <a:xfrm>
            <a:off x="734516" y="2887406"/>
            <a:ext cx="25542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702" name="Google Shape;2702;p297"/>
          <p:cNvSpPr txBox="1">
            <a:spLocks noGrp="1"/>
          </p:cNvSpPr>
          <p:nvPr>
            <p:ph type="body" idx="3"/>
          </p:nvPr>
        </p:nvSpPr>
        <p:spPr>
          <a:xfrm>
            <a:off x="5858744" y="2887406"/>
            <a:ext cx="25542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703" name="Google Shape;2703;p297"/>
          <p:cNvSpPr txBox="1">
            <a:spLocks noGrp="1"/>
          </p:cNvSpPr>
          <p:nvPr>
            <p:ph type="body" idx="4"/>
          </p:nvPr>
        </p:nvSpPr>
        <p:spPr>
          <a:xfrm>
            <a:off x="5858745" y="3319763"/>
            <a:ext cx="25545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28600" algn="l" rtl="0">
              <a:spcBef>
                <a:spcPts val="500"/>
              </a:spcBef>
              <a:spcAft>
                <a:spcPts val="0"/>
              </a:spcAft>
              <a:buSzPts val="1100"/>
              <a:buNone/>
              <a:defRPr sz="1100">
                <a:solidFill>
                  <a:schemeClr val="lt1"/>
                </a:solidFill>
              </a:defRPr>
            </a:lvl3pPr>
            <a:lvl4pPr marL="1828800" lvl="3" indent="-228600" algn="l" rtl="0">
              <a:spcBef>
                <a:spcPts val="500"/>
              </a:spcBef>
              <a:spcAft>
                <a:spcPts val="0"/>
              </a:spcAft>
              <a:buSzPts val="1400"/>
              <a:buNone/>
              <a:defRPr sz="1400">
                <a:solidFill>
                  <a:schemeClr val="dk2"/>
                </a:solidFill>
                <a:latin typeface="Salesforce Sans"/>
                <a:ea typeface="Salesforce Sans"/>
                <a:cs typeface="Salesforce Sans"/>
                <a:sym typeface="Salesforce Sans"/>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704" name="Google Shape;2704;p297"/>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pic>
        <p:nvPicPr>
          <p:cNvPr id="2705" name="Google Shape;2705;p297"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2706" name="Google Shape;2706;p297"/>
          <p:cNvSpPr txBox="1">
            <a:spLocks noGrp="1"/>
          </p:cNvSpPr>
          <p:nvPr>
            <p:ph type="title"/>
          </p:nvPr>
        </p:nvSpPr>
        <p:spPr>
          <a:xfrm>
            <a:off x="428740" y="47625"/>
            <a:ext cx="82863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707" name="Google Shape;2707;p297" descr="Footer 3.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7761215" y="4326571"/>
            <a:ext cx="1390083" cy="823575"/>
          </a:xfrm>
          <a:prstGeom prst="rect">
            <a:avLst/>
          </a:prstGeom>
          <a:noFill/>
          <a:ln>
            <a:noFill/>
          </a:ln>
        </p:spPr>
      </p:pic>
      <p:pic>
        <p:nvPicPr>
          <p:cNvPr id="2708" name="Google Shape;2708;p297"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flipH="1">
            <a:off x="8600085" y="4521974"/>
            <a:ext cx="380295" cy="418137"/>
          </a:xfrm>
          <a:prstGeom prst="rect">
            <a:avLst/>
          </a:prstGeom>
          <a:noFill/>
          <a:ln>
            <a:noFill/>
          </a:ln>
        </p:spPr>
      </p:pic>
      <p:sp>
        <p:nvSpPr>
          <p:cNvPr id="2709" name="Google Shape;2709;p297"/>
          <p:cNvSpPr txBox="1">
            <a:spLocks noGrp="1"/>
          </p:cNvSpPr>
          <p:nvPr>
            <p:ph type="body" idx="5"/>
          </p:nvPr>
        </p:nvSpPr>
        <p:spPr>
          <a:xfrm>
            <a:off x="734574" y="3319763"/>
            <a:ext cx="25542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28600" algn="l" rtl="0">
              <a:spcBef>
                <a:spcPts val="500"/>
              </a:spcBef>
              <a:spcAft>
                <a:spcPts val="0"/>
              </a:spcAft>
              <a:buSzPts val="1100"/>
              <a:buNone/>
              <a:defRPr sz="1100">
                <a:solidFill>
                  <a:schemeClr val="lt1"/>
                </a:solidFill>
              </a:defRPr>
            </a:lvl3pPr>
            <a:lvl4pPr marL="1828800" lvl="3" indent="-228600" algn="l" rtl="0">
              <a:spcBef>
                <a:spcPts val="500"/>
              </a:spcBef>
              <a:spcAft>
                <a:spcPts val="0"/>
              </a:spcAft>
              <a:buSzPts val="1400"/>
              <a:buNone/>
              <a:defRPr sz="1400">
                <a:solidFill>
                  <a:schemeClr val="dk2"/>
                </a:solidFill>
                <a:latin typeface="Salesforce Sans"/>
                <a:ea typeface="Salesforce Sans"/>
                <a:cs typeface="Salesforce Sans"/>
                <a:sym typeface="Salesforce Sans"/>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710" name="Google Shape;2710;p297"/>
          <p:cNvSpPr txBox="1">
            <a:spLocks noGrp="1"/>
          </p:cNvSpPr>
          <p:nvPr>
            <p:ph type="body" idx="6"/>
          </p:nvPr>
        </p:nvSpPr>
        <p:spPr>
          <a:xfrm>
            <a:off x="3294905" y="3319763"/>
            <a:ext cx="25542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28600" algn="l" rtl="0">
              <a:spcBef>
                <a:spcPts val="500"/>
              </a:spcBef>
              <a:spcAft>
                <a:spcPts val="0"/>
              </a:spcAft>
              <a:buSzPts val="1100"/>
              <a:buNone/>
              <a:defRPr sz="1100">
                <a:solidFill>
                  <a:schemeClr val="lt1"/>
                </a:solidFill>
              </a:defRPr>
            </a:lvl3pPr>
            <a:lvl4pPr marL="1828800" lvl="3" indent="-228600" algn="l" rtl="0">
              <a:spcBef>
                <a:spcPts val="500"/>
              </a:spcBef>
              <a:spcAft>
                <a:spcPts val="0"/>
              </a:spcAft>
              <a:buSzPts val="1400"/>
              <a:buNone/>
              <a:defRPr sz="1400">
                <a:solidFill>
                  <a:schemeClr val="dk2"/>
                </a:solidFill>
                <a:latin typeface="Salesforce Sans"/>
                <a:ea typeface="Salesforce Sans"/>
                <a:cs typeface="Salesforce Sans"/>
                <a:sym typeface="Salesforce Sans"/>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E1 - Split Content - 1/2 Blue 1">
  <p:cSld name="Split Content - 1/2 Blue_1">
    <p:spTree>
      <p:nvGrpSpPr>
        <p:cNvPr id="1" name="Shape 2711"/>
        <p:cNvGrpSpPr/>
        <p:nvPr/>
      </p:nvGrpSpPr>
      <p:grpSpPr>
        <a:xfrm>
          <a:off x="0" y="0"/>
          <a:ext cx="0" cy="0"/>
          <a:chOff x="0" y="0"/>
          <a:chExt cx="0" cy="0"/>
        </a:xfrm>
      </p:grpSpPr>
      <p:pic>
        <p:nvPicPr>
          <p:cNvPr id="2712" name="Google Shape;2712;p298" descr="Group"/>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3484291" y="4661321"/>
            <a:ext cx="1210201" cy="481511"/>
          </a:xfrm>
          <a:prstGeom prst="rect">
            <a:avLst/>
          </a:prstGeom>
          <a:noFill/>
          <a:ln>
            <a:noFill/>
          </a:ln>
        </p:spPr>
      </p:pic>
      <p:sp>
        <p:nvSpPr>
          <p:cNvPr id="2713" name="Google Shape;2713;p298"/>
          <p:cNvSpPr/>
          <p:nvPr/>
        </p:nvSpPr>
        <p:spPr>
          <a:xfrm>
            <a:off x="0" y="-3608"/>
            <a:ext cx="4473909" cy="5146470"/>
          </a:xfrm>
          <a:custGeom>
            <a:avLst/>
            <a:gdLst/>
            <a:ahLst/>
            <a:cxnLst/>
            <a:rect l="l" t="t" r="r" b="b"/>
            <a:pathLst>
              <a:path w="21599" h="21600" extrusionOk="0">
                <a:moveTo>
                  <a:pt x="0" y="0"/>
                </a:moveTo>
                <a:lnTo>
                  <a:pt x="0" y="21582"/>
                </a:lnTo>
                <a:lnTo>
                  <a:pt x="18818" y="21600"/>
                </a:lnTo>
                <a:cubicBezTo>
                  <a:pt x="20673" y="18194"/>
                  <a:pt x="21600" y="14501"/>
                  <a:pt x="21599" y="10809"/>
                </a:cubicBezTo>
                <a:cubicBezTo>
                  <a:pt x="21598" y="7116"/>
                  <a:pt x="20669" y="3424"/>
                  <a:pt x="18814" y="18"/>
                </a:cubicBezTo>
                <a:lnTo>
                  <a:pt x="0" y="0"/>
                </a:lnTo>
                <a:close/>
              </a:path>
            </a:pathLst>
          </a:cu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pic>
        <p:nvPicPr>
          <p:cNvPr id="2714" name="Google Shape;2714;p298" descr="Group"/>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3686182" y="4863001"/>
            <a:ext cx="683449" cy="279830"/>
          </a:xfrm>
          <a:prstGeom prst="rect">
            <a:avLst/>
          </a:prstGeom>
          <a:noFill/>
          <a:ln>
            <a:noFill/>
          </a:ln>
        </p:spPr>
      </p:pic>
      <p:sp>
        <p:nvSpPr>
          <p:cNvPr id="2715" name="Google Shape;2715;p298"/>
          <p:cNvSpPr txBox="1">
            <a:spLocks noGrp="1"/>
          </p:cNvSpPr>
          <p:nvPr>
            <p:ph type="title"/>
          </p:nvPr>
        </p:nvSpPr>
        <p:spPr>
          <a:xfrm>
            <a:off x="428737" y="1622156"/>
            <a:ext cx="33699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716" name="Google Shape;2716;p298"/>
          <p:cNvSpPr txBox="1">
            <a:spLocks noGrp="1"/>
          </p:cNvSpPr>
          <p:nvPr>
            <p:ph type="body" idx="1"/>
          </p:nvPr>
        </p:nvSpPr>
        <p:spPr>
          <a:xfrm>
            <a:off x="4769409" y="1922525"/>
            <a:ext cx="3837300" cy="12984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717" name="Google Shape;2717;p298"/>
          <p:cNvSpPr txBox="1">
            <a:spLocks noGrp="1"/>
          </p:cNvSpPr>
          <p:nvPr>
            <p:ph type="body" idx="2"/>
          </p:nvPr>
        </p:nvSpPr>
        <p:spPr>
          <a:xfrm>
            <a:off x="428737" y="2870416"/>
            <a:ext cx="2785800" cy="507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accent1"/>
              </a:buClr>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Clr>
                <a:schemeClr val="accent1"/>
              </a:buClr>
              <a:buSzPts val="1400"/>
              <a:buChar char="•"/>
              <a:defRPr>
                <a:solidFill>
                  <a:schemeClr val="accent1"/>
                </a:solidFill>
              </a:defRPr>
            </a:lvl2pPr>
            <a:lvl3pPr marL="1371600" lvl="2" indent="-317500" algn="l" rtl="0">
              <a:spcBef>
                <a:spcPts val="500"/>
              </a:spcBef>
              <a:spcAft>
                <a:spcPts val="0"/>
              </a:spcAft>
              <a:buClr>
                <a:schemeClr val="accent1"/>
              </a:buClr>
              <a:buSzPts val="1400"/>
              <a:buChar char="•"/>
              <a:defRPr>
                <a:solidFill>
                  <a:schemeClr val="accent1"/>
                </a:solidFill>
              </a:defRPr>
            </a:lvl3pPr>
            <a:lvl4pPr marL="1828800" lvl="3" indent="-317500" algn="l" rtl="0">
              <a:spcBef>
                <a:spcPts val="500"/>
              </a:spcBef>
              <a:spcAft>
                <a:spcPts val="0"/>
              </a:spcAft>
              <a:buClr>
                <a:schemeClr val="accent1"/>
              </a:buClr>
              <a:buSzPts val="1400"/>
              <a:buChar char="•"/>
              <a:defRPr>
                <a:solidFill>
                  <a:schemeClr val="accent1"/>
                </a:solidFill>
              </a:defRPr>
            </a:lvl4pPr>
            <a:lvl5pPr marL="2286000" lvl="4" indent="-228600" algn="l" rtl="0">
              <a:spcBef>
                <a:spcPts val="500"/>
              </a:spcBef>
              <a:spcAft>
                <a:spcPts val="0"/>
              </a:spcAft>
              <a:buClr>
                <a:schemeClr val="accent1"/>
              </a:buClr>
              <a:buSzPts val="1100"/>
              <a:buNone/>
              <a:defRPr>
                <a:solidFill>
                  <a:schemeClr val="accent1"/>
                </a:solidFill>
              </a:defRPr>
            </a:lvl5pPr>
            <a:lvl6pPr marL="2743200" lvl="5" indent="-317500" algn="l" rtl="0">
              <a:spcBef>
                <a:spcPts val="500"/>
              </a:spcBef>
              <a:spcAft>
                <a:spcPts val="0"/>
              </a:spcAft>
              <a:buClr>
                <a:schemeClr val="accent1"/>
              </a:buClr>
              <a:buSzPts val="1400"/>
              <a:buChar char="•"/>
              <a:defRPr>
                <a:solidFill>
                  <a:schemeClr val="accent1"/>
                </a:solidFill>
              </a:defRPr>
            </a:lvl6pPr>
            <a:lvl7pPr marL="3200400" lvl="6" indent="-317500" algn="l" rtl="0">
              <a:spcBef>
                <a:spcPts val="300"/>
              </a:spcBef>
              <a:spcAft>
                <a:spcPts val="0"/>
              </a:spcAft>
              <a:buClr>
                <a:schemeClr val="accent1"/>
              </a:buClr>
              <a:buSzPts val="1400"/>
              <a:buChar char="•"/>
              <a:defRPr>
                <a:solidFill>
                  <a:schemeClr val="accent1"/>
                </a:solidFill>
              </a:defRPr>
            </a:lvl7pPr>
            <a:lvl8pPr marL="3657600" lvl="7" indent="-317500" algn="l" rtl="0">
              <a:spcBef>
                <a:spcPts val="300"/>
              </a:spcBef>
              <a:spcAft>
                <a:spcPts val="0"/>
              </a:spcAft>
              <a:buClr>
                <a:schemeClr val="accent1"/>
              </a:buClr>
              <a:buSzPts val="1400"/>
              <a:buChar char="•"/>
              <a:defRPr>
                <a:solidFill>
                  <a:schemeClr val="accent1"/>
                </a:solidFill>
              </a:defRPr>
            </a:lvl8pPr>
            <a:lvl9pPr marL="4114800" lvl="8" indent="-317500" algn="l" rtl="0">
              <a:spcBef>
                <a:spcPts val="300"/>
              </a:spcBef>
              <a:spcAft>
                <a:spcPts val="0"/>
              </a:spcAft>
              <a:buClr>
                <a:schemeClr val="accent1"/>
              </a:buClr>
              <a:buSzPts val="1400"/>
              <a:buChar char="•"/>
              <a:defRPr>
                <a:solidFill>
                  <a:schemeClr val="accent1"/>
                </a:solidFill>
              </a:defRPr>
            </a:lvl9pPr>
          </a:lstStyle>
          <a:p>
            <a:endParaRPr/>
          </a:p>
        </p:txBody>
      </p:sp>
      <p:pic>
        <p:nvPicPr>
          <p:cNvPr id="2718" name="Google Shape;2718;p298"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2719" name="Google Shape;2719;p298"/>
          <p:cNvSpPr txBox="1">
            <a:spLocks noGrp="1"/>
          </p:cNvSpPr>
          <p:nvPr>
            <p:ph type="subTitle" idx="3"/>
          </p:nvPr>
        </p:nvSpPr>
        <p:spPr>
          <a:xfrm>
            <a:off x="432169" y="4919138"/>
            <a:ext cx="3051900" cy="167700"/>
          </a:xfrm>
          <a:prstGeom prst="rect">
            <a:avLst/>
          </a:prstGeom>
        </p:spPr>
        <p:txBody>
          <a:bodyPr spcFirstLastPara="1" wrap="square" lIns="0" tIns="0" rIns="0" bIns="0" anchor="b" anchorCtr="0">
            <a:noAutofit/>
          </a:bodyPr>
          <a:lstStyle>
            <a:lvl1pPr lvl="0" rtl="0">
              <a:spcBef>
                <a:spcPts val="80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B1 - Basic 1">
  <p:cSld name="Basic_1_1">
    <p:spTree>
      <p:nvGrpSpPr>
        <p:cNvPr id="1" name="Shape 2720"/>
        <p:cNvGrpSpPr/>
        <p:nvPr/>
      </p:nvGrpSpPr>
      <p:grpSpPr>
        <a:xfrm>
          <a:off x="0" y="0"/>
          <a:ext cx="0" cy="0"/>
          <a:chOff x="0" y="0"/>
          <a:chExt cx="0" cy="0"/>
        </a:xfrm>
      </p:grpSpPr>
      <p:sp>
        <p:nvSpPr>
          <p:cNvPr id="2721" name="Google Shape;2721;p299"/>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722" name="Google Shape;2722;p299"/>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723" name="Google Shape;2723;p299"/>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724" name="Google Shape;2724;p299"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2725" name="Google Shape;2725;p299"/>
          <p:cNvSpPr/>
          <p:nvPr/>
        </p:nvSpPr>
        <p:spPr>
          <a:xfrm>
            <a:off x="7518507" y="3518441"/>
            <a:ext cx="1625508" cy="1625076"/>
          </a:xfrm>
          <a:custGeom>
            <a:avLst/>
            <a:gdLst/>
            <a:ahLst/>
            <a:cxnLst/>
            <a:rect l="l" t="t" r="r" b="b"/>
            <a:pathLst>
              <a:path w="21600" h="21600" extrusionOk="0">
                <a:moveTo>
                  <a:pt x="21600" y="0"/>
                </a:moveTo>
                <a:cubicBezTo>
                  <a:pt x="21600" y="5528"/>
                  <a:pt x="19491" y="11056"/>
                  <a:pt x="15274" y="15274"/>
                </a:cubicBezTo>
                <a:cubicBezTo>
                  <a:pt x="11056" y="19491"/>
                  <a:pt x="5528" y="21600"/>
                  <a:pt x="0" y="21600"/>
                </a:cubicBezTo>
                <a:lnTo>
                  <a:pt x="21600" y="21600"/>
                </a:lnTo>
                <a:lnTo>
                  <a:pt x="21600" y="0"/>
                </a:lnTo>
                <a:close/>
              </a:path>
            </a:pathLst>
          </a:custGeom>
          <a:solidFill>
            <a:srgbClr val="8CCFFE"/>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3366"/>
              </a:buClr>
              <a:buSzPts val="2600"/>
              <a:buFont typeface="Helvetica Neue"/>
              <a:buNone/>
            </a:pPr>
            <a:endParaRPr sz="2600" b="1" i="0" u="none" strike="noStrike" cap="none">
              <a:solidFill>
                <a:srgbClr val="003366"/>
              </a:solidFill>
              <a:latin typeface="Helvetica Neue"/>
              <a:ea typeface="Helvetica Neue"/>
              <a:cs typeface="Helvetica Neue"/>
              <a:sym typeface="Helvetica Neue"/>
            </a:endParaRPr>
          </a:p>
        </p:txBody>
      </p:sp>
      <p:sp>
        <p:nvSpPr>
          <p:cNvPr id="2726" name="Google Shape;2726;p299"/>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80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B1 - Basic 2">
  <p:cSld name="Basic_2">
    <p:spTree>
      <p:nvGrpSpPr>
        <p:cNvPr id="1" name="Shape 2735"/>
        <p:cNvGrpSpPr/>
        <p:nvPr/>
      </p:nvGrpSpPr>
      <p:grpSpPr>
        <a:xfrm>
          <a:off x="0" y="0"/>
          <a:ext cx="0" cy="0"/>
          <a:chOff x="0" y="0"/>
          <a:chExt cx="0" cy="0"/>
        </a:xfrm>
      </p:grpSpPr>
      <p:sp>
        <p:nvSpPr>
          <p:cNvPr id="2736" name="Google Shape;2736;p301"/>
          <p:cNvSpPr/>
          <p:nvPr/>
        </p:nvSpPr>
        <p:spPr>
          <a:xfrm>
            <a:off x="-150" y="4615744"/>
            <a:ext cx="9144306" cy="52774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2737" name="Google Shape;2737;p301"/>
          <p:cNvSpPr txBox="1">
            <a:spLocks noGrp="1"/>
          </p:cNvSpPr>
          <p:nvPr>
            <p:ph type="body" idx="1"/>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738" name="Google Shape;2738;p301"/>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739" name="Google Shape;2739;p301"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2740" name="Google Shape;2740;p301"/>
          <p:cNvSpPr txBox="1">
            <a:spLocks noGrp="1"/>
          </p:cNvSpPr>
          <p:nvPr>
            <p:ph type="body" idx="2"/>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4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741" name="Google Shape;2741;p301"/>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80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1 - Graphic Footer - A 3">
  <p:cSld name="Graphic Footer - A_3">
    <p:spTree>
      <p:nvGrpSpPr>
        <p:cNvPr id="1" name="Shape 2742"/>
        <p:cNvGrpSpPr/>
        <p:nvPr/>
      </p:nvGrpSpPr>
      <p:grpSpPr>
        <a:xfrm>
          <a:off x="0" y="0"/>
          <a:ext cx="0" cy="0"/>
          <a:chOff x="0" y="0"/>
          <a:chExt cx="0" cy="0"/>
        </a:xfrm>
      </p:grpSpPr>
      <p:sp>
        <p:nvSpPr>
          <p:cNvPr id="2743" name="Google Shape;2743;p302"/>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2744" name="Google Shape;2744;p302"/>
          <p:cNvSpPr/>
          <p:nvPr/>
        </p:nvSpPr>
        <p:spPr>
          <a:xfrm>
            <a:off x="8353460" y="4140565"/>
            <a:ext cx="707700" cy="708000"/>
          </a:xfrm>
          <a:prstGeom prst="ellipse">
            <a:avLst/>
          </a:prstGeom>
          <a:solidFill>
            <a:srgbClr val="70BF75"/>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2745" name="Google Shape;2745;p302"/>
          <p:cNvSpPr/>
          <p:nvPr/>
        </p:nvSpPr>
        <p:spPr>
          <a:xfrm>
            <a:off x="8307746" y="4019013"/>
            <a:ext cx="94500" cy="94800"/>
          </a:xfrm>
          <a:prstGeom prst="ellipse">
            <a:avLst/>
          </a:prstGeom>
          <a:solidFill>
            <a:srgbClr val="70BF75">
              <a:alpha val="79610"/>
            </a:srgb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2746" name="Google Shape;2746;p302"/>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747" name="Google Shape;2747;p302"/>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748" name="Google Shape;2748;p302"/>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2749" name="Google Shape;2749;p302"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2750" name="Google Shape;2750;p302"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93515" y="3900562"/>
            <a:ext cx="1550484" cy="1242938"/>
          </a:xfrm>
          <a:prstGeom prst="rect">
            <a:avLst/>
          </a:prstGeom>
          <a:noFill/>
          <a:ln>
            <a:noFill/>
          </a:ln>
        </p:spPr>
      </p:pic>
      <p:pic>
        <p:nvPicPr>
          <p:cNvPr id="2751" name="Google Shape;2751;p302" descr="Google Shape;978;p6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07872" y="4676787"/>
            <a:ext cx="632410" cy="311237"/>
          </a:xfrm>
          <a:prstGeom prst="rect">
            <a:avLst/>
          </a:prstGeom>
          <a:noFill/>
          <a:ln>
            <a:noFill/>
          </a:ln>
        </p:spPr>
      </p:pic>
      <p:sp>
        <p:nvSpPr>
          <p:cNvPr id="2752" name="Google Shape;2752;p302"/>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80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D3 - Cards - 3-Up 1">
  <p:cSld name="3 Column_1_1">
    <p:spTree>
      <p:nvGrpSpPr>
        <p:cNvPr id="1" name="Shape 2759"/>
        <p:cNvGrpSpPr/>
        <p:nvPr/>
      </p:nvGrpSpPr>
      <p:grpSpPr>
        <a:xfrm>
          <a:off x="0" y="0"/>
          <a:ext cx="0" cy="0"/>
          <a:chOff x="0" y="0"/>
          <a:chExt cx="0" cy="0"/>
        </a:xfrm>
      </p:grpSpPr>
      <p:sp>
        <p:nvSpPr>
          <p:cNvPr id="2760" name="Google Shape;2760;p304"/>
          <p:cNvSpPr/>
          <p:nvPr/>
        </p:nvSpPr>
        <p:spPr>
          <a:xfrm rot="-5400000">
            <a:off x="2938378" y="-2938379"/>
            <a:ext cx="3267243" cy="9144001"/>
          </a:xfrm>
          <a:custGeom>
            <a:avLst/>
            <a:gdLst/>
            <a:ahLst/>
            <a:cxnLst/>
            <a:rect l="l" t="t" r="r" b="b"/>
            <a:pathLst>
              <a:path w="4356324" h="12192001" extrusionOk="0">
                <a:moveTo>
                  <a:pt x="4356324" y="0"/>
                </a:moveTo>
                <a:lnTo>
                  <a:pt x="4356323" y="12192001"/>
                </a:lnTo>
                <a:lnTo>
                  <a:pt x="2490121" y="12192001"/>
                </a:lnTo>
                <a:lnTo>
                  <a:pt x="2263387" y="11954189"/>
                </a:lnTo>
                <a:cubicBezTo>
                  <a:pt x="857106" y="10406935"/>
                  <a:pt x="0" y="8351562"/>
                  <a:pt x="0" y="6096001"/>
                </a:cubicBezTo>
                <a:cubicBezTo>
                  <a:pt x="0" y="3840442"/>
                  <a:pt x="857106" y="1785069"/>
                  <a:pt x="2263387" y="237814"/>
                </a:cubicBezTo>
                <a:lnTo>
                  <a:pt x="2490123" y="0"/>
                </a:ln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pic>
        <p:nvPicPr>
          <p:cNvPr id="2761" name="Google Shape;2761;p304"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677" cy="333734"/>
          </a:xfrm>
          <a:prstGeom prst="rect">
            <a:avLst/>
          </a:prstGeom>
          <a:noFill/>
          <a:ln>
            <a:noFill/>
          </a:ln>
        </p:spPr>
      </p:pic>
      <p:sp>
        <p:nvSpPr>
          <p:cNvPr id="2762" name="Google Shape;2762;p304"/>
          <p:cNvSpPr txBox="1">
            <a:spLocks noGrp="1"/>
          </p:cNvSpPr>
          <p:nvPr>
            <p:ph type="title"/>
          </p:nvPr>
        </p:nvSpPr>
        <p:spPr>
          <a:xfrm>
            <a:off x="428737" y="47628"/>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763" name="Google Shape;2763;p304"/>
          <p:cNvSpPr txBox="1">
            <a:spLocks noGrp="1"/>
          </p:cNvSpPr>
          <p:nvPr>
            <p:ph type="subTitle" idx="1"/>
          </p:nvPr>
        </p:nvSpPr>
        <p:spPr>
          <a:xfrm>
            <a:off x="432167" y="842568"/>
            <a:ext cx="7334100" cy="4293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500"/>
              <a:buNone/>
              <a:defRPr>
                <a:solidFill>
                  <a:schemeClr val="accent1"/>
                </a:solidFill>
              </a:defRPr>
            </a:lvl1pPr>
            <a:lvl2pPr lvl="1" rtl="0">
              <a:spcBef>
                <a:spcPts val="0"/>
              </a:spcBef>
              <a:spcAft>
                <a:spcPts val="0"/>
              </a:spcAft>
              <a:buSzPts val="1400"/>
              <a:buNone/>
              <a:defRPr/>
            </a:lvl2pPr>
            <a:lvl3pPr lvl="2" rtl="0">
              <a:spcBef>
                <a:spcPts val="0"/>
              </a:spcBef>
              <a:spcAft>
                <a:spcPts val="0"/>
              </a:spcAft>
              <a:buSzPts val="12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Basic">
  <p:cSld name="1_Basic">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670"/>
            <a:ext cx="9141614" cy="5142158"/>
          </a:xfrm>
          <a:prstGeom prst="rect">
            <a:avLst/>
          </a:prstGeom>
          <a:noFill/>
          <a:ln>
            <a:noFill/>
          </a:ln>
        </p:spPr>
      </p:pic>
      <p:sp>
        <p:nvSpPr>
          <p:cNvPr id="85" name="Google Shape;85;p18"/>
          <p:cNvSpPr txBox="1">
            <a:spLocks noGrp="1"/>
          </p:cNvSpPr>
          <p:nvPr>
            <p:ph type="body" idx="1"/>
          </p:nvPr>
        </p:nvSpPr>
        <p:spPr>
          <a:xfrm>
            <a:off x="428737" y="1323214"/>
            <a:ext cx="8286600" cy="3167700"/>
          </a:xfrm>
          <a:prstGeom prst="rect">
            <a:avLst/>
          </a:prstGeom>
          <a:noFill/>
          <a:ln>
            <a:noFill/>
          </a:ln>
        </p:spPr>
        <p:txBody>
          <a:bodyPr spcFirstLastPara="1" wrap="square" lIns="0" tIns="0" rIns="0" bIns="0" anchor="t" anchorCtr="0">
            <a:normAutofit/>
          </a:bodyPr>
          <a:lstStyle>
            <a:lvl1pPr marL="457200" lvl="0" indent="-323850" algn="l" rtl="0">
              <a:lnSpc>
                <a:spcPct val="100000"/>
              </a:lnSpc>
              <a:spcBef>
                <a:spcPts val="800"/>
              </a:spcBef>
              <a:spcAft>
                <a:spcPts val="0"/>
              </a:spcAft>
              <a:buSzPts val="1500"/>
              <a:buChar char="●"/>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98450" algn="l" rtl="0">
              <a:lnSpc>
                <a:spcPct val="100000"/>
              </a:lnSpc>
              <a:spcBef>
                <a:spcPts val="500"/>
              </a:spcBef>
              <a:spcAft>
                <a:spcPts val="0"/>
              </a:spcAft>
              <a:buSzPts val="1100"/>
              <a:buChar char="○"/>
              <a:defRPr>
                <a:solidFill>
                  <a:schemeClr val="accent2"/>
                </a:solidFill>
              </a:defRPr>
            </a:lvl5pPr>
            <a:lvl6pPr marL="2743200" lvl="5" indent="-323850" algn="l" rtl="0">
              <a:lnSpc>
                <a:spcPct val="100000"/>
              </a:lnSpc>
              <a:spcBef>
                <a:spcPts val="500"/>
              </a:spcBef>
              <a:spcAft>
                <a:spcPts val="0"/>
              </a:spcAft>
              <a:buSzPts val="1500"/>
              <a:buChar char="■"/>
              <a:defRPr/>
            </a:lvl6pPr>
            <a:lvl7pPr marL="3200400" lvl="6" indent="-323850" algn="l" rtl="0">
              <a:lnSpc>
                <a:spcPct val="100000"/>
              </a:lnSpc>
              <a:spcBef>
                <a:spcPts val="300"/>
              </a:spcBef>
              <a:spcAft>
                <a:spcPts val="0"/>
              </a:spcAft>
              <a:buSzPts val="1500"/>
              <a:buChar char="●"/>
              <a:defRPr/>
            </a:lvl7pPr>
            <a:lvl8pPr marL="3657600" lvl="7" indent="-323850" algn="l" rtl="0">
              <a:lnSpc>
                <a:spcPct val="100000"/>
              </a:lnSpc>
              <a:spcBef>
                <a:spcPts val="300"/>
              </a:spcBef>
              <a:spcAft>
                <a:spcPts val="0"/>
              </a:spcAft>
              <a:buSzPts val="1500"/>
              <a:buChar char="○"/>
              <a:defRPr/>
            </a:lvl8pPr>
            <a:lvl9pPr marL="4114800" lvl="8" indent="-323850" algn="l" rtl="0">
              <a:lnSpc>
                <a:spcPct val="100000"/>
              </a:lnSpc>
              <a:spcBef>
                <a:spcPts val="300"/>
              </a:spcBef>
              <a:spcAft>
                <a:spcPts val="0"/>
              </a:spcAft>
              <a:buSzPts val="1500"/>
              <a:buChar char="■"/>
              <a:defRPr/>
            </a:lvl9pPr>
          </a:lstStyle>
          <a:p>
            <a:endParaRPr/>
          </a:p>
        </p:txBody>
      </p:sp>
      <p:sp>
        <p:nvSpPr>
          <p:cNvPr id="86" name="Google Shape;86;p18"/>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rmAutofit/>
          </a:bodyPr>
          <a:lstStyle>
            <a:lvl1pPr marL="457200" lvl="0" indent="-323850" algn="l" rtl="0">
              <a:lnSpc>
                <a:spcPct val="100000"/>
              </a:lnSpc>
              <a:spcBef>
                <a:spcPts val="800"/>
              </a:spcBef>
              <a:spcAft>
                <a:spcPts val="0"/>
              </a:spcAft>
              <a:buSzPts val="1500"/>
              <a:buChar char="●"/>
              <a:defRPr sz="1700" b="0" i="0">
                <a:solidFill>
                  <a:schemeClr val="dk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04800" algn="l" rtl="0">
              <a:lnSpc>
                <a:spcPct val="100000"/>
              </a:lnSpc>
              <a:spcBef>
                <a:spcPts val="500"/>
              </a:spcBef>
              <a:spcAft>
                <a:spcPts val="0"/>
              </a:spcAft>
              <a:buSzPts val="1200"/>
              <a:buChar char="■"/>
              <a:defRPr/>
            </a:lvl3pPr>
            <a:lvl4pPr marL="1828800" lvl="3" indent="-298450" algn="l" rtl="0">
              <a:lnSpc>
                <a:spcPct val="100000"/>
              </a:lnSpc>
              <a:spcBef>
                <a:spcPts val="500"/>
              </a:spcBef>
              <a:spcAft>
                <a:spcPts val="0"/>
              </a:spcAft>
              <a:buSzPts val="1100"/>
              <a:buChar char="●"/>
              <a:defRPr/>
            </a:lvl4pPr>
            <a:lvl5pPr marL="2286000" lvl="4" indent="-298450" algn="l" rtl="0">
              <a:lnSpc>
                <a:spcPct val="100000"/>
              </a:lnSpc>
              <a:spcBef>
                <a:spcPts val="500"/>
              </a:spcBef>
              <a:spcAft>
                <a:spcPts val="0"/>
              </a:spcAft>
              <a:buSzPts val="1100"/>
              <a:buChar char="○"/>
              <a:defRPr/>
            </a:lvl5pPr>
            <a:lvl6pPr marL="2743200" lvl="5" indent="-323850" algn="l" rtl="0">
              <a:lnSpc>
                <a:spcPct val="100000"/>
              </a:lnSpc>
              <a:spcBef>
                <a:spcPts val="500"/>
              </a:spcBef>
              <a:spcAft>
                <a:spcPts val="0"/>
              </a:spcAft>
              <a:buSzPts val="1500"/>
              <a:buChar char="■"/>
              <a:defRPr/>
            </a:lvl6pPr>
            <a:lvl7pPr marL="3200400" lvl="6" indent="-323850" algn="l" rtl="0">
              <a:lnSpc>
                <a:spcPct val="100000"/>
              </a:lnSpc>
              <a:spcBef>
                <a:spcPts val="300"/>
              </a:spcBef>
              <a:spcAft>
                <a:spcPts val="0"/>
              </a:spcAft>
              <a:buSzPts val="1500"/>
              <a:buChar char="●"/>
              <a:defRPr/>
            </a:lvl7pPr>
            <a:lvl8pPr marL="3657600" lvl="7" indent="-323850" algn="l" rtl="0">
              <a:lnSpc>
                <a:spcPct val="100000"/>
              </a:lnSpc>
              <a:spcBef>
                <a:spcPts val="300"/>
              </a:spcBef>
              <a:spcAft>
                <a:spcPts val="0"/>
              </a:spcAft>
              <a:buSzPts val="1500"/>
              <a:buChar char="○"/>
              <a:defRPr/>
            </a:lvl8pPr>
            <a:lvl9pPr marL="4114800" lvl="8" indent="-323850" algn="l" rtl="0">
              <a:lnSpc>
                <a:spcPct val="100000"/>
              </a:lnSpc>
              <a:spcBef>
                <a:spcPts val="300"/>
              </a:spcBef>
              <a:spcAft>
                <a:spcPts val="0"/>
              </a:spcAft>
              <a:buSzPts val="1500"/>
              <a:buChar char="■"/>
              <a:defRPr/>
            </a:lvl9pPr>
          </a:lstStyle>
          <a:p>
            <a:endParaRPr/>
          </a:p>
        </p:txBody>
      </p:sp>
      <p:pic>
        <p:nvPicPr>
          <p:cNvPr id="87" name="Google Shape;87;p18"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1" cy="333821"/>
          </a:xfrm>
          <a:prstGeom prst="rect">
            <a:avLst/>
          </a:prstGeom>
          <a:noFill/>
          <a:ln>
            <a:noFill/>
          </a:ln>
        </p:spPr>
      </p:pic>
      <p:sp>
        <p:nvSpPr>
          <p:cNvPr id="88" name="Google Shape;88;p18"/>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100"/>
              <a:buChar char="●"/>
              <a:defRPr sz="800">
                <a:solidFill>
                  <a:srgbClr val="1D7CB8"/>
                </a:solidFill>
                <a:latin typeface="Arial"/>
                <a:ea typeface="Arial"/>
                <a:cs typeface="Arial"/>
                <a:sym typeface="Arial"/>
              </a:defRPr>
            </a:lvl1pPr>
            <a:lvl2pPr lvl="1" algn="l" rtl="0">
              <a:lnSpc>
                <a:spcPct val="100000"/>
              </a:lnSpc>
              <a:spcBef>
                <a:spcPts val="0"/>
              </a:spcBef>
              <a:spcAft>
                <a:spcPts val="0"/>
              </a:spcAft>
              <a:buSzPts val="1100"/>
              <a:buChar char="○"/>
              <a:defRPr sz="1100"/>
            </a:lvl2pPr>
            <a:lvl3pPr lvl="2" algn="l" rtl="0">
              <a:lnSpc>
                <a:spcPct val="100000"/>
              </a:lnSpc>
              <a:spcBef>
                <a:spcPts val="0"/>
              </a:spcBef>
              <a:spcAft>
                <a:spcPts val="0"/>
              </a:spcAft>
              <a:buSzPts val="1100"/>
              <a:buChar char="■"/>
              <a:defRPr sz="1100"/>
            </a:lvl3pPr>
            <a:lvl4pPr lvl="3" algn="l" rtl="0">
              <a:lnSpc>
                <a:spcPct val="100000"/>
              </a:lnSpc>
              <a:spcBef>
                <a:spcPts val="0"/>
              </a:spcBef>
              <a:spcAft>
                <a:spcPts val="0"/>
              </a:spcAft>
              <a:buSzPts val="1100"/>
              <a:buChar char="●"/>
              <a:defRPr sz="1100"/>
            </a:lvl4pPr>
            <a:lvl5pPr lvl="4" algn="l" rtl="0">
              <a:lnSpc>
                <a:spcPct val="100000"/>
              </a:lnSpc>
              <a:spcBef>
                <a:spcPts val="0"/>
              </a:spcBef>
              <a:spcAft>
                <a:spcPts val="0"/>
              </a:spcAft>
              <a:buSzPts val="1100"/>
              <a:buChar char="○"/>
              <a:defRPr sz="1100"/>
            </a:lvl5pPr>
            <a:lvl6pPr lvl="5" algn="l" rtl="0">
              <a:lnSpc>
                <a:spcPct val="100000"/>
              </a:lnSpc>
              <a:spcBef>
                <a:spcPts val="0"/>
              </a:spcBef>
              <a:spcAft>
                <a:spcPts val="0"/>
              </a:spcAft>
              <a:buSzPts val="1100"/>
              <a:buChar char="■"/>
              <a:defRPr sz="1100"/>
            </a:lvl6pPr>
            <a:lvl7pPr lvl="6" algn="l" rtl="0">
              <a:lnSpc>
                <a:spcPct val="100000"/>
              </a:lnSpc>
              <a:spcBef>
                <a:spcPts val="0"/>
              </a:spcBef>
              <a:spcAft>
                <a:spcPts val="0"/>
              </a:spcAft>
              <a:buSzPts val="1100"/>
              <a:buChar char="●"/>
              <a:defRPr sz="1100"/>
            </a:lvl7pPr>
            <a:lvl8pPr lvl="7" algn="l" rtl="0">
              <a:lnSpc>
                <a:spcPct val="100000"/>
              </a:lnSpc>
              <a:spcBef>
                <a:spcPts val="0"/>
              </a:spcBef>
              <a:spcAft>
                <a:spcPts val="0"/>
              </a:spcAft>
              <a:buSzPts val="1100"/>
              <a:buChar char="○"/>
              <a:defRPr sz="1100"/>
            </a:lvl8pPr>
            <a:lvl9pPr lvl="8" algn="l" rtl="0">
              <a:lnSpc>
                <a:spcPct val="100000"/>
              </a:lnSpc>
              <a:spcBef>
                <a:spcPts val="0"/>
              </a:spcBef>
              <a:spcAft>
                <a:spcPts val="0"/>
              </a:spcAft>
              <a:buSzPts val="1100"/>
              <a:buChar char="■"/>
              <a:defRPr sz="1100"/>
            </a:lvl9pPr>
          </a:lstStyle>
          <a:p>
            <a:endParaRPr/>
          </a:p>
        </p:txBody>
      </p:sp>
      <p:sp>
        <p:nvSpPr>
          <p:cNvPr id="89" name="Google Shape;89;p18"/>
          <p:cNvSpPr txBox="1">
            <a:spLocks noGrp="1"/>
          </p:cNvSpPr>
          <p:nvPr>
            <p:ph type="title"/>
          </p:nvPr>
        </p:nvSpPr>
        <p:spPr>
          <a:xfrm>
            <a:off x="428740" y="47625"/>
            <a:ext cx="8286300" cy="743100"/>
          </a:xfrm>
          <a:prstGeom prst="rect">
            <a:avLst/>
          </a:prstGeom>
          <a:noFill/>
          <a:ln>
            <a:noFill/>
          </a:ln>
        </p:spPr>
        <p:txBody>
          <a:bodyPr spcFirstLastPara="1" wrap="square" lIns="0" tIns="0" rIns="0" bIns="0" anchor="b" anchorCtr="0">
            <a:normAutofit/>
          </a:bodyPr>
          <a:lstStyle>
            <a:lvl1pPr lvl="0" algn="l" rtl="0">
              <a:lnSpc>
                <a:spcPct val="95000"/>
              </a:lnSpc>
              <a:spcBef>
                <a:spcPts val="0"/>
              </a:spcBef>
              <a:spcAft>
                <a:spcPts val="0"/>
              </a:spcAft>
              <a:buSzPts val="1100"/>
              <a:buNone/>
              <a:defRPr>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1 - Graphic Footer - A 1">
  <p:cSld name="Graphic Footer - A_1">
    <p:spTree>
      <p:nvGrpSpPr>
        <p:cNvPr id="1" name="Shape 2764"/>
        <p:cNvGrpSpPr/>
        <p:nvPr/>
      </p:nvGrpSpPr>
      <p:grpSpPr>
        <a:xfrm>
          <a:off x="0" y="0"/>
          <a:ext cx="0" cy="0"/>
          <a:chOff x="0" y="0"/>
          <a:chExt cx="0" cy="0"/>
        </a:xfrm>
      </p:grpSpPr>
      <p:sp>
        <p:nvSpPr>
          <p:cNvPr id="2765" name="Google Shape;2765;p305"/>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2766" name="Google Shape;2766;p305"/>
          <p:cNvSpPr/>
          <p:nvPr/>
        </p:nvSpPr>
        <p:spPr>
          <a:xfrm>
            <a:off x="8353460" y="4140565"/>
            <a:ext cx="707700" cy="708000"/>
          </a:xfrm>
          <a:prstGeom prst="ellipse">
            <a:avLst/>
          </a:prstGeom>
          <a:solidFill>
            <a:srgbClr val="70BF75"/>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2767" name="Google Shape;2767;p305"/>
          <p:cNvSpPr/>
          <p:nvPr/>
        </p:nvSpPr>
        <p:spPr>
          <a:xfrm>
            <a:off x="8307746" y="4019013"/>
            <a:ext cx="94500" cy="94800"/>
          </a:xfrm>
          <a:prstGeom prst="ellipse">
            <a:avLst/>
          </a:prstGeom>
          <a:solidFill>
            <a:srgbClr val="70BF75">
              <a:alpha val="79610"/>
            </a:srgb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2768" name="Google Shape;2768;p305"/>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769" name="Google Shape;2769;p305"/>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770" name="Google Shape;2770;p305"/>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2771" name="Google Shape;2771;p305"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2772" name="Google Shape;2772;p305"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93515" y="3900562"/>
            <a:ext cx="1550484" cy="1242938"/>
          </a:xfrm>
          <a:prstGeom prst="rect">
            <a:avLst/>
          </a:prstGeom>
          <a:noFill/>
          <a:ln>
            <a:noFill/>
          </a:ln>
        </p:spPr>
      </p:pic>
      <p:pic>
        <p:nvPicPr>
          <p:cNvPr id="2773" name="Google Shape;2773;p305" descr="Google Shape;978;p6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07872" y="4676787"/>
            <a:ext cx="632410" cy="311237"/>
          </a:xfrm>
          <a:prstGeom prst="rect">
            <a:avLst/>
          </a:prstGeom>
          <a:noFill/>
          <a:ln>
            <a:noFill/>
          </a:ln>
        </p:spPr>
      </p:pic>
      <p:sp>
        <p:nvSpPr>
          <p:cNvPr id="2774" name="Google Shape;2774;p305"/>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80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F2 - Corner - B 1">
  <p:cSld name="Corner - B_1">
    <p:spTree>
      <p:nvGrpSpPr>
        <p:cNvPr id="1" name="Shape 2775"/>
        <p:cNvGrpSpPr/>
        <p:nvPr/>
      </p:nvGrpSpPr>
      <p:grpSpPr>
        <a:xfrm>
          <a:off x="0" y="0"/>
          <a:ext cx="0" cy="0"/>
          <a:chOff x="0" y="0"/>
          <a:chExt cx="0" cy="0"/>
        </a:xfrm>
      </p:grpSpPr>
      <p:sp>
        <p:nvSpPr>
          <p:cNvPr id="2776" name="Google Shape;2776;p306"/>
          <p:cNvSpPr/>
          <p:nvPr/>
        </p:nvSpPr>
        <p:spPr>
          <a:xfrm>
            <a:off x="5002412" y="670"/>
            <a:ext cx="4146066" cy="3823740"/>
          </a:xfrm>
          <a:custGeom>
            <a:avLst/>
            <a:gdLst/>
            <a:ahLst/>
            <a:cxnLst/>
            <a:rect l="l" t="t" r="r" b="b"/>
            <a:pathLst>
              <a:path w="21600" h="21600" extrusionOk="0">
                <a:moveTo>
                  <a:pt x="0" y="0"/>
                </a:moveTo>
                <a:cubicBezTo>
                  <a:pt x="1052" y="4997"/>
                  <a:pt x="3371" y="9745"/>
                  <a:pt x="6961" y="13637"/>
                </a:cubicBezTo>
                <a:cubicBezTo>
                  <a:pt x="11083" y="18105"/>
                  <a:pt x="16244" y="20759"/>
                  <a:pt x="21600" y="21600"/>
                </a:cubicBezTo>
                <a:lnTo>
                  <a:pt x="21600" y="0"/>
                </a:lnTo>
                <a:lnTo>
                  <a:pt x="0" y="0"/>
                </a:lnTo>
                <a:close/>
              </a:path>
            </a:pathLst>
          </a:cu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2777" name="Google Shape;2777;p306"/>
          <p:cNvSpPr txBox="1">
            <a:spLocks noGrp="1"/>
          </p:cNvSpPr>
          <p:nvPr>
            <p:ph type="title"/>
          </p:nvPr>
        </p:nvSpPr>
        <p:spPr>
          <a:xfrm>
            <a:off x="428736" y="267493"/>
            <a:ext cx="3248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778" name="Google Shape;2778;p306"/>
          <p:cNvSpPr txBox="1">
            <a:spLocks noGrp="1"/>
          </p:cNvSpPr>
          <p:nvPr>
            <p:ph type="body" idx="1"/>
          </p:nvPr>
        </p:nvSpPr>
        <p:spPr>
          <a:xfrm>
            <a:off x="428737" y="1917775"/>
            <a:ext cx="3947400" cy="2600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779" name="Google Shape;2779;p306"/>
          <p:cNvSpPr txBox="1">
            <a:spLocks noGrp="1"/>
          </p:cNvSpPr>
          <p:nvPr>
            <p:ph type="body" idx="2"/>
          </p:nvPr>
        </p:nvSpPr>
        <p:spPr>
          <a:xfrm>
            <a:off x="428737" y="1524427"/>
            <a:ext cx="3248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2780" name="Google Shape;2780;p306"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2781" name="Google Shape;2781;p306"/>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80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82"/>
        <p:cNvGrpSpPr/>
        <p:nvPr/>
      </p:nvGrpSpPr>
      <p:grpSpPr>
        <a:xfrm>
          <a:off x="0" y="0"/>
          <a:ext cx="0" cy="0"/>
          <a:chOff x="0" y="0"/>
          <a:chExt cx="0" cy="0"/>
        </a:xfrm>
      </p:grpSpPr>
      <p:sp>
        <p:nvSpPr>
          <p:cNvPr id="2783" name="Google Shape;2783;p307"/>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84" name="Google Shape;2784;p307"/>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800"/>
              </a:spcBef>
              <a:spcAft>
                <a:spcPts val="0"/>
              </a:spcAft>
              <a:buSzPts val="2800"/>
              <a:buNone/>
              <a:defRPr sz="2800"/>
            </a:lvl1pPr>
            <a:lvl2pPr lvl="1" algn="ctr" rtl="0">
              <a:lnSpc>
                <a:spcPct val="100000"/>
              </a:lnSpc>
              <a:spcBef>
                <a:spcPts val="2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200"/>
              </a:spcBef>
              <a:spcAft>
                <a:spcPts val="0"/>
              </a:spcAft>
              <a:buSzPts val="2800"/>
              <a:buNone/>
              <a:defRPr sz="2800"/>
            </a:lvl5pPr>
            <a:lvl6pPr lvl="5" algn="ctr" rtl="0">
              <a:lnSpc>
                <a:spcPct val="100000"/>
              </a:lnSpc>
              <a:spcBef>
                <a:spcPts val="300"/>
              </a:spcBef>
              <a:spcAft>
                <a:spcPts val="0"/>
              </a:spcAft>
              <a:buSzPts val="2800"/>
              <a:buNone/>
              <a:defRPr sz="2800"/>
            </a:lvl6pPr>
            <a:lvl7pPr lvl="6" algn="ctr" rtl="0">
              <a:lnSpc>
                <a:spcPct val="100000"/>
              </a:lnSpc>
              <a:spcBef>
                <a:spcPts val="300"/>
              </a:spcBef>
              <a:spcAft>
                <a:spcPts val="0"/>
              </a:spcAft>
              <a:buSzPts val="2800"/>
              <a:buNone/>
              <a:defRPr sz="2800"/>
            </a:lvl7pPr>
            <a:lvl8pPr lvl="7" algn="ctr" rtl="0">
              <a:lnSpc>
                <a:spcPct val="100000"/>
              </a:lnSpc>
              <a:spcBef>
                <a:spcPts val="300"/>
              </a:spcBef>
              <a:spcAft>
                <a:spcPts val="0"/>
              </a:spcAft>
              <a:buSzPts val="2800"/>
              <a:buNone/>
              <a:defRPr sz="2800"/>
            </a:lvl8pPr>
            <a:lvl9pPr lvl="8" algn="ctr" rtl="0">
              <a:lnSpc>
                <a:spcPct val="100000"/>
              </a:lnSpc>
              <a:spcBef>
                <a:spcPts val="300"/>
              </a:spcBef>
              <a:spcAft>
                <a:spcPts val="0"/>
              </a:spcAft>
              <a:buSzPts val="2800"/>
              <a:buNone/>
              <a:defRPr sz="2800"/>
            </a:lvl9pPr>
          </a:lstStyle>
          <a:p>
            <a:endParaRPr/>
          </a:p>
        </p:txBody>
      </p:sp>
      <p:sp>
        <p:nvSpPr>
          <p:cNvPr id="2785" name="Google Shape;2785;p307"/>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B1 - Basic 1 1">
  <p:cSld name="Basic_1_2">
    <p:spTree>
      <p:nvGrpSpPr>
        <p:cNvPr id="1" name="Shape 2786"/>
        <p:cNvGrpSpPr/>
        <p:nvPr/>
      </p:nvGrpSpPr>
      <p:grpSpPr>
        <a:xfrm>
          <a:off x="0" y="0"/>
          <a:ext cx="0" cy="0"/>
          <a:chOff x="0" y="0"/>
          <a:chExt cx="0" cy="0"/>
        </a:xfrm>
      </p:grpSpPr>
      <p:pic>
        <p:nvPicPr>
          <p:cNvPr id="2787" name="Google Shape;2787;p308"/>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9" y="670"/>
            <a:ext cx="9141619" cy="5142161"/>
          </a:xfrm>
          <a:prstGeom prst="rect">
            <a:avLst/>
          </a:prstGeom>
          <a:noFill/>
          <a:ln>
            <a:noFill/>
          </a:ln>
        </p:spPr>
      </p:pic>
      <p:sp>
        <p:nvSpPr>
          <p:cNvPr id="2788" name="Google Shape;2788;p308"/>
          <p:cNvSpPr txBox="1">
            <a:spLocks noGrp="1"/>
          </p:cNvSpPr>
          <p:nvPr>
            <p:ph type="body" idx="1"/>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789" name="Google Shape;2789;p308"/>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790" name="Google Shape;2790;p308"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2791" name="Google Shape;2791;p308"/>
          <p:cNvSpPr txBox="1">
            <a:spLocks noGrp="1"/>
          </p:cNvSpPr>
          <p:nvPr>
            <p:ph type="body" idx="2"/>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4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792" name="Google Shape;2792;p308"/>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80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MPL - Blue Corner">
  <p:cSld name="SMPL - Blue Corner">
    <p:spTree>
      <p:nvGrpSpPr>
        <p:cNvPr id="1" name="Shape 2793"/>
        <p:cNvGrpSpPr/>
        <p:nvPr/>
      </p:nvGrpSpPr>
      <p:grpSpPr>
        <a:xfrm>
          <a:off x="0" y="0"/>
          <a:ext cx="0" cy="0"/>
          <a:chOff x="0" y="0"/>
          <a:chExt cx="0" cy="0"/>
        </a:xfrm>
      </p:grpSpPr>
      <p:sp>
        <p:nvSpPr>
          <p:cNvPr id="2794" name="Google Shape;2794;p309"/>
          <p:cNvSpPr txBox="1">
            <a:spLocks noGrp="1"/>
          </p:cNvSpPr>
          <p:nvPr>
            <p:ph type="body" idx="1"/>
          </p:nvPr>
        </p:nvSpPr>
        <p:spPr>
          <a:xfrm>
            <a:off x="428740" y="822884"/>
            <a:ext cx="8286600" cy="254100"/>
          </a:xfrm>
          <a:prstGeom prst="rect">
            <a:avLst/>
          </a:prstGeom>
          <a:noFill/>
          <a:ln>
            <a:noFill/>
          </a:ln>
        </p:spPr>
        <p:txBody>
          <a:bodyPr spcFirstLastPara="1" wrap="square" lIns="0" tIns="0" rIns="0" bIns="0" anchor="t" anchorCtr="0">
            <a:spAutoFit/>
          </a:bodyPr>
          <a:lstStyle>
            <a:lvl1pPr marL="457200" lvl="0" indent="-228600" algn="l" rtl="0">
              <a:lnSpc>
                <a:spcPct val="100000"/>
              </a:lnSpc>
              <a:spcBef>
                <a:spcPts val="80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795" name="Google Shape;2795;p309"/>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796" name="Google Shape;2796;p309"/>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797" name="Google Shape;2797;p309"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2798" name="Google Shape;2798;p309"/>
          <p:cNvSpPr txBox="1">
            <a:spLocks noGrp="1"/>
          </p:cNvSpPr>
          <p:nvPr>
            <p:ph type="body" idx="2"/>
          </p:nvPr>
        </p:nvSpPr>
        <p:spPr>
          <a:xfrm>
            <a:off x="428740" y="1321594"/>
            <a:ext cx="8286300" cy="3236100"/>
          </a:xfrm>
          <a:prstGeom prst="rect">
            <a:avLst/>
          </a:prstGeom>
          <a:noFill/>
          <a:ln>
            <a:noFill/>
          </a:ln>
        </p:spPr>
        <p:txBody>
          <a:bodyPr spcFirstLastPara="1" wrap="square" lIns="0" tIns="0" rIns="0" bIns="0" anchor="t" anchorCtr="0">
            <a:noAutofit/>
          </a:bodyPr>
          <a:lstStyle>
            <a:lvl1pPr marL="457200" marR="0" lvl="0" indent="-228600" algn="l" rtl="0">
              <a:spcBef>
                <a:spcPts val="800"/>
              </a:spcBef>
              <a:spcAft>
                <a:spcPts val="0"/>
              </a:spcAft>
              <a:buClr>
                <a:srgbClr val="7F7F7F"/>
              </a:buClr>
              <a:buSzPts val="1500"/>
              <a:buFont typeface="Arial"/>
              <a:buNone/>
              <a:defRPr sz="1500" b="0" i="0" u="none" strike="noStrike" cap="none">
                <a:solidFill>
                  <a:schemeClr val="accent2"/>
                </a:solidFill>
                <a:latin typeface="Salesforce Sans"/>
                <a:ea typeface="Salesforce Sans"/>
                <a:cs typeface="Salesforce Sans"/>
                <a:sym typeface="Salesforce Sans"/>
              </a:defRPr>
            </a:lvl1pPr>
            <a:lvl2pPr marL="914400" marR="0" lvl="1" indent="-317500" algn="l" rtl="0">
              <a:spcBef>
                <a:spcPts val="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l" rtl="0">
              <a:spcBef>
                <a:spcPts val="5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28600" algn="l" rtl="0">
              <a:spcBef>
                <a:spcPts val="500"/>
              </a:spcBef>
              <a:spcAft>
                <a:spcPts val="0"/>
              </a:spcAft>
              <a:buSzPts val="1100"/>
              <a:buNone/>
              <a:defRPr sz="1500" b="0" i="0" u="none" strike="noStrike" cap="none">
                <a:solidFill>
                  <a:schemeClr val="accent2"/>
                </a:solidFill>
                <a:latin typeface="Salesforce Sans"/>
                <a:ea typeface="Salesforce Sans"/>
                <a:cs typeface="Salesforce Sans"/>
                <a:sym typeface="Salesforce Sans"/>
              </a:defRPr>
            </a:lvl5pPr>
            <a:lvl6pPr marL="2743200" marR="0" lvl="5" indent="-323850" algn="l" rtl="0">
              <a:spcBef>
                <a:spcPts val="5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6pPr>
            <a:lvl7pPr marL="3200400" marR="0" lvl="6" indent="-323850"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7pPr>
            <a:lvl8pPr marL="3657600" marR="0" lvl="7" indent="-323850"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8pPr>
            <a:lvl9pPr marL="4114800" marR="0" lvl="8" indent="-323850"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9pPr>
          </a:lstStyle>
          <a:p>
            <a:endParaRPr/>
          </a:p>
        </p:txBody>
      </p:sp>
      <p:sp>
        <p:nvSpPr>
          <p:cNvPr id="2799" name="Google Shape;2799;p309"/>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2800" name="Google Shape;2800;p309"/>
          <p:cNvSpPr/>
          <p:nvPr/>
        </p:nvSpPr>
        <p:spPr>
          <a:xfrm>
            <a:off x="8696450" y="4140565"/>
            <a:ext cx="707700" cy="708000"/>
          </a:xfrm>
          <a:prstGeom prst="ellipse">
            <a:avLst/>
          </a:prstGeom>
          <a:solidFill>
            <a:srgbClr val="70BF75"/>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2801" name="Google Shape;2801;p309"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615496" y="3930168"/>
            <a:ext cx="1550484" cy="1242938"/>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G1 - Split Content - Card 1 1">
  <p:cSld name="Split Content - Card_1_1">
    <p:spTree>
      <p:nvGrpSpPr>
        <p:cNvPr id="1" name="Shape 2802"/>
        <p:cNvGrpSpPr/>
        <p:nvPr/>
      </p:nvGrpSpPr>
      <p:grpSpPr>
        <a:xfrm>
          <a:off x="0" y="0"/>
          <a:ext cx="0" cy="0"/>
          <a:chOff x="0" y="0"/>
          <a:chExt cx="0" cy="0"/>
        </a:xfrm>
      </p:grpSpPr>
      <p:sp>
        <p:nvSpPr>
          <p:cNvPr id="2803" name="Google Shape;2803;p310"/>
          <p:cNvSpPr/>
          <p:nvPr/>
        </p:nvSpPr>
        <p:spPr>
          <a:xfrm>
            <a:off x="7289543" y="3202914"/>
            <a:ext cx="1854438" cy="1939896"/>
          </a:xfrm>
          <a:custGeom>
            <a:avLst/>
            <a:gdLst/>
            <a:ahLst/>
            <a:cxnLst/>
            <a:rect l="l" t="t" r="r" b="b"/>
            <a:pathLst>
              <a:path w="20341" h="21600" extrusionOk="0">
                <a:moveTo>
                  <a:pt x="13454" y="0"/>
                </a:moveTo>
                <a:cubicBezTo>
                  <a:pt x="10010" y="0"/>
                  <a:pt x="6567" y="1333"/>
                  <a:pt x="3940" y="3999"/>
                </a:cubicBezTo>
                <a:cubicBezTo>
                  <a:pt x="-784" y="8794"/>
                  <a:pt x="-1259" y="16265"/>
                  <a:pt x="2512" y="21600"/>
                </a:cubicBezTo>
                <a:lnTo>
                  <a:pt x="20341" y="21600"/>
                </a:lnTo>
                <a:lnTo>
                  <a:pt x="20341" y="1922"/>
                </a:lnTo>
                <a:cubicBezTo>
                  <a:pt x="18226" y="641"/>
                  <a:pt x="15840" y="0"/>
                  <a:pt x="13454" y="0"/>
                </a:cubicBez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2804" name="Google Shape;2804;p310"/>
          <p:cNvSpPr/>
          <p:nvPr/>
        </p:nvSpPr>
        <p:spPr>
          <a:xfrm>
            <a:off x="-1" y="670"/>
            <a:ext cx="9143982" cy="5142150"/>
          </a:xfrm>
          <a:custGeom>
            <a:avLst/>
            <a:gdLst/>
            <a:ahLst/>
            <a:cxnLst/>
            <a:rect l="l" t="t" r="r" b="b"/>
            <a:pathLst>
              <a:path w="21600" h="21600" extrusionOk="0">
                <a:moveTo>
                  <a:pt x="0" y="0"/>
                </a:moveTo>
                <a:lnTo>
                  <a:pt x="0" y="21600"/>
                </a:lnTo>
                <a:lnTo>
                  <a:pt x="9498" y="21600"/>
                </a:lnTo>
                <a:cubicBezTo>
                  <a:pt x="12733" y="19632"/>
                  <a:pt x="15772" y="16357"/>
                  <a:pt x="18353" y="11769"/>
                </a:cubicBezTo>
                <a:cubicBezTo>
                  <a:pt x="19610" y="9534"/>
                  <a:pt x="20692" y="7104"/>
                  <a:pt x="21600" y="4535"/>
                </a:cubicBezTo>
                <a:lnTo>
                  <a:pt x="21600" y="0"/>
                </a:lnTo>
                <a:lnTo>
                  <a:pt x="0" y="0"/>
                </a:ln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grpSp>
        <p:nvGrpSpPr>
          <p:cNvPr id="2805" name="Google Shape;2805;p310"/>
          <p:cNvGrpSpPr/>
          <p:nvPr/>
        </p:nvGrpSpPr>
        <p:grpSpPr>
          <a:xfrm>
            <a:off x="-14288" y="4738047"/>
            <a:ext cx="991393" cy="405369"/>
            <a:chOff x="-19045" y="6142422"/>
            <a:chExt cx="1747255" cy="714685"/>
          </a:xfrm>
        </p:grpSpPr>
        <p:pic>
          <p:nvPicPr>
            <p:cNvPr id="2806" name="Google Shape;2806;p310" descr="Footer 4.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2807" name="Google Shape;2807;p310" descr="Imag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
        <p:nvSpPr>
          <p:cNvPr id="2808" name="Google Shape;2808;p310"/>
          <p:cNvSpPr txBox="1">
            <a:spLocks noGrp="1"/>
          </p:cNvSpPr>
          <p:nvPr>
            <p:ph type="title"/>
          </p:nvPr>
        </p:nvSpPr>
        <p:spPr>
          <a:xfrm>
            <a:off x="428735" y="267493"/>
            <a:ext cx="32565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809" name="Google Shape;2809;p310"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2810" name="Google Shape;2810;p310" descr="Google Shape;923;p6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165828" y="79560"/>
            <a:ext cx="456752" cy="224789"/>
          </a:xfrm>
          <a:prstGeom prst="rect">
            <a:avLst/>
          </a:prstGeom>
          <a:noFill/>
          <a:ln>
            <a:noFill/>
          </a:ln>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matchingName="1_Medium Forest ">
  <p:cSld name="1_Medium Forest ">
    <p:spTree>
      <p:nvGrpSpPr>
        <p:cNvPr id="1" name="Shape 2811"/>
        <p:cNvGrpSpPr/>
        <p:nvPr/>
      </p:nvGrpSpPr>
      <p:grpSpPr>
        <a:xfrm>
          <a:off x="0" y="0"/>
          <a:ext cx="0" cy="0"/>
          <a:chOff x="0" y="0"/>
          <a:chExt cx="0" cy="0"/>
        </a:xfrm>
      </p:grpSpPr>
      <p:grpSp>
        <p:nvGrpSpPr>
          <p:cNvPr id="2812" name="Google Shape;2812;p311"/>
          <p:cNvGrpSpPr/>
          <p:nvPr/>
        </p:nvGrpSpPr>
        <p:grpSpPr>
          <a:xfrm>
            <a:off x="27" y="4011"/>
            <a:ext cx="9137029" cy="5139488"/>
            <a:chOff x="1089346" y="5348"/>
            <a:chExt cx="11089974" cy="6852651"/>
          </a:xfrm>
        </p:grpSpPr>
        <p:pic>
          <p:nvPicPr>
            <p:cNvPr id="2813" name="Google Shape;2813;p311"/>
            <p:cNvPicPr preferRelativeResize="0"/>
            <p:nvPr/>
          </p:nvPicPr>
          <p:blipFill rotWithShape="1">
            <a:blip r:embed="rId2" cstate="email">
              <a:alphaModFix/>
              <a:extLst>
                <a:ext uri="{28A0092B-C50C-407E-A947-70E740481C1C}">
                  <a14:useLocalDpi xmlns:a14="http://schemas.microsoft.com/office/drawing/2010/main"/>
                </a:ext>
              </a:extLst>
            </a:blip>
            <a:srcRect t="-2616"/>
            <a:stretch/>
          </p:blipFill>
          <p:spPr>
            <a:xfrm>
              <a:off x="1089346" y="5348"/>
              <a:ext cx="11089974" cy="6852651"/>
            </a:xfrm>
            <a:prstGeom prst="rect">
              <a:avLst/>
            </a:prstGeom>
            <a:solidFill>
              <a:schemeClr val="lt1"/>
            </a:solidFill>
            <a:ln>
              <a:noFill/>
            </a:ln>
          </p:spPr>
        </p:pic>
        <p:pic>
          <p:nvPicPr>
            <p:cNvPr id="2814" name="Google Shape;2814;p311"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1349974" y="336015"/>
              <a:ext cx="635734" cy="445095"/>
            </a:xfrm>
            <a:prstGeom prst="rect">
              <a:avLst/>
            </a:prstGeom>
            <a:noFill/>
            <a:ln>
              <a:noFill/>
            </a:ln>
          </p:spPr>
        </p:pic>
      </p:grpSp>
      <p:sp>
        <p:nvSpPr>
          <p:cNvPr id="2815" name="Google Shape;2815;p311"/>
          <p:cNvSpPr txBox="1">
            <a:spLocks noGrp="1"/>
          </p:cNvSpPr>
          <p:nvPr>
            <p:ph type="body" idx="1"/>
          </p:nvPr>
        </p:nvSpPr>
        <p:spPr>
          <a:xfrm>
            <a:off x="428737" y="1323213"/>
            <a:ext cx="8286600" cy="1717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25"/>
              </a:spcBef>
              <a:spcAft>
                <a:spcPts val="0"/>
              </a:spcAft>
              <a:buSzPts val="2000"/>
              <a:buNone/>
              <a:defRPr/>
            </a:lvl1pPr>
            <a:lvl2pPr marL="914400" lvl="1" indent="-342900" algn="l" rtl="0">
              <a:lnSpc>
                <a:spcPct val="100000"/>
              </a:lnSpc>
              <a:spcBef>
                <a:spcPts val="225"/>
              </a:spcBef>
              <a:spcAft>
                <a:spcPts val="0"/>
              </a:spcAft>
              <a:buSzPts val="1800"/>
              <a:buChar char="•"/>
              <a:defRPr>
                <a:solidFill>
                  <a:schemeClr val="dk2"/>
                </a:solidFill>
              </a:defRPr>
            </a:lvl2pPr>
            <a:lvl3pPr marL="1371600" lvl="2" indent="-330200" algn="l" rtl="0">
              <a:lnSpc>
                <a:spcPct val="100000"/>
              </a:lnSpc>
              <a:spcBef>
                <a:spcPts val="450"/>
              </a:spcBef>
              <a:spcAft>
                <a:spcPts val="0"/>
              </a:spcAft>
              <a:buSzPts val="1600"/>
              <a:buChar char="•"/>
              <a:defRPr>
                <a:solidFill>
                  <a:schemeClr val="dk2"/>
                </a:solidFill>
              </a:defRPr>
            </a:lvl3pPr>
            <a:lvl4pPr marL="1828800" lvl="3" indent="-317500" algn="l" rtl="0">
              <a:lnSpc>
                <a:spcPct val="100000"/>
              </a:lnSpc>
              <a:spcBef>
                <a:spcPts val="450"/>
              </a:spcBef>
              <a:spcAft>
                <a:spcPts val="0"/>
              </a:spcAft>
              <a:buSzPts val="1400"/>
              <a:buChar char="•"/>
              <a:defRPr>
                <a:solidFill>
                  <a:schemeClr val="dk2"/>
                </a:solidFill>
              </a:defRPr>
            </a:lvl4pPr>
            <a:lvl5pPr marL="2286000" lvl="4" indent="-228600" algn="l" rtl="0">
              <a:lnSpc>
                <a:spcPct val="100000"/>
              </a:lnSpc>
              <a:spcBef>
                <a:spcPts val="450"/>
              </a:spcBef>
              <a:spcAft>
                <a:spcPts val="0"/>
              </a:spcAft>
              <a:buSzPts val="1400"/>
              <a:buNone/>
              <a:defRPr/>
            </a:lvl5pPr>
            <a:lvl6pPr marL="2743200" lvl="5" indent="-355600" algn="l" rtl="0">
              <a:lnSpc>
                <a:spcPct val="100000"/>
              </a:lnSpc>
              <a:spcBef>
                <a:spcPts val="450"/>
              </a:spcBef>
              <a:spcAft>
                <a:spcPts val="0"/>
              </a:spcAft>
              <a:buSzPts val="2000"/>
              <a:buChar char="•"/>
              <a:defRPr/>
            </a:lvl6pPr>
            <a:lvl7pPr marL="3200400" lvl="6" indent="-355600" algn="l" rtl="0">
              <a:lnSpc>
                <a:spcPct val="100000"/>
              </a:lnSpc>
              <a:spcBef>
                <a:spcPts val="300"/>
              </a:spcBef>
              <a:spcAft>
                <a:spcPts val="0"/>
              </a:spcAft>
              <a:buSzPts val="2000"/>
              <a:buChar char="•"/>
              <a:defRPr/>
            </a:lvl7pPr>
            <a:lvl8pPr marL="3657600" lvl="7" indent="-355600" algn="l" rtl="0">
              <a:lnSpc>
                <a:spcPct val="100000"/>
              </a:lnSpc>
              <a:spcBef>
                <a:spcPts val="300"/>
              </a:spcBef>
              <a:spcAft>
                <a:spcPts val="0"/>
              </a:spcAft>
              <a:buSzPts val="2000"/>
              <a:buChar char="•"/>
              <a:defRPr/>
            </a:lvl8pPr>
            <a:lvl9pPr marL="4114800" lvl="8" indent="-355600" algn="l" rtl="0">
              <a:lnSpc>
                <a:spcPct val="100000"/>
              </a:lnSpc>
              <a:spcBef>
                <a:spcPts val="300"/>
              </a:spcBef>
              <a:spcAft>
                <a:spcPts val="0"/>
              </a:spcAft>
              <a:buSzPts val="2000"/>
              <a:buChar char="•"/>
              <a:defRPr/>
            </a:lvl9pPr>
          </a:lstStyle>
          <a:p>
            <a:endParaRPr/>
          </a:p>
        </p:txBody>
      </p:sp>
      <p:sp>
        <p:nvSpPr>
          <p:cNvPr id="2816" name="Google Shape;2816;p311"/>
          <p:cNvSpPr txBox="1">
            <a:spLocks noGrp="1"/>
          </p:cNvSpPr>
          <p:nvPr>
            <p:ph type="body" idx="2"/>
          </p:nvPr>
        </p:nvSpPr>
        <p:spPr>
          <a:xfrm>
            <a:off x="428737" y="822884"/>
            <a:ext cx="8287500" cy="253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25"/>
              </a:spcBef>
              <a:spcAft>
                <a:spcPts val="0"/>
              </a:spcAft>
              <a:buSzPts val="2000"/>
              <a:buNone/>
              <a:defRPr sz="1650" b="0" i="0">
                <a:solidFill>
                  <a:srgbClr val="424145"/>
                </a:solidFill>
                <a:latin typeface="Arial"/>
                <a:ea typeface="Arial"/>
                <a:cs typeface="Arial"/>
                <a:sym typeface="Arial"/>
              </a:defRPr>
            </a:lvl1pPr>
            <a:lvl2pPr marL="914400" lvl="1" indent="-342900" algn="l" rtl="0">
              <a:lnSpc>
                <a:spcPct val="100000"/>
              </a:lnSpc>
              <a:spcBef>
                <a:spcPts val="225"/>
              </a:spcBef>
              <a:spcAft>
                <a:spcPts val="0"/>
              </a:spcAft>
              <a:buSzPts val="1800"/>
              <a:buChar char="•"/>
              <a:defRPr/>
            </a:lvl2pPr>
            <a:lvl3pPr marL="1371600" lvl="2" indent="-330200" algn="l" rtl="0">
              <a:lnSpc>
                <a:spcPct val="100000"/>
              </a:lnSpc>
              <a:spcBef>
                <a:spcPts val="450"/>
              </a:spcBef>
              <a:spcAft>
                <a:spcPts val="0"/>
              </a:spcAft>
              <a:buSzPts val="1600"/>
              <a:buChar char="•"/>
              <a:defRPr/>
            </a:lvl3pPr>
            <a:lvl4pPr marL="1828800" lvl="3" indent="-317500" algn="l" rtl="0">
              <a:lnSpc>
                <a:spcPct val="100000"/>
              </a:lnSpc>
              <a:spcBef>
                <a:spcPts val="450"/>
              </a:spcBef>
              <a:spcAft>
                <a:spcPts val="0"/>
              </a:spcAft>
              <a:buSzPts val="1400"/>
              <a:buChar char="•"/>
              <a:defRPr/>
            </a:lvl4pPr>
            <a:lvl5pPr marL="2286000" lvl="4" indent="-228600" algn="l" rtl="0">
              <a:lnSpc>
                <a:spcPct val="100000"/>
              </a:lnSpc>
              <a:spcBef>
                <a:spcPts val="450"/>
              </a:spcBef>
              <a:spcAft>
                <a:spcPts val="0"/>
              </a:spcAft>
              <a:buSzPts val="1400"/>
              <a:buNone/>
              <a:defRPr/>
            </a:lvl5pPr>
            <a:lvl6pPr marL="2743200" lvl="5" indent="-355600" algn="l" rtl="0">
              <a:lnSpc>
                <a:spcPct val="100000"/>
              </a:lnSpc>
              <a:spcBef>
                <a:spcPts val="450"/>
              </a:spcBef>
              <a:spcAft>
                <a:spcPts val="0"/>
              </a:spcAft>
              <a:buSzPts val="2000"/>
              <a:buChar char="•"/>
              <a:defRPr/>
            </a:lvl6pPr>
            <a:lvl7pPr marL="3200400" lvl="6" indent="-355600" algn="l" rtl="0">
              <a:lnSpc>
                <a:spcPct val="100000"/>
              </a:lnSpc>
              <a:spcBef>
                <a:spcPts val="300"/>
              </a:spcBef>
              <a:spcAft>
                <a:spcPts val="0"/>
              </a:spcAft>
              <a:buSzPts val="2000"/>
              <a:buChar char="•"/>
              <a:defRPr/>
            </a:lvl7pPr>
            <a:lvl8pPr marL="3657600" lvl="7" indent="-355600" algn="l" rtl="0">
              <a:lnSpc>
                <a:spcPct val="100000"/>
              </a:lnSpc>
              <a:spcBef>
                <a:spcPts val="300"/>
              </a:spcBef>
              <a:spcAft>
                <a:spcPts val="0"/>
              </a:spcAft>
              <a:buSzPts val="2000"/>
              <a:buChar char="•"/>
              <a:defRPr/>
            </a:lvl8pPr>
            <a:lvl9pPr marL="4114800" lvl="8" indent="-355600" algn="l" rtl="0">
              <a:lnSpc>
                <a:spcPct val="100000"/>
              </a:lnSpc>
              <a:spcBef>
                <a:spcPts val="300"/>
              </a:spcBef>
              <a:spcAft>
                <a:spcPts val="0"/>
              </a:spcAft>
              <a:buSzPts val="2000"/>
              <a:buChar char="•"/>
              <a:defRPr/>
            </a:lvl9pPr>
          </a:lstStyle>
          <a:p>
            <a:endParaRPr/>
          </a:p>
        </p:txBody>
      </p:sp>
      <p:sp>
        <p:nvSpPr>
          <p:cNvPr id="2817" name="Google Shape;2817;p311"/>
          <p:cNvSpPr txBox="1">
            <a:spLocks noGrp="1"/>
          </p:cNvSpPr>
          <p:nvPr>
            <p:ph type="title"/>
          </p:nvPr>
        </p:nvSpPr>
        <p:spPr>
          <a:xfrm>
            <a:off x="428738" y="47629"/>
            <a:ext cx="75777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818" name="Google Shape;2818;p311"/>
          <p:cNvSpPr txBox="1">
            <a:spLocks noGrp="1"/>
          </p:cNvSpPr>
          <p:nvPr>
            <p:ph type="ftr" idx="11"/>
          </p:nvPr>
        </p:nvSpPr>
        <p:spPr>
          <a:xfrm>
            <a:off x="433501" y="4807846"/>
            <a:ext cx="6654900" cy="1605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2819" name="Google Shape;2819;p311" descr="pasted-image.pdf"/>
          <p:cNvPicPr preferRelativeResize="0"/>
          <p:nvPr/>
        </p:nvPicPr>
        <p:blipFill rotWithShape="1">
          <a:blip r:embed="rId4">
            <a:alphaModFix/>
          </a:blip>
          <a:srcRect/>
          <a:stretch/>
        </p:blipFill>
        <p:spPr>
          <a:xfrm>
            <a:off x="291241" y="3418260"/>
            <a:ext cx="1229366" cy="1549980"/>
          </a:xfrm>
          <a:prstGeom prst="rect">
            <a:avLst/>
          </a:prstGeom>
          <a:noFill/>
          <a:ln>
            <a:noFill/>
          </a:ln>
        </p:spPr>
      </p:pic>
    </p:spTree>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1 - Basic 2 1">
  <p:cSld name="Basic_2_1">
    <p:spTree>
      <p:nvGrpSpPr>
        <p:cNvPr id="1" name="Shape 2820"/>
        <p:cNvGrpSpPr/>
        <p:nvPr/>
      </p:nvGrpSpPr>
      <p:grpSpPr>
        <a:xfrm>
          <a:off x="0" y="0"/>
          <a:ext cx="0" cy="0"/>
          <a:chOff x="0" y="0"/>
          <a:chExt cx="0" cy="0"/>
        </a:xfrm>
      </p:grpSpPr>
      <p:sp>
        <p:nvSpPr>
          <p:cNvPr id="2821" name="Google Shape;2821;p312"/>
          <p:cNvSpPr txBox="1">
            <a:spLocks noGrp="1"/>
          </p:cNvSpPr>
          <p:nvPr>
            <p:ph type="body" idx="1"/>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822" name="Google Shape;2822;p312"/>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823" name="Google Shape;2823;p312"/>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824" name="Google Shape;2824;p312"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676" cy="333734"/>
          </a:xfrm>
          <a:prstGeom prst="rect">
            <a:avLst/>
          </a:prstGeom>
          <a:noFill/>
          <a:ln>
            <a:noFill/>
          </a:ln>
        </p:spPr>
      </p:pic>
      <p:sp>
        <p:nvSpPr>
          <p:cNvPr id="2825" name="Google Shape;2825;p312"/>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2826" name="Google Shape;2826;p312"/>
          <p:cNvSpPr txBox="1">
            <a:spLocks noGrp="1"/>
          </p:cNvSpPr>
          <p:nvPr>
            <p:ph type="body" idx="2"/>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827" name="Google Shape;2827;p312"/>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80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
        <p:nvSpPr>
          <p:cNvPr id="2828" name="Google Shape;2828;p312"/>
          <p:cNvSpPr/>
          <p:nvPr/>
        </p:nvSpPr>
        <p:spPr>
          <a:xfrm>
            <a:off x="176593" y="4487773"/>
            <a:ext cx="54900" cy="5490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2829" name="Google Shape;2829;p312"/>
          <p:cNvSpPr/>
          <p:nvPr/>
        </p:nvSpPr>
        <p:spPr>
          <a:xfrm rot="5400000">
            <a:off x="8298087" y="4154025"/>
            <a:ext cx="1057206" cy="634620"/>
          </a:xfrm>
          <a:custGeom>
            <a:avLst/>
            <a:gdLst/>
            <a:ahLst/>
            <a:cxnLst/>
            <a:rect l="l" t="t" r="r" b="b"/>
            <a:pathLst>
              <a:path w="31894" h="19141" extrusionOk="0">
                <a:moveTo>
                  <a:pt x="309" y="1"/>
                </a:moveTo>
                <a:cubicBezTo>
                  <a:pt x="104" y="1028"/>
                  <a:pt x="1" y="2095"/>
                  <a:pt x="1" y="3184"/>
                </a:cubicBezTo>
                <a:cubicBezTo>
                  <a:pt x="1" y="11994"/>
                  <a:pt x="7127" y="19140"/>
                  <a:pt x="15957" y="19140"/>
                </a:cubicBezTo>
                <a:cubicBezTo>
                  <a:pt x="24767" y="19140"/>
                  <a:pt x="31893" y="11994"/>
                  <a:pt x="31893" y="3184"/>
                </a:cubicBezTo>
                <a:cubicBezTo>
                  <a:pt x="31893" y="2095"/>
                  <a:pt x="31791" y="1028"/>
                  <a:pt x="31585" y="1"/>
                </a:cubicBezTo>
                <a:close/>
              </a:path>
            </a:pathLst>
          </a:custGeom>
          <a:solidFill>
            <a:srgbClr val="04E1CB">
              <a:alpha val="70200"/>
            </a:srgbClr>
          </a:solid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a:solidFill>
                <a:srgbClr val="003366"/>
              </a:solidFill>
              <a:latin typeface="Helvetica Neue"/>
              <a:ea typeface="Helvetica Neue"/>
              <a:cs typeface="Helvetica Neue"/>
              <a:sym typeface="Helvetica Neue"/>
            </a:endParaRPr>
          </a:p>
        </p:txBody>
      </p:sp>
      <p:sp>
        <p:nvSpPr>
          <p:cNvPr id="2830" name="Google Shape;2830;p312"/>
          <p:cNvSpPr/>
          <p:nvPr/>
        </p:nvSpPr>
        <p:spPr>
          <a:xfrm>
            <a:off x="8450455" y="4052835"/>
            <a:ext cx="343500" cy="102300"/>
          </a:xfrm>
          <a:prstGeom prst="roundRect">
            <a:avLst>
              <a:gd name="adj" fmla="val 50000"/>
            </a:avLst>
          </a:prstGeom>
          <a:solidFill>
            <a:srgbClr val="888DD0">
              <a:alpha val="79610"/>
            </a:srgbClr>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888DD0"/>
              </a:buClr>
              <a:buSzPts val="2600"/>
              <a:buFont typeface="Helvetica Neue"/>
              <a:buNone/>
            </a:pPr>
            <a:endParaRPr sz="2600" b="1" i="0" u="none" strike="noStrike" cap="none">
              <a:solidFill>
                <a:srgbClr val="888DD0"/>
              </a:solidFill>
              <a:latin typeface="Helvetica Neue"/>
              <a:ea typeface="Helvetica Neue"/>
              <a:cs typeface="Helvetica Neue"/>
              <a:sym typeface="Helvetica Neue"/>
            </a:endParaRPr>
          </a:p>
        </p:txBody>
      </p:sp>
      <p:pic>
        <p:nvPicPr>
          <p:cNvPr id="2831" name="Google Shape;2831;p312"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32175" y="4710828"/>
            <a:ext cx="911825" cy="432672"/>
          </a:xfrm>
          <a:prstGeom prst="rect">
            <a:avLst/>
          </a:prstGeom>
          <a:noFill/>
          <a:ln>
            <a:noFill/>
          </a:ln>
        </p:spPr>
      </p:pic>
      <p:sp>
        <p:nvSpPr>
          <p:cNvPr id="2832" name="Google Shape;2832;p312"/>
          <p:cNvSpPr txBox="1"/>
          <p:nvPr/>
        </p:nvSpPr>
        <p:spPr>
          <a:xfrm>
            <a:off x="8" y="4956272"/>
            <a:ext cx="34557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i="0" u="none" strike="noStrike" cap="none">
                <a:solidFill>
                  <a:schemeClr val="accent1"/>
                </a:solidFill>
                <a:latin typeface="Salesforce Sans"/>
                <a:ea typeface="Salesforce Sans"/>
                <a:cs typeface="Salesforce Sans"/>
                <a:sym typeface="Salesforce Sans"/>
              </a:rPr>
              <a:t>Copyright Salesforce, Inc. 2022 • For Educational Use Only</a:t>
            </a:r>
            <a:endParaRPr sz="1100" i="0" u="none" strike="noStrike" cap="none">
              <a:solidFill>
                <a:schemeClr val="accent1"/>
              </a:solidFill>
              <a:latin typeface="Salesforce Sans"/>
              <a:ea typeface="Salesforce Sans"/>
              <a:cs typeface="Salesforce Sans"/>
              <a:sym typeface="Salesforce Sans"/>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B1 - Basic">
  <p:cSld name="Basic">
    <p:spTree>
      <p:nvGrpSpPr>
        <p:cNvPr id="1" name="Shape 3411"/>
        <p:cNvGrpSpPr/>
        <p:nvPr/>
      </p:nvGrpSpPr>
      <p:grpSpPr>
        <a:xfrm>
          <a:off x="0" y="0"/>
          <a:ext cx="0" cy="0"/>
          <a:chOff x="0" y="0"/>
          <a:chExt cx="0" cy="0"/>
        </a:xfrm>
      </p:grpSpPr>
      <p:sp>
        <p:nvSpPr>
          <p:cNvPr id="3412" name="Google Shape;3412;p379"/>
          <p:cNvSpPr txBox="1">
            <a:spLocks noGrp="1"/>
          </p:cNvSpPr>
          <p:nvPr>
            <p:ph type="body" idx="1"/>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413" name="Google Shape;3413;p379"/>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3414" name="Google Shape;3414;p379"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415" name="Google Shape;3415;p379"/>
          <p:cNvSpPr txBox="1">
            <a:spLocks noGrp="1"/>
          </p:cNvSpPr>
          <p:nvPr>
            <p:ph type="body" idx="2"/>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4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416" name="Google Shape;3416;p379"/>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
        <p:nvSpPr>
          <p:cNvPr id="3417" name="Google Shape;3417;p379"/>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B1 - Basic 1">
  <p:cSld name="Basic_2">
    <p:spTree>
      <p:nvGrpSpPr>
        <p:cNvPr id="1" name="Shape 3418"/>
        <p:cNvGrpSpPr/>
        <p:nvPr/>
      </p:nvGrpSpPr>
      <p:grpSpPr>
        <a:xfrm>
          <a:off x="0" y="0"/>
          <a:ext cx="0" cy="0"/>
          <a:chOff x="0" y="0"/>
          <a:chExt cx="0" cy="0"/>
        </a:xfrm>
      </p:grpSpPr>
      <p:sp>
        <p:nvSpPr>
          <p:cNvPr id="3419" name="Google Shape;3419;p380"/>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3420" name="Google Shape;3420;p380"/>
          <p:cNvSpPr txBox="1">
            <a:spLocks noGrp="1"/>
          </p:cNvSpPr>
          <p:nvPr>
            <p:ph type="body" idx="1"/>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421" name="Google Shape;3421;p380"/>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22" name="Google Shape;3422;p380"/>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3423" name="Google Shape;3423;p380"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424" name="Google Shape;3424;p380"/>
          <p:cNvSpPr txBox="1">
            <a:spLocks noGrp="1"/>
          </p:cNvSpPr>
          <p:nvPr>
            <p:ph type="body" idx="2"/>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425" name="Google Shape;3425;p380"/>
          <p:cNvSpPr/>
          <p:nvPr/>
        </p:nvSpPr>
        <p:spPr>
          <a:xfrm>
            <a:off x="8832829" y="4452810"/>
            <a:ext cx="54900" cy="5490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3426" name="Google Shape;3426;p380"/>
          <p:cNvSpPr/>
          <p:nvPr/>
        </p:nvSpPr>
        <p:spPr>
          <a:xfrm>
            <a:off x="8645036" y="4630763"/>
            <a:ext cx="174000" cy="174000"/>
          </a:xfrm>
          <a:prstGeom prst="ellipse">
            <a:avLst/>
          </a:prstGeom>
          <a:solidFill>
            <a:srgbClr val="04E1CB">
              <a:alpha val="80000"/>
            </a:srgbClr>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3366"/>
              </a:buClr>
              <a:buSzPts val="2600"/>
              <a:buFont typeface="Helvetica Neue"/>
              <a:buNone/>
            </a:pPr>
            <a:endParaRPr sz="2600" b="1" i="0" u="none" strike="noStrike" cap="none">
              <a:solidFill>
                <a:srgbClr val="003366"/>
              </a:solidFill>
              <a:latin typeface="Helvetica Neue"/>
              <a:ea typeface="Helvetica Neue"/>
              <a:cs typeface="Helvetica Neue"/>
              <a:sym typeface="Helvetica Neue"/>
            </a:endParaRPr>
          </a:p>
        </p:txBody>
      </p:sp>
      <p:pic>
        <p:nvPicPr>
          <p:cNvPr id="3427" name="Google Shape;3427;p380"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32175" y="4710828"/>
            <a:ext cx="911825" cy="432672"/>
          </a:xfrm>
          <a:prstGeom prst="rect">
            <a:avLst/>
          </a:prstGeom>
          <a:noFill/>
          <a:ln>
            <a:noFill/>
          </a:ln>
        </p:spPr>
      </p:pic>
      <p:sp>
        <p:nvSpPr>
          <p:cNvPr id="3428" name="Google Shape;3428;p380"/>
          <p:cNvSpPr/>
          <p:nvPr/>
        </p:nvSpPr>
        <p:spPr>
          <a:xfrm>
            <a:off x="176593" y="4487773"/>
            <a:ext cx="54900" cy="5490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1 - Graphic Footer - A 1">
  <p:cSld name="Graphic Footer - A_1">
    <p:spTree>
      <p:nvGrpSpPr>
        <p:cNvPr id="1" name="Shape 90"/>
        <p:cNvGrpSpPr/>
        <p:nvPr/>
      </p:nvGrpSpPr>
      <p:grpSpPr>
        <a:xfrm>
          <a:off x="0" y="0"/>
          <a:ext cx="0" cy="0"/>
          <a:chOff x="0" y="0"/>
          <a:chExt cx="0" cy="0"/>
        </a:xfrm>
      </p:grpSpPr>
      <p:sp>
        <p:nvSpPr>
          <p:cNvPr id="91" name="Google Shape;91;p19"/>
          <p:cNvSpPr/>
          <p:nvPr/>
        </p:nvSpPr>
        <p:spPr>
          <a:xfrm>
            <a:off x="-1" y="4654726"/>
            <a:ext cx="9141930" cy="488754"/>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rgbClr val="003366"/>
              </a:buClr>
              <a:buSzPts val="1300"/>
              <a:buFont typeface="Salesforce Sans"/>
              <a:buNone/>
            </a:pPr>
            <a:endParaRPr sz="1300">
              <a:solidFill>
                <a:schemeClr val="dk1"/>
              </a:solidFill>
              <a:latin typeface="Salesforce Sans"/>
              <a:ea typeface="Salesforce Sans"/>
              <a:cs typeface="Salesforce Sans"/>
              <a:sym typeface="Salesforce Sans"/>
            </a:endParaRPr>
          </a:p>
        </p:txBody>
      </p:sp>
      <p:sp>
        <p:nvSpPr>
          <p:cNvPr id="92" name="Google Shape;92;p19"/>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rmAutofit/>
          </a:bodyPr>
          <a:lstStyle>
            <a:lvl1pPr lvl="0" algn="l" rtl="0">
              <a:lnSpc>
                <a:spcPct val="95000"/>
              </a:lnSpc>
              <a:spcBef>
                <a:spcPts val="0"/>
              </a:spcBef>
              <a:spcAft>
                <a:spcPts val="0"/>
              </a:spcAft>
              <a:buSzPts val="2800"/>
              <a:buNone/>
              <a:defRPr>
                <a:solidFill>
                  <a:schemeClr val="accent1"/>
                </a:solidFill>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93" name="Google Shape;93;p19"/>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rmAutofit/>
          </a:bodyPr>
          <a:lstStyle>
            <a:lvl1pPr marL="457200" lvl="0" indent="-323850" algn="l" rtl="0">
              <a:lnSpc>
                <a:spcPct val="100000"/>
              </a:lnSpc>
              <a:spcBef>
                <a:spcPts val="800"/>
              </a:spcBef>
              <a:spcAft>
                <a:spcPts val="0"/>
              </a:spcAft>
              <a:buSzPts val="1500"/>
              <a:buChar char="●"/>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4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sp>
        <p:nvSpPr>
          <p:cNvPr id="94" name="Google Shape;94;p19"/>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rmAutofit/>
          </a:bodyPr>
          <a:lstStyle>
            <a:lvl1pPr marL="457200" lvl="0" indent="-336550" algn="l" rtl="0">
              <a:spcBef>
                <a:spcPts val="0"/>
              </a:spcBef>
              <a:spcAft>
                <a:spcPts val="0"/>
              </a:spcAft>
              <a:buSzPts val="1700"/>
              <a:buChar char="●"/>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4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sp>
        <p:nvSpPr>
          <p:cNvPr id="95" name="Google Shape;95;p19"/>
          <p:cNvSpPr txBox="1">
            <a:spLocks noGrp="1"/>
          </p:cNvSpPr>
          <p:nvPr>
            <p:ph type="ftr" idx="11"/>
          </p:nvPr>
        </p:nvSpPr>
        <p:spPr>
          <a:xfrm>
            <a:off x="428740"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pic>
        <p:nvPicPr>
          <p:cNvPr id="96" name="Google Shape;96;p19"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676" cy="333734"/>
          </a:xfrm>
          <a:prstGeom prst="rect">
            <a:avLst/>
          </a:prstGeom>
          <a:noFill/>
          <a:ln>
            <a:noFill/>
          </a:ln>
        </p:spPr>
      </p:pic>
      <p:pic>
        <p:nvPicPr>
          <p:cNvPr id="97" name="Google Shape;97;p19"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839282" y="4217100"/>
            <a:ext cx="1304037" cy="932815"/>
          </a:xfrm>
          <a:prstGeom prst="rect">
            <a:avLst/>
          </a:prstGeom>
          <a:noFill/>
          <a:ln>
            <a:noFill/>
          </a:ln>
        </p:spPr>
      </p:pic>
      <p:pic>
        <p:nvPicPr>
          <p:cNvPr id="98" name="Google Shape;98;p19" descr="Google Shape;978;p6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306515" y="4801220"/>
            <a:ext cx="452426" cy="222661"/>
          </a:xfrm>
          <a:prstGeom prst="rect">
            <a:avLst/>
          </a:prstGeom>
          <a:noFill/>
          <a:ln>
            <a:noFill/>
          </a:ln>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B1 - Basic 2">
  <p:cSld name="Basic_1">
    <p:spTree>
      <p:nvGrpSpPr>
        <p:cNvPr id="1" name="Shape 3429"/>
        <p:cNvGrpSpPr/>
        <p:nvPr/>
      </p:nvGrpSpPr>
      <p:grpSpPr>
        <a:xfrm>
          <a:off x="0" y="0"/>
          <a:ext cx="0" cy="0"/>
          <a:chOff x="0" y="0"/>
          <a:chExt cx="0" cy="0"/>
        </a:xfrm>
      </p:grpSpPr>
      <p:sp>
        <p:nvSpPr>
          <p:cNvPr id="3430" name="Google Shape;3430;p381"/>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431" name="Google Shape;3431;p381"/>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432" name="Google Shape;3432;p381"/>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3433" name="Google Shape;3433;p381"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434" name="Google Shape;3434;p381"/>
          <p:cNvSpPr/>
          <p:nvPr/>
        </p:nvSpPr>
        <p:spPr>
          <a:xfrm>
            <a:off x="7467917" y="3518438"/>
            <a:ext cx="1676106" cy="1625076"/>
          </a:xfrm>
          <a:custGeom>
            <a:avLst/>
            <a:gdLst/>
            <a:ahLst/>
            <a:cxnLst/>
            <a:rect l="l" t="t" r="r" b="b"/>
            <a:pathLst>
              <a:path w="21600" h="21600" extrusionOk="0">
                <a:moveTo>
                  <a:pt x="21600" y="0"/>
                </a:moveTo>
                <a:cubicBezTo>
                  <a:pt x="21600" y="5528"/>
                  <a:pt x="19491" y="11056"/>
                  <a:pt x="15274" y="15274"/>
                </a:cubicBezTo>
                <a:cubicBezTo>
                  <a:pt x="11056" y="19491"/>
                  <a:pt x="5528" y="21600"/>
                  <a:pt x="0" y="21600"/>
                </a:cubicBezTo>
                <a:lnTo>
                  <a:pt x="21600" y="21600"/>
                </a:lnTo>
                <a:lnTo>
                  <a:pt x="21600" y="0"/>
                </a:lnTo>
                <a:close/>
              </a:path>
            </a:pathLst>
          </a:custGeom>
          <a:solidFill>
            <a:srgbClr val="8CCFFE"/>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3366"/>
              </a:buClr>
              <a:buSzPts val="2600"/>
              <a:buFont typeface="Helvetica Neue"/>
              <a:buNone/>
            </a:pPr>
            <a:endParaRPr sz="2600" b="1" i="0" u="none" strike="noStrike" cap="none">
              <a:solidFill>
                <a:srgbClr val="003366"/>
              </a:solidFill>
              <a:latin typeface="Helvetica Neue"/>
              <a:ea typeface="Helvetica Neue"/>
              <a:cs typeface="Helvetica Neue"/>
              <a:sym typeface="Helvetica Neue"/>
            </a:endParaRPr>
          </a:p>
        </p:txBody>
      </p:sp>
      <p:sp>
        <p:nvSpPr>
          <p:cNvPr id="3435" name="Google Shape;3435;p381"/>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B1 - Basic 3">
  <p:cSld name="Basic_1_1">
    <p:spTree>
      <p:nvGrpSpPr>
        <p:cNvPr id="1" name="Shape 3436"/>
        <p:cNvGrpSpPr/>
        <p:nvPr/>
      </p:nvGrpSpPr>
      <p:grpSpPr>
        <a:xfrm>
          <a:off x="0" y="0"/>
          <a:ext cx="0" cy="0"/>
          <a:chOff x="0" y="0"/>
          <a:chExt cx="0" cy="0"/>
        </a:xfrm>
      </p:grpSpPr>
      <p:sp>
        <p:nvSpPr>
          <p:cNvPr id="3437" name="Google Shape;3437;p382"/>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438" name="Google Shape;3438;p382"/>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439" name="Google Shape;3439;p382"/>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3440" name="Google Shape;3440;p382"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441" name="Google Shape;3441;p382"/>
          <p:cNvSpPr/>
          <p:nvPr/>
        </p:nvSpPr>
        <p:spPr>
          <a:xfrm>
            <a:off x="7467917" y="3518438"/>
            <a:ext cx="1676106" cy="1625076"/>
          </a:xfrm>
          <a:custGeom>
            <a:avLst/>
            <a:gdLst/>
            <a:ahLst/>
            <a:cxnLst/>
            <a:rect l="l" t="t" r="r" b="b"/>
            <a:pathLst>
              <a:path w="21600" h="21600" extrusionOk="0">
                <a:moveTo>
                  <a:pt x="21600" y="0"/>
                </a:moveTo>
                <a:cubicBezTo>
                  <a:pt x="21600" y="5528"/>
                  <a:pt x="19491" y="11056"/>
                  <a:pt x="15274" y="15274"/>
                </a:cubicBezTo>
                <a:cubicBezTo>
                  <a:pt x="11056" y="19491"/>
                  <a:pt x="5528" y="21600"/>
                  <a:pt x="0" y="21600"/>
                </a:cubicBezTo>
                <a:lnTo>
                  <a:pt x="21600" y="21600"/>
                </a:lnTo>
                <a:lnTo>
                  <a:pt x="21600" y="0"/>
                </a:lnTo>
                <a:close/>
              </a:path>
            </a:pathLst>
          </a:custGeom>
          <a:solidFill>
            <a:srgbClr val="8CCFFE"/>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3366"/>
              </a:buClr>
              <a:buSzPts val="2600"/>
              <a:buFont typeface="Helvetica Neue"/>
              <a:buNone/>
            </a:pPr>
            <a:endParaRPr sz="2600" b="1" i="0" u="none" strike="noStrike" cap="none">
              <a:solidFill>
                <a:srgbClr val="003366"/>
              </a:solidFill>
              <a:latin typeface="Helvetica Neue"/>
              <a:ea typeface="Helvetica Neue"/>
              <a:cs typeface="Helvetica Neue"/>
              <a:sym typeface="Helvetica Neue"/>
            </a:endParaRPr>
          </a:p>
        </p:txBody>
      </p:sp>
      <p:sp>
        <p:nvSpPr>
          <p:cNvPr id="3442" name="Google Shape;3442;p382"/>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pic>
        <p:nvPicPr>
          <p:cNvPr id="3443" name="Google Shape;3443;p382"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32175" y="4710828"/>
            <a:ext cx="911825" cy="432672"/>
          </a:xfrm>
          <a:prstGeom prst="rect">
            <a:avLst/>
          </a:prstGeom>
          <a:noFill/>
          <a:ln>
            <a:noFill/>
          </a:ln>
        </p:spPr>
      </p:pic>
      <p:sp>
        <p:nvSpPr>
          <p:cNvPr id="3444" name="Google Shape;3444;p382"/>
          <p:cNvSpPr/>
          <p:nvPr/>
        </p:nvSpPr>
        <p:spPr>
          <a:xfrm rot="-933461">
            <a:off x="8958074" y="3908538"/>
            <a:ext cx="54808" cy="5494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3445" name="Google Shape;3445;p382"/>
          <p:cNvSpPr/>
          <p:nvPr/>
        </p:nvSpPr>
        <p:spPr>
          <a:xfrm rot="-888385">
            <a:off x="8304506" y="4667525"/>
            <a:ext cx="97435" cy="97145"/>
          </a:xfrm>
          <a:prstGeom prst="ellipse">
            <a:avLst/>
          </a:prstGeom>
          <a:solidFill>
            <a:srgbClr val="888DD0"/>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888DD0"/>
              </a:buClr>
              <a:buSzPts val="2600"/>
              <a:buFont typeface="Helvetica Neue"/>
              <a:buNone/>
            </a:pPr>
            <a:endParaRPr sz="2600" b="1">
              <a:solidFill>
                <a:srgbClr val="888DD0"/>
              </a:solidFill>
              <a:latin typeface="Helvetica Neue"/>
              <a:ea typeface="Helvetica Neue"/>
              <a:cs typeface="Helvetica Neue"/>
              <a:sym typeface="Helvetica Neue"/>
            </a:endParaRPr>
          </a:p>
        </p:txBody>
      </p:sp>
      <p:sp>
        <p:nvSpPr>
          <p:cNvPr id="3446" name="Google Shape;3446;p382"/>
          <p:cNvSpPr/>
          <p:nvPr/>
        </p:nvSpPr>
        <p:spPr>
          <a:xfrm>
            <a:off x="8649003" y="4097194"/>
            <a:ext cx="572400" cy="572700"/>
          </a:xfrm>
          <a:prstGeom prst="chord">
            <a:avLst>
              <a:gd name="adj1" fmla="val 2700000"/>
              <a:gd name="adj2" fmla="val 18909957"/>
            </a:avLst>
          </a:prstGeom>
          <a:solidFill>
            <a:srgbClr val="04E1CB">
              <a:alpha val="80000"/>
            </a:srgbClr>
          </a:solid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a:solidFill>
                <a:srgbClr val="003366"/>
              </a:solidFill>
              <a:latin typeface="Salesforce Sans"/>
              <a:ea typeface="Salesforce Sans"/>
              <a:cs typeface="Salesforce Sans"/>
              <a:sym typeface="Salesforce Sans"/>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A1 - Title Slide_ A">
  <p:cSld name="Title Slide_ B">
    <p:bg>
      <p:bgPr>
        <a:solidFill>
          <a:schemeClr val="lt1"/>
        </a:solidFill>
        <a:effectLst/>
      </p:bgPr>
    </p:bg>
    <p:spTree>
      <p:nvGrpSpPr>
        <p:cNvPr id="1" name="Shape 3447"/>
        <p:cNvGrpSpPr/>
        <p:nvPr/>
      </p:nvGrpSpPr>
      <p:grpSpPr>
        <a:xfrm>
          <a:off x="0" y="0"/>
          <a:ext cx="0" cy="0"/>
          <a:chOff x="0" y="0"/>
          <a:chExt cx="0" cy="0"/>
        </a:xfrm>
      </p:grpSpPr>
      <p:pic>
        <p:nvPicPr>
          <p:cNvPr id="3448" name="Google Shape;3448;p383"/>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4322082" y="332569"/>
            <a:ext cx="4302974" cy="4303030"/>
          </a:xfrm>
          <a:prstGeom prst="rect">
            <a:avLst/>
          </a:prstGeom>
          <a:noFill/>
          <a:ln>
            <a:noFill/>
          </a:ln>
        </p:spPr>
      </p:pic>
      <p:pic>
        <p:nvPicPr>
          <p:cNvPr id="3449" name="Google Shape;3449;p38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738374" y="388088"/>
            <a:ext cx="5102602" cy="4247513"/>
          </a:xfrm>
          <a:prstGeom prst="rect">
            <a:avLst/>
          </a:prstGeom>
          <a:noFill/>
          <a:ln>
            <a:noFill/>
          </a:ln>
        </p:spPr>
      </p:pic>
      <p:pic>
        <p:nvPicPr>
          <p:cNvPr id="3450" name="Google Shape;3450;p38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616320" y="4140244"/>
            <a:ext cx="2202543" cy="507882"/>
          </a:xfrm>
          <a:prstGeom prst="rect">
            <a:avLst/>
          </a:prstGeom>
          <a:noFill/>
          <a:ln>
            <a:noFill/>
          </a:ln>
        </p:spPr>
      </p:pic>
      <p:sp>
        <p:nvSpPr>
          <p:cNvPr id="3451" name="Google Shape;3451;p383"/>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52" name="Google Shape;3452;p383"/>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3453" name="Google Shape;3453;p383"/>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454" name="Google Shape;3454;p383"/>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400"/>
              <a:buNone/>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455" name="Google Shape;3455;p383" descr="pasted-image.pdf"/>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A2 - Title Slide_ B">
  <p:cSld name="Title Slide_ B_1">
    <p:bg>
      <p:bgPr>
        <a:solidFill>
          <a:schemeClr val="lt1"/>
        </a:solidFill>
        <a:effectLst/>
      </p:bgPr>
    </p:bg>
    <p:spTree>
      <p:nvGrpSpPr>
        <p:cNvPr id="1" name="Shape 3456"/>
        <p:cNvGrpSpPr/>
        <p:nvPr/>
      </p:nvGrpSpPr>
      <p:grpSpPr>
        <a:xfrm>
          <a:off x="0" y="0"/>
          <a:ext cx="0" cy="0"/>
          <a:chOff x="0" y="0"/>
          <a:chExt cx="0" cy="0"/>
        </a:xfrm>
      </p:grpSpPr>
      <p:sp>
        <p:nvSpPr>
          <p:cNvPr id="3457" name="Google Shape;3457;p384"/>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58" name="Google Shape;3458;p384"/>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3459" name="Google Shape;3459;p384"/>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460" name="Google Shape;3460;p384"/>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400"/>
              <a:buNone/>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461" name="Google Shape;3461;p384"/>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3948972" y="-26044"/>
            <a:ext cx="4869076" cy="4869131"/>
          </a:xfrm>
          <a:prstGeom prst="rect">
            <a:avLst/>
          </a:prstGeom>
          <a:noFill/>
          <a:ln>
            <a:noFill/>
          </a:ln>
        </p:spPr>
      </p:pic>
      <p:pic>
        <p:nvPicPr>
          <p:cNvPr id="3462" name="Google Shape;3462;p384"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pic>
        <p:nvPicPr>
          <p:cNvPr id="3463" name="Google Shape;3463;p38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275562" y="765713"/>
            <a:ext cx="5439483" cy="4217724"/>
          </a:xfrm>
          <a:prstGeom prst="rect">
            <a:avLst/>
          </a:prstGeom>
          <a:noFill/>
          <a:ln>
            <a:noFill/>
          </a:ln>
        </p:spPr>
      </p:pic>
      <p:pic>
        <p:nvPicPr>
          <p:cNvPr id="3464" name="Google Shape;3464;p38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063461" y="3529012"/>
            <a:ext cx="3170307" cy="1385400"/>
          </a:xfrm>
          <a:prstGeom prst="rect">
            <a:avLst/>
          </a:prstGeom>
          <a:noFill/>
          <a:ln>
            <a:noFill/>
          </a:ln>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A3 - Title Slide_ C">
  <p:cSld name="Title Slide_ C">
    <p:bg>
      <p:bgPr>
        <a:solidFill>
          <a:schemeClr val="lt1"/>
        </a:solidFill>
        <a:effectLst/>
      </p:bgPr>
    </p:bg>
    <p:spTree>
      <p:nvGrpSpPr>
        <p:cNvPr id="1" name="Shape 3465"/>
        <p:cNvGrpSpPr/>
        <p:nvPr/>
      </p:nvGrpSpPr>
      <p:grpSpPr>
        <a:xfrm>
          <a:off x="0" y="0"/>
          <a:ext cx="0" cy="0"/>
          <a:chOff x="0" y="0"/>
          <a:chExt cx="0" cy="0"/>
        </a:xfrm>
      </p:grpSpPr>
      <p:sp>
        <p:nvSpPr>
          <p:cNvPr id="3466" name="Google Shape;3466;p385"/>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67" name="Google Shape;3467;p385"/>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3468" name="Google Shape;3468;p385"/>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469" name="Google Shape;3469;p385"/>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400"/>
              <a:buNone/>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470" name="Google Shape;3470;p385"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pic>
        <p:nvPicPr>
          <p:cNvPr id="3471" name="Google Shape;3471;p38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150403" y="114300"/>
            <a:ext cx="4914902" cy="4914902"/>
          </a:xfrm>
          <a:prstGeom prst="rect">
            <a:avLst/>
          </a:prstGeom>
          <a:noFill/>
          <a:ln>
            <a:noFill/>
          </a:ln>
        </p:spPr>
      </p:pic>
      <p:pic>
        <p:nvPicPr>
          <p:cNvPr id="3472" name="Google Shape;3472;p385"/>
          <p:cNvPicPr preferRelativeResize="0"/>
          <p:nvPr/>
        </p:nvPicPr>
        <p:blipFill rotWithShape="1">
          <a:blip r:embed="rId4" cstate="email">
            <a:alphaModFix/>
            <a:extLst>
              <a:ext uri="{28A0092B-C50C-407E-A947-70E740481C1C}">
                <a14:useLocalDpi xmlns:a14="http://schemas.microsoft.com/office/drawing/2010/main"/>
              </a:ext>
            </a:extLst>
          </a:blip>
          <a:srcRect r="-1378"/>
          <a:stretch/>
        </p:blipFill>
        <p:spPr>
          <a:xfrm>
            <a:off x="3578207" y="389344"/>
            <a:ext cx="5147774" cy="2890126"/>
          </a:xfrm>
          <a:prstGeom prst="rect">
            <a:avLst/>
          </a:prstGeom>
          <a:noFill/>
          <a:ln>
            <a:noFill/>
          </a:ln>
        </p:spPr>
      </p:pic>
      <p:pic>
        <p:nvPicPr>
          <p:cNvPr id="3473" name="Google Shape;3473;p385"/>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369474" y="4242019"/>
            <a:ext cx="2256699" cy="787181"/>
          </a:xfrm>
          <a:prstGeom prst="rect">
            <a:avLst/>
          </a:prstGeom>
          <a:noFill/>
          <a:ln>
            <a:noFill/>
          </a:ln>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A4 - Title Slide_ D">
  <p:cSld name="Title Slide_ D">
    <p:bg>
      <p:bgPr>
        <a:solidFill>
          <a:schemeClr val="lt1"/>
        </a:solidFill>
        <a:effectLst/>
      </p:bgPr>
    </p:bg>
    <p:spTree>
      <p:nvGrpSpPr>
        <p:cNvPr id="1" name="Shape 3474"/>
        <p:cNvGrpSpPr/>
        <p:nvPr/>
      </p:nvGrpSpPr>
      <p:grpSpPr>
        <a:xfrm>
          <a:off x="0" y="0"/>
          <a:ext cx="0" cy="0"/>
          <a:chOff x="0" y="0"/>
          <a:chExt cx="0" cy="0"/>
        </a:xfrm>
      </p:grpSpPr>
      <p:sp>
        <p:nvSpPr>
          <p:cNvPr id="3475" name="Google Shape;3475;p386"/>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76" name="Google Shape;3476;p386"/>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3477" name="Google Shape;3477;p386"/>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478" name="Google Shape;3478;p386"/>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400"/>
              <a:buNone/>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479" name="Google Shape;3479;p386"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pic>
        <p:nvPicPr>
          <p:cNvPr id="3480" name="Google Shape;3480;p38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 y="4564490"/>
            <a:ext cx="1471480" cy="619342"/>
          </a:xfrm>
          <a:prstGeom prst="rect">
            <a:avLst/>
          </a:prstGeom>
          <a:noFill/>
          <a:ln>
            <a:noFill/>
          </a:ln>
        </p:spPr>
      </p:pic>
      <p:pic>
        <p:nvPicPr>
          <p:cNvPr id="3481" name="Google Shape;3481;p38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045094" y="114300"/>
            <a:ext cx="4919706" cy="4914901"/>
          </a:xfrm>
          <a:prstGeom prst="rect">
            <a:avLst/>
          </a:prstGeom>
          <a:noFill/>
          <a:ln>
            <a:noFill/>
          </a:ln>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B2 - 2 Column">
  <p:cSld name="2 Column">
    <p:spTree>
      <p:nvGrpSpPr>
        <p:cNvPr id="1" name="Shape 3482"/>
        <p:cNvGrpSpPr/>
        <p:nvPr/>
      </p:nvGrpSpPr>
      <p:grpSpPr>
        <a:xfrm>
          <a:off x="0" y="0"/>
          <a:ext cx="0" cy="0"/>
          <a:chOff x="0" y="0"/>
          <a:chExt cx="0" cy="0"/>
        </a:xfrm>
      </p:grpSpPr>
      <p:sp>
        <p:nvSpPr>
          <p:cNvPr id="3483" name="Google Shape;3483;p387"/>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3484" name="Google Shape;3484;p387"/>
          <p:cNvSpPr txBox="1">
            <a:spLocks noGrp="1"/>
          </p:cNvSpPr>
          <p:nvPr>
            <p:ph type="title"/>
          </p:nvPr>
        </p:nvSpPr>
        <p:spPr>
          <a:xfrm>
            <a:off x="428737" y="47628"/>
            <a:ext cx="77181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85" name="Google Shape;3485;p387"/>
          <p:cNvSpPr txBox="1">
            <a:spLocks noGrp="1"/>
          </p:cNvSpPr>
          <p:nvPr>
            <p:ph type="body" idx="1"/>
          </p:nvPr>
        </p:nvSpPr>
        <p:spPr>
          <a:xfrm>
            <a:off x="428737" y="1216230"/>
            <a:ext cx="3978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sz="1400">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486" name="Google Shape;3486;p387"/>
          <p:cNvSpPr txBox="1">
            <a:spLocks noGrp="1"/>
          </p:cNvSpPr>
          <p:nvPr>
            <p:ph type="body" idx="2"/>
          </p:nvPr>
        </p:nvSpPr>
        <p:spPr>
          <a:xfrm>
            <a:off x="4736683" y="1216230"/>
            <a:ext cx="3978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487" name="Google Shape;3487;p387"/>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488" name="Google Shape;3488;p387"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489" name="Google Shape;3489;p387"/>
          <p:cNvSpPr txBox="1">
            <a:spLocks noGrp="1"/>
          </p:cNvSpPr>
          <p:nvPr>
            <p:ph type="subTitle" idx="4"/>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pic>
        <p:nvPicPr>
          <p:cNvPr id="3490" name="Google Shape;3490;p387"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32175" y="4710828"/>
            <a:ext cx="911825" cy="432672"/>
          </a:xfrm>
          <a:prstGeom prst="rect">
            <a:avLst/>
          </a:prstGeom>
          <a:noFill/>
          <a:ln>
            <a:noFill/>
          </a:ln>
        </p:spPr>
      </p:pic>
      <p:sp>
        <p:nvSpPr>
          <p:cNvPr id="3491" name="Google Shape;3491;p387"/>
          <p:cNvSpPr/>
          <p:nvPr/>
        </p:nvSpPr>
        <p:spPr>
          <a:xfrm>
            <a:off x="8832829" y="4452810"/>
            <a:ext cx="54900" cy="5490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3492" name="Google Shape;3492;p387"/>
          <p:cNvSpPr/>
          <p:nvPr/>
        </p:nvSpPr>
        <p:spPr>
          <a:xfrm>
            <a:off x="8645036" y="4630763"/>
            <a:ext cx="174000" cy="174000"/>
          </a:xfrm>
          <a:prstGeom prst="ellipse">
            <a:avLst/>
          </a:prstGeom>
          <a:solidFill>
            <a:srgbClr val="04E1CB">
              <a:alpha val="80000"/>
            </a:srgbClr>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3366"/>
              </a:buClr>
              <a:buSzPts val="2600"/>
              <a:buFont typeface="Helvetica Neue"/>
              <a:buNone/>
            </a:pPr>
            <a:endParaRPr sz="2600" b="1" i="0" u="none" strike="noStrike" cap="none">
              <a:solidFill>
                <a:srgbClr val="003366"/>
              </a:solidFill>
              <a:latin typeface="Helvetica Neue"/>
              <a:ea typeface="Helvetica Neue"/>
              <a:cs typeface="Helvetica Neue"/>
              <a:sym typeface="Helvetica Neue"/>
            </a:endParaRPr>
          </a:p>
        </p:txBody>
      </p:sp>
      <p:sp>
        <p:nvSpPr>
          <p:cNvPr id="3493" name="Google Shape;3493;p387"/>
          <p:cNvSpPr/>
          <p:nvPr/>
        </p:nvSpPr>
        <p:spPr>
          <a:xfrm>
            <a:off x="176593" y="4487773"/>
            <a:ext cx="54900" cy="5490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B2 - 2 Column 1">
  <p:cSld name="2 Column_1">
    <p:spTree>
      <p:nvGrpSpPr>
        <p:cNvPr id="1" name="Shape 3494"/>
        <p:cNvGrpSpPr/>
        <p:nvPr/>
      </p:nvGrpSpPr>
      <p:grpSpPr>
        <a:xfrm>
          <a:off x="0" y="0"/>
          <a:ext cx="0" cy="0"/>
          <a:chOff x="0" y="0"/>
          <a:chExt cx="0" cy="0"/>
        </a:xfrm>
      </p:grpSpPr>
      <p:sp>
        <p:nvSpPr>
          <p:cNvPr id="3495" name="Google Shape;3495;p388"/>
          <p:cNvSpPr txBox="1">
            <a:spLocks noGrp="1"/>
          </p:cNvSpPr>
          <p:nvPr>
            <p:ph type="title"/>
          </p:nvPr>
        </p:nvSpPr>
        <p:spPr>
          <a:xfrm>
            <a:off x="428737" y="47628"/>
            <a:ext cx="77181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96" name="Google Shape;3496;p388"/>
          <p:cNvSpPr txBox="1">
            <a:spLocks noGrp="1"/>
          </p:cNvSpPr>
          <p:nvPr>
            <p:ph type="body" idx="1"/>
          </p:nvPr>
        </p:nvSpPr>
        <p:spPr>
          <a:xfrm>
            <a:off x="428737" y="1216230"/>
            <a:ext cx="3978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sz="1400">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497" name="Google Shape;3497;p388"/>
          <p:cNvSpPr txBox="1">
            <a:spLocks noGrp="1"/>
          </p:cNvSpPr>
          <p:nvPr>
            <p:ph type="body" idx="2"/>
          </p:nvPr>
        </p:nvSpPr>
        <p:spPr>
          <a:xfrm>
            <a:off x="4736683" y="1216230"/>
            <a:ext cx="3978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498" name="Google Shape;3498;p388"/>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499" name="Google Shape;3499;p388"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500" name="Google Shape;3500;p388"/>
          <p:cNvSpPr/>
          <p:nvPr/>
        </p:nvSpPr>
        <p:spPr>
          <a:xfrm>
            <a:off x="7424046" y="3518438"/>
            <a:ext cx="1719954" cy="1625076"/>
          </a:xfrm>
          <a:custGeom>
            <a:avLst/>
            <a:gdLst/>
            <a:ahLst/>
            <a:cxnLst/>
            <a:rect l="l" t="t" r="r" b="b"/>
            <a:pathLst>
              <a:path w="21600" h="21600" extrusionOk="0">
                <a:moveTo>
                  <a:pt x="21600" y="0"/>
                </a:moveTo>
                <a:cubicBezTo>
                  <a:pt x="21600" y="5528"/>
                  <a:pt x="19491" y="11056"/>
                  <a:pt x="15274" y="15274"/>
                </a:cubicBezTo>
                <a:cubicBezTo>
                  <a:pt x="11056" y="19491"/>
                  <a:pt x="5528" y="21600"/>
                  <a:pt x="0" y="21600"/>
                </a:cubicBezTo>
                <a:lnTo>
                  <a:pt x="21600" y="21600"/>
                </a:lnTo>
                <a:lnTo>
                  <a:pt x="21600" y="0"/>
                </a:lnTo>
                <a:close/>
              </a:path>
            </a:pathLst>
          </a:custGeom>
          <a:solidFill>
            <a:srgbClr val="8CCFFE"/>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3366"/>
              </a:buClr>
              <a:buSzPts val="2600"/>
              <a:buFont typeface="Helvetica Neue"/>
              <a:buNone/>
            </a:pPr>
            <a:endParaRPr sz="2600" b="1" i="0" u="none" strike="noStrike" cap="none">
              <a:solidFill>
                <a:srgbClr val="003366"/>
              </a:solidFill>
              <a:latin typeface="Helvetica Neue"/>
              <a:ea typeface="Helvetica Neue"/>
              <a:cs typeface="Helvetica Neue"/>
              <a:sym typeface="Helvetica Neue"/>
            </a:endParaRPr>
          </a:p>
        </p:txBody>
      </p:sp>
      <p:sp>
        <p:nvSpPr>
          <p:cNvPr id="3501" name="Google Shape;3501;p388"/>
          <p:cNvSpPr txBox="1">
            <a:spLocks noGrp="1"/>
          </p:cNvSpPr>
          <p:nvPr>
            <p:ph type="subTitle" idx="4"/>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pic>
        <p:nvPicPr>
          <p:cNvPr id="3502" name="Google Shape;3502;p388"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32175" y="4710828"/>
            <a:ext cx="911825" cy="432672"/>
          </a:xfrm>
          <a:prstGeom prst="rect">
            <a:avLst/>
          </a:prstGeom>
          <a:noFill/>
          <a:ln>
            <a:noFill/>
          </a:ln>
        </p:spPr>
      </p:pic>
      <p:sp>
        <p:nvSpPr>
          <p:cNvPr id="3503" name="Google Shape;3503;p388"/>
          <p:cNvSpPr/>
          <p:nvPr/>
        </p:nvSpPr>
        <p:spPr>
          <a:xfrm rot="-933461">
            <a:off x="8958074" y="3908538"/>
            <a:ext cx="54808" cy="5494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3504" name="Google Shape;3504;p388"/>
          <p:cNvSpPr/>
          <p:nvPr/>
        </p:nvSpPr>
        <p:spPr>
          <a:xfrm rot="-888385">
            <a:off x="8304506" y="4667525"/>
            <a:ext cx="97435" cy="97145"/>
          </a:xfrm>
          <a:prstGeom prst="ellipse">
            <a:avLst/>
          </a:prstGeom>
          <a:solidFill>
            <a:srgbClr val="888DD0"/>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888DD0"/>
              </a:buClr>
              <a:buSzPts val="2600"/>
              <a:buFont typeface="Helvetica Neue"/>
              <a:buNone/>
            </a:pPr>
            <a:endParaRPr sz="2600" b="1">
              <a:solidFill>
                <a:srgbClr val="888DD0"/>
              </a:solidFill>
              <a:latin typeface="Helvetica Neue"/>
              <a:ea typeface="Helvetica Neue"/>
              <a:cs typeface="Helvetica Neue"/>
              <a:sym typeface="Helvetica Neue"/>
            </a:endParaRPr>
          </a:p>
        </p:txBody>
      </p:sp>
      <p:sp>
        <p:nvSpPr>
          <p:cNvPr id="3505" name="Google Shape;3505;p388"/>
          <p:cNvSpPr/>
          <p:nvPr/>
        </p:nvSpPr>
        <p:spPr>
          <a:xfrm>
            <a:off x="8649003" y="4097194"/>
            <a:ext cx="572400" cy="572700"/>
          </a:xfrm>
          <a:prstGeom prst="chord">
            <a:avLst>
              <a:gd name="adj1" fmla="val 2700000"/>
              <a:gd name="adj2" fmla="val 18909957"/>
            </a:avLst>
          </a:prstGeom>
          <a:solidFill>
            <a:srgbClr val="04E1CB">
              <a:alpha val="80000"/>
            </a:srgbClr>
          </a:solid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a:solidFill>
                <a:srgbClr val="003366"/>
              </a:solidFill>
              <a:latin typeface="Salesforce Sans"/>
              <a:ea typeface="Salesforce Sans"/>
              <a:cs typeface="Salesforce Sans"/>
              <a:sym typeface="Salesforce Sans"/>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B3 - 3 Column">
  <p:cSld name="3 Column">
    <p:spTree>
      <p:nvGrpSpPr>
        <p:cNvPr id="1" name="Shape 3506"/>
        <p:cNvGrpSpPr/>
        <p:nvPr/>
      </p:nvGrpSpPr>
      <p:grpSpPr>
        <a:xfrm>
          <a:off x="0" y="0"/>
          <a:ext cx="0" cy="0"/>
          <a:chOff x="0" y="0"/>
          <a:chExt cx="0" cy="0"/>
        </a:xfrm>
      </p:grpSpPr>
      <p:sp>
        <p:nvSpPr>
          <p:cNvPr id="3507" name="Google Shape;3507;p389"/>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3508" name="Google Shape;3508;p389"/>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509" name="Google Shape;3509;p389"/>
          <p:cNvSpPr txBox="1">
            <a:spLocks noGrp="1"/>
          </p:cNvSpPr>
          <p:nvPr>
            <p:ph type="body" idx="1"/>
          </p:nvPr>
        </p:nvSpPr>
        <p:spPr>
          <a:xfrm>
            <a:off x="428737" y="1216230"/>
            <a:ext cx="2503800" cy="316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510" name="Google Shape;3510;p389"/>
          <p:cNvSpPr txBox="1">
            <a:spLocks noGrp="1"/>
          </p:cNvSpPr>
          <p:nvPr>
            <p:ph type="body" idx="2"/>
          </p:nvPr>
        </p:nvSpPr>
        <p:spPr>
          <a:xfrm>
            <a:off x="3283881" y="1216019"/>
            <a:ext cx="25038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511" name="Google Shape;3511;p389"/>
          <p:cNvSpPr txBox="1">
            <a:spLocks noGrp="1"/>
          </p:cNvSpPr>
          <p:nvPr>
            <p:ph type="body" idx="3"/>
          </p:nvPr>
        </p:nvSpPr>
        <p:spPr>
          <a:xfrm>
            <a:off x="6139023" y="1215801"/>
            <a:ext cx="25038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512" name="Google Shape;3512;p389"/>
          <p:cNvSpPr txBox="1">
            <a:spLocks noGrp="1"/>
          </p:cNvSpPr>
          <p:nvPr>
            <p:ph type="body" idx="4"/>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513" name="Google Shape;3513;p389"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514" name="Google Shape;3514;p389"/>
          <p:cNvSpPr txBox="1">
            <a:spLocks noGrp="1"/>
          </p:cNvSpPr>
          <p:nvPr>
            <p:ph type="subTitle" idx="5"/>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pic>
        <p:nvPicPr>
          <p:cNvPr id="3515" name="Google Shape;3515;p389"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32175" y="4710828"/>
            <a:ext cx="911825" cy="432672"/>
          </a:xfrm>
          <a:prstGeom prst="rect">
            <a:avLst/>
          </a:prstGeom>
          <a:noFill/>
          <a:ln>
            <a:noFill/>
          </a:ln>
        </p:spPr>
      </p:pic>
      <p:sp>
        <p:nvSpPr>
          <p:cNvPr id="3516" name="Google Shape;3516;p389"/>
          <p:cNvSpPr/>
          <p:nvPr/>
        </p:nvSpPr>
        <p:spPr>
          <a:xfrm>
            <a:off x="8832829" y="4452810"/>
            <a:ext cx="54900" cy="5490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3517" name="Google Shape;3517;p389"/>
          <p:cNvSpPr/>
          <p:nvPr/>
        </p:nvSpPr>
        <p:spPr>
          <a:xfrm>
            <a:off x="8645036" y="4630763"/>
            <a:ext cx="174000" cy="174000"/>
          </a:xfrm>
          <a:prstGeom prst="ellipse">
            <a:avLst/>
          </a:prstGeom>
          <a:solidFill>
            <a:srgbClr val="04E1CB">
              <a:alpha val="80000"/>
            </a:srgbClr>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3366"/>
              </a:buClr>
              <a:buSzPts val="2600"/>
              <a:buFont typeface="Helvetica Neue"/>
              <a:buNone/>
            </a:pPr>
            <a:endParaRPr sz="2600" b="1" i="0" u="none" strike="noStrike" cap="none">
              <a:solidFill>
                <a:srgbClr val="003366"/>
              </a:solidFill>
              <a:latin typeface="Helvetica Neue"/>
              <a:ea typeface="Helvetica Neue"/>
              <a:cs typeface="Helvetica Neue"/>
              <a:sym typeface="Helvetica Neue"/>
            </a:endParaRPr>
          </a:p>
        </p:txBody>
      </p:sp>
      <p:sp>
        <p:nvSpPr>
          <p:cNvPr id="3518" name="Google Shape;3518;p389"/>
          <p:cNvSpPr/>
          <p:nvPr/>
        </p:nvSpPr>
        <p:spPr>
          <a:xfrm>
            <a:off x="176593" y="4487773"/>
            <a:ext cx="54900" cy="5490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3 - 3 Column 1">
  <p:cSld name="3 Column_1">
    <p:spTree>
      <p:nvGrpSpPr>
        <p:cNvPr id="1" name="Shape 3519"/>
        <p:cNvGrpSpPr/>
        <p:nvPr/>
      </p:nvGrpSpPr>
      <p:grpSpPr>
        <a:xfrm>
          <a:off x="0" y="0"/>
          <a:ext cx="0" cy="0"/>
          <a:chOff x="0" y="0"/>
          <a:chExt cx="0" cy="0"/>
        </a:xfrm>
      </p:grpSpPr>
      <p:sp>
        <p:nvSpPr>
          <p:cNvPr id="3520" name="Google Shape;3520;p390"/>
          <p:cNvSpPr/>
          <p:nvPr/>
        </p:nvSpPr>
        <p:spPr>
          <a:xfrm>
            <a:off x="7424046" y="3518438"/>
            <a:ext cx="1719954" cy="1625076"/>
          </a:xfrm>
          <a:custGeom>
            <a:avLst/>
            <a:gdLst/>
            <a:ahLst/>
            <a:cxnLst/>
            <a:rect l="l" t="t" r="r" b="b"/>
            <a:pathLst>
              <a:path w="21600" h="21600" extrusionOk="0">
                <a:moveTo>
                  <a:pt x="21600" y="0"/>
                </a:moveTo>
                <a:cubicBezTo>
                  <a:pt x="21600" y="5528"/>
                  <a:pt x="19491" y="11056"/>
                  <a:pt x="15274" y="15274"/>
                </a:cubicBezTo>
                <a:cubicBezTo>
                  <a:pt x="11056" y="19491"/>
                  <a:pt x="5528" y="21600"/>
                  <a:pt x="0" y="21600"/>
                </a:cubicBezTo>
                <a:lnTo>
                  <a:pt x="21600" y="21600"/>
                </a:lnTo>
                <a:lnTo>
                  <a:pt x="21600" y="0"/>
                </a:lnTo>
                <a:close/>
              </a:path>
            </a:pathLst>
          </a:custGeom>
          <a:solidFill>
            <a:srgbClr val="8CCFFE"/>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3366"/>
              </a:buClr>
              <a:buSzPts val="2600"/>
              <a:buFont typeface="Helvetica Neue"/>
              <a:buNone/>
            </a:pPr>
            <a:endParaRPr sz="2600" b="1" i="0" u="none" strike="noStrike" cap="none">
              <a:solidFill>
                <a:srgbClr val="003366"/>
              </a:solidFill>
              <a:latin typeface="Helvetica Neue"/>
              <a:ea typeface="Helvetica Neue"/>
              <a:cs typeface="Helvetica Neue"/>
              <a:sym typeface="Helvetica Neue"/>
            </a:endParaRPr>
          </a:p>
        </p:txBody>
      </p:sp>
      <p:sp>
        <p:nvSpPr>
          <p:cNvPr id="3521" name="Google Shape;3521;p390"/>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522" name="Google Shape;3522;p390"/>
          <p:cNvSpPr txBox="1">
            <a:spLocks noGrp="1"/>
          </p:cNvSpPr>
          <p:nvPr>
            <p:ph type="body" idx="1"/>
          </p:nvPr>
        </p:nvSpPr>
        <p:spPr>
          <a:xfrm>
            <a:off x="428737" y="1216230"/>
            <a:ext cx="2503800" cy="316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523" name="Google Shape;3523;p390"/>
          <p:cNvSpPr txBox="1">
            <a:spLocks noGrp="1"/>
          </p:cNvSpPr>
          <p:nvPr>
            <p:ph type="body" idx="2"/>
          </p:nvPr>
        </p:nvSpPr>
        <p:spPr>
          <a:xfrm>
            <a:off x="3283881" y="1216019"/>
            <a:ext cx="25038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524" name="Google Shape;3524;p390"/>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525" name="Google Shape;3525;p390"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526" name="Google Shape;3526;p390"/>
          <p:cNvSpPr txBox="1">
            <a:spLocks noGrp="1"/>
          </p:cNvSpPr>
          <p:nvPr>
            <p:ph type="subTitle" idx="4"/>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pic>
        <p:nvPicPr>
          <p:cNvPr id="3527" name="Google Shape;3527;p390"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32175" y="4710828"/>
            <a:ext cx="911825" cy="432672"/>
          </a:xfrm>
          <a:prstGeom prst="rect">
            <a:avLst/>
          </a:prstGeom>
          <a:noFill/>
          <a:ln>
            <a:noFill/>
          </a:ln>
        </p:spPr>
      </p:pic>
      <p:sp>
        <p:nvSpPr>
          <p:cNvPr id="3528" name="Google Shape;3528;p390"/>
          <p:cNvSpPr/>
          <p:nvPr/>
        </p:nvSpPr>
        <p:spPr>
          <a:xfrm rot="-933461">
            <a:off x="8958074" y="3908538"/>
            <a:ext cx="54808" cy="5494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3529" name="Google Shape;3529;p390"/>
          <p:cNvSpPr/>
          <p:nvPr/>
        </p:nvSpPr>
        <p:spPr>
          <a:xfrm rot="-888385">
            <a:off x="8304506" y="4667525"/>
            <a:ext cx="97435" cy="97145"/>
          </a:xfrm>
          <a:prstGeom prst="ellipse">
            <a:avLst/>
          </a:prstGeom>
          <a:solidFill>
            <a:srgbClr val="888DD0"/>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888DD0"/>
              </a:buClr>
              <a:buSzPts val="2600"/>
              <a:buFont typeface="Helvetica Neue"/>
              <a:buNone/>
            </a:pPr>
            <a:endParaRPr sz="2600" b="1">
              <a:solidFill>
                <a:srgbClr val="888DD0"/>
              </a:solidFill>
              <a:latin typeface="Helvetica Neue"/>
              <a:ea typeface="Helvetica Neue"/>
              <a:cs typeface="Helvetica Neue"/>
              <a:sym typeface="Helvetica Neue"/>
            </a:endParaRPr>
          </a:p>
        </p:txBody>
      </p:sp>
      <p:sp>
        <p:nvSpPr>
          <p:cNvPr id="3530" name="Google Shape;3530;p390"/>
          <p:cNvSpPr/>
          <p:nvPr/>
        </p:nvSpPr>
        <p:spPr>
          <a:xfrm>
            <a:off x="8649003" y="4097194"/>
            <a:ext cx="572400" cy="572700"/>
          </a:xfrm>
          <a:prstGeom prst="chord">
            <a:avLst>
              <a:gd name="adj1" fmla="val 2700000"/>
              <a:gd name="adj2" fmla="val 18909957"/>
            </a:avLst>
          </a:prstGeom>
          <a:solidFill>
            <a:srgbClr val="04E1CB">
              <a:alpha val="80000"/>
            </a:srgbClr>
          </a:solid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a:solidFill>
                <a:srgbClr val="003366"/>
              </a:solidFill>
              <a:latin typeface="Salesforce Sans"/>
              <a:ea typeface="Salesforce Sans"/>
              <a:cs typeface="Salesforce Sans"/>
              <a:sym typeface="Salesforce Sans"/>
            </a:endParaRPr>
          </a:p>
        </p:txBody>
      </p:sp>
      <p:sp>
        <p:nvSpPr>
          <p:cNvPr id="3531" name="Google Shape;3531;p390"/>
          <p:cNvSpPr txBox="1">
            <a:spLocks noGrp="1"/>
          </p:cNvSpPr>
          <p:nvPr>
            <p:ph type="body" idx="5"/>
          </p:nvPr>
        </p:nvSpPr>
        <p:spPr>
          <a:xfrm>
            <a:off x="6139023" y="1215801"/>
            <a:ext cx="25038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4 - Lower Swoosh">
  <p:cSld name="Lower Swoosh">
    <p:spTree>
      <p:nvGrpSpPr>
        <p:cNvPr id="1" name="Shape 99"/>
        <p:cNvGrpSpPr/>
        <p:nvPr/>
      </p:nvGrpSpPr>
      <p:grpSpPr>
        <a:xfrm>
          <a:off x="0" y="0"/>
          <a:ext cx="0" cy="0"/>
          <a:chOff x="0" y="0"/>
          <a:chExt cx="0" cy="0"/>
        </a:xfrm>
      </p:grpSpPr>
      <p:sp>
        <p:nvSpPr>
          <p:cNvPr id="100" name="Google Shape;100;p20"/>
          <p:cNvSpPr/>
          <p:nvPr/>
        </p:nvSpPr>
        <p:spPr>
          <a:xfrm>
            <a:off x="-1" y="4397188"/>
            <a:ext cx="9144000" cy="746311"/>
          </a:xfrm>
          <a:custGeom>
            <a:avLst/>
            <a:gdLst/>
            <a:ahLst/>
            <a:cxnLst/>
            <a:rect l="l" t="t" r="r" b="b"/>
            <a:pathLst>
              <a:path w="12192000" h="995082" extrusionOk="0">
                <a:moveTo>
                  <a:pt x="0" y="0"/>
                </a:moveTo>
                <a:cubicBezTo>
                  <a:pt x="1946508" y="433119"/>
                  <a:pt x="3989140" y="663746"/>
                  <a:pt x="6096000" y="663746"/>
                </a:cubicBezTo>
                <a:cubicBezTo>
                  <a:pt x="8202860" y="663746"/>
                  <a:pt x="10245492" y="433119"/>
                  <a:pt x="12192000" y="0"/>
                </a:cubicBezTo>
                <a:cubicBezTo>
                  <a:pt x="12192000" y="605118"/>
                  <a:pt x="12192000" y="869856"/>
                  <a:pt x="12192000" y="985680"/>
                </a:cubicBezTo>
                <a:lnTo>
                  <a:pt x="12192000" y="995082"/>
                </a:lnTo>
                <a:lnTo>
                  <a:pt x="0" y="995082"/>
                </a:lnTo>
                <a:lnTo>
                  <a:pt x="0" y="886402"/>
                </a:lnTo>
                <a:cubicBezTo>
                  <a:pt x="0" y="0"/>
                  <a:pt x="0" y="0"/>
                  <a:pt x="0" y="0"/>
                </a:cubicBezTo>
                <a:close/>
              </a:path>
            </a:pathLst>
          </a:custGeom>
          <a:solidFill>
            <a:srgbClr val="CFE9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Salesforce Sans"/>
              <a:buNone/>
            </a:pPr>
            <a:endParaRPr sz="1400">
              <a:solidFill>
                <a:schemeClr val="dk1"/>
              </a:solidFill>
              <a:latin typeface="Salesforce Sans"/>
              <a:ea typeface="Salesforce Sans"/>
              <a:cs typeface="Salesforce Sans"/>
              <a:sym typeface="Salesforce Sans"/>
            </a:endParaRPr>
          </a:p>
        </p:txBody>
      </p:sp>
      <p:sp>
        <p:nvSpPr>
          <p:cNvPr id="101" name="Google Shape;101;p20"/>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rmAutofit/>
          </a:bodyPr>
          <a:lstStyle>
            <a:lvl1pPr lvl="0" algn="l" rtl="0">
              <a:lnSpc>
                <a:spcPct val="95000"/>
              </a:lnSpc>
              <a:spcBef>
                <a:spcPts val="0"/>
              </a:spcBef>
              <a:spcAft>
                <a:spcPts val="0"/>
              </a:spcAft>
              <a:buSzPts val="2800"/>
              <a:buNone/>
              <a:defRPr>
                <a:solidFill>
                  <a:schemeClr val="accent1"/>
                </a:solidFill>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102" name="Google Shape;102;p20"/>
          <p:cNvSpPr txBox="1">
            <a:spLocks noGrp="1"/>
          </p:cNvSpPr>
          <p:nvPr>
            <p:ph type="body" idx="1"/>
          </p:nvPr>
        </p:nvSpPr>
        <p:spPr>
          <a:xfrm>
            <a:off x="428737" y="1323214"/>
            <a:ext cx="8286600" cy="3167700"/>
          </a:xfrm>
          <a:prstGeom prst="rect">
            <a:avLst/>
          </a:prstGeom>
          <a:noFill/>
          <a:ln>
            <a:noFill/>
          </a:ln>
        </p:spPr>
        <p:txBody>
          <a:bodyPr spcFirstLastPara="1" wrap="square" lIns="0" tIns="0" rIns="0" bIns="0" anchor="t" anchorCtr="0">
            <a:normAutofit/>
          </a:bodyPr>
          <a:lstStyle>
            <a:lvl1pPr marL="457200" lvl="0" indent="-323850" algn="l" rtl="0">
              <a:lnSpc>
                <a:spcPct val="100000"/>
              </a:lnSpc>
              <a:spcBef>
                <a:spcPts val="800"/>
              </a:spcBef>
              <a:spcAft>
                <a:spcPts val="0"/>
              </a:spcAft>
              <a:buSzPts val="1500"/>
              <a:buChar char="●"/>
              <a:defRPr>
                <a:solidFill>
                  <a:schemeClr val="dk1"/>
                </a:solidFill>
              </a:defRPr>
            </a:lvl1pPr>
            <a:lvl2pPr marL="914400" lvl="1" indent="-317500" algn="l" rtl="0">
              <a:lnSpc>
                <a:spcPct val="100000"/>
              </a:lnSpc>
              <a:spcBef>
                <a:spcPts val="200"/>
              </a:spcBef>
              <a:spcAft>
                <a:spcPts val="0"/>
              </a:spcAft>
              <a:buSzPts val="1400"/>
              <a:buChar char="○"/>
              <a:defRPr>
                <a:solidFill>
                  <a:schemeClr val="accent1"/>
                </a:solidFill>
              </a:defRPr>
            </a:lvl2pPr>
            <a:lvl3pPr marL="1371600" lvl="2" indent="-304800" algn="l" rtl="0">
              <a:lnSpc>
                <a:spcPct val="100000"/>
              </a:lnSpc>
              <a:spcBef>
                <a:spcPts val="500"/>
              </a:spcBef>
              <a:spcAft>
                <a:spcPts val="0"/>
              </a:spcAft>
              <a:buSzPts val="1200"/>
              <a:buChar char="■"/>
              <a:defRPr>
                <a:solidFill>
                  <a:schemeClr val="accent1"/>
                </a:solidFill>
              </a:defRPr>
            </a:lvl3pPr>
            <a:lvl4pPr marL="1828800" lvl="3" indent="-298450" algn="l" rtl="0">
              <a:lnSpc>
                <a:spcPct val="100000"/>
              </a:lnSpc>
              <a:spcBef>
                <a:spcPts val="500"/>
              </a:spcBef>
              <a:spcAft>
                <a:spcPts val="0"/>
              </a:spcAft>
              <a:buSzPts val="1100"/>
              <a:buChar char="●"/>
              <a:defRPr>
                <a:solidFill>
                  <a:schemeClr val="accent1"/>
                </a:solidFill>
              </a:defRPr>
            </a:lvl4pPr>
            <a:lvl5pPr marL="2286000" lvl="4" indent="-228600" algn="l" rtl="0">
              <a:lnSpc>
                <a:spcPct val="100000"/>
              </a:lnSpc>
              <a:spcBef>
                <a:spcPts val="500"/>
              </a:spcBef>
              <a:spcAft>
                <a:spcPts val="0"/>
              </a:spcAft>
              <a:buSzPts val="1400"/>
              <a:buNone/>
              <a:defRPr>
                <a:solidFill>
                  <a:schemeClr val="accen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sp>
        <p:nvSpPr>
          <p:cNvPr id="103" name="Google Shape;103;p20"/>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rmAutofit/>
          </a:bodyPr>
          <a:lstStyle>
            <a:lvl1pPr marL="457200" lvl="0" indent="-336550" algn="l" rtl="0">
              <a:spcBef>
                <a:spcPts val="0"/>
              </a:spcBef>
              <a:spcAft>
                <a:spcPts val="0"/>
              </a:spcAft>
              <a:buSzPts val="1700"/>
              <a:buChar char="●"/>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4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sp>
        <p:nvSpPr>
          <p:cNvPr id="104" name="Google Shape;104;p20"/>
          <p:cNvSpPr txBox="1">
            <a:spLocks noGrp="1"/>
          </p:cNvSpPr>
          <p:nvPr>
            <p:ph type="ftr" idx="11"/>
          </p:nvPr>
        </p:nvSpPr>
        <p:spPr>
          <a:xfrm>
            <a:off x="428740"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pic>
        <p:nvPicPr>
          <p:cNvPr id="105" name="Google Shape;105;p20"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676" cy="333734"/>
          </a:xfrm>
          <a:prstGeom prst="rect">
            <a:avLst/>
          </a:prstGeom>
          <a:noFill/>
          <a:ln>
            <a:noFill/>
          </a:ln>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1 - Graphic Footer - A">
  <p:cSld name="Graphic Footer - A">
    <p:spTree>
      <p:nvGrpSpPr>
        <p:cNvPr id="1" name="Shape 3532"/>
        <p:cNvGrpSpPr/>
        <p:nvPr/>
      </p:nvGrpSpPr>
      <p:grpSpPr>
        <a:xfrm>
          <a:off x="0" y="0"/>
          <a:ext cx="0" cy="0"/>
          <a:chOff x="0" y="0"/>
          <a:chExt cx="0" cy="0"/>
        </a:xfrm>
      </p:grpSpPr>
      <p:sp>
        <p:nvSpPr>
          <p:cNvPr id="3533" name="Google Shape;3533;p391"/>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3534" name="Google Shape;3534;p391"/>
          <p:cNvSpPr/>
          <p:nvPr/>
        </p:nvSpPr>
        <p:spPr>
          <a:xfrm>
            <a:off x="8353460" y="4140565"/>
            <a:ext cx="707700" cy="708000"/>
          </a:xfrm>
          <a:prstGeom prst="ellipse">
            <a:avLst/>
          </a:prstGeom>
          <a:solidFill>
            <a:srgbClr val="70BF75"/>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3535" name="Google Shape;3535;p391"/>
          <p:cNvSpPr/>
          <p:nvPr/>
        </p:nvSpPr>
        <p:spPr>
          <a:xfrm>
            <a:off x="8307746" y="4019013"/>
            <a:ext cx="94500" cy="94800"/>
          </a:xfrm>
          <a:prstGeom prst="ellipse">
            <a:avLst/>
          </a:prstGeom>
          <a:solidFill>
            <a:srgbClr val="70BF75">
              <a:alpha val="79610"/>
            </a:srgb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3536" name="Google Shape;3536;p391"/>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537" name="Google Shape;3537;p391"/>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538" name="Google Shape;3538;p391"/>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539" name="Google Shape;3539;p391"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3540" name="Google Shape;3540;p391"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93515" y="3900562"/>
            <a:ext cx="1550484" cy="1242938"/>
          </a:xfrm>
          <a:prstGeom prst="rect">
            <a:avLst/>
          </a:prstGeom>
          <a:noFill/>
          <a:ln>
            <a:noFill/>
          </a:ln>
        </p:spPr>
      </p:pic>
      <p:pic>
        <p:nvPicPr>
          <p:cNvPr id="3541" name="Google Shape;3541;p391" descr="Google Shape;978;p6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07872" y="4676787"/>
            <a:ext cx="632410" cy="311237"/>
          </a:xfrm>
          <a:prstGeom prst="rect">
            <a:avLst/>
          </a:prstGeom>
          <a:noFill/>
          <a:ln>
            <a:noFill/>
          </a:ln>
        </p:spPr>
      </p:pic>
      <p:sp>
        <p:nvSpPr>
          <p:cNvPr id="3542" name="Google Shape;3542;p391"/>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C2 - Graphic Footer - B">
  <p:cSld name="Graphic Footer - B">
    <p:spTree>
      <p:nvGrpSpPr>
        <p:cNvPr id="1" name="Shape 3543"/>
        <p:cNvGrpSpPr/>
        <p:nvPr/>
      </p:nvGrpSpPr>
      <p:grpSpPr>
        <a:xfrm>
          <a:off x="0" y="0"/>
          <a:ext cx="0" cy="0"/>
          <a:chOff x="0" y="0"/>
          <a:chExt cx="0" cy="0"/>
        </a:xfrm>
      </p:grpSpPr>
      <p:sp>
        <p:nvSpPr>
          <p:cNvPr id="3544" name="Google Shape;3544;p392"/>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3545" name="Google Shape;3545;p392"/>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546" name="Google Shape;3546;p392"/>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547" name="Google Shape;3547;p392"/>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548" name="Google Shape;3548;p392"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549" name="Google Shape;3549;p392"/>
          <p:cNvSpPr/>
          <p:nvPr/>
        </p:nvSpPr>
        <p:spPr>
          <a:xfrm>
            <a:off x="8041316" y="4391014"/>
            <a:ext cx="739200" cy="739200"/>
          </a:xfrm>
          <a:prstGeom prst="ellipse">
            <a:avLst/>
          </a:prstGeom>
          <a:solidFill>
            <a:srgbClr val="04E1CB"/>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3550" name="Google Shape;3550;p392"/>
          <p:cNvSpPr/>
          <p:nvPr/>
        </p:nvSpPr>
        <p:spPr>
          <a:xfrm>
            <a:off x="8363547" y="4019013"/>
            <a:ext cx="94500" cy="94800"/>
          </a:xfrm>
          <a:prstGeom prst="ellipse">
            <a:avLst/>
          </a:prstGeom>
          <a:solidFill>
            <a:srgbClr val="04E1CB">
              <a:alpha val="79610"/>
            </a:srgb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3551" name="Google Shape;3551;p392" descr="Google Shape;653;p8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871250" y="3951439"/>
            <a:ext cx="1276735" cy="1198033"/>
          </a:xfrm>
          <a:prstGeom prst="rect">
            <a:avLst/>
          </a:prstGeom>
          <a:noFill/>
          <a:ln>
            <a:noFill/>
          </a:ln>
        </p:spPr>
      </p:pic>
      <p:sp>
        <p:nvSpPr>
          <p:cNvPr id="3552" name="Google Shape;3552;p392"/>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C3 - Graphic Footer - C">
  <p:cSld name="Graphic Footer - C">
    <p:spTree>
      <p:nvGrpSpPr>
        <p:cNvPr id="1" name="Shape 3553"/>
        <p:cNvGrpSpPr/>
        <p:nvPr/>
      </p:nvGrpSpPr>
      <p:grpSpPr>
        <a:xfrm>
          <a:off x="0" y="0"/>
          <a:ext cx="0" cy="0"/>
          <a:chOff x="0" y="0"/>
          <a:chExt cx="0" cy="0"/>
        </a:xfrm>
      </p:grpSpPr>
      <p:sp>
        <p:nvSpPr>
          <p:cNvPr id="3554" name="Google Shape;3554;p393"/>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3555" name="Google Shape;3555;p393"/>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556" name="Google Shape;3556;p393"/>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557" name="Google Shape;3557;p393"/>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558" name="Google Shape;3558;p393"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559" name="Google Shape;3559;p393"/>
          <p:cNvSpPr/>
          <p:nvPr/>
        </p:nvSpPr>
        <p:spPr>
          <a:xfrm>
            <a:off x="185735" y="4294227"/>
            <a:ext cx="635700" cy="635400"/>
          </a:xfrm>
          <a:prstGeom prst="ellipse">
            <a:avLst/>
          </a:prstGeom>
          <a:solidFill>
            <a:srgbClr val="FBBE01"/>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3560" name="Google Shape;3560;p393"/>
          <p:cNvSpPr/>
          <p:nvPr/>
        </p:nvSpPr>
        <p:spPr>
          <a:xfrm>
            <a:off x="286329" y="4093877"/>
            <a:ext cx="84300" cy="84300"/>
          </a:xfrm>
          <a:prstGeom prst="ellipse">
            <a:avLst/>
          </a:prstGeom>
          <a:solidFill>
            <a:srgbClr val="FBBE01"/>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3561" name="Google Shape;3561;p393" descr="Google Shape;914;p6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651341">
            <a:off x="311790" y="4520177"/>
            <a:ext cx="717880" cy="360687"/>
          </a:xfrm>
          <a:prstGeom prst="rect">
            <a:avLst/>
          </a:prstGeom>
          <a:noFill/>
          <a:ln>
            <a:noFill/>
          </a:ln>
        </p:spPr>
      </p:pic>
      <p:pic>
        <p:nvPicPr>
          <p:cNvPr id="3562" name="Google Shape;3562;p393" descr="Footer 3.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62" y="4319254"/>
            <a:ext cx="1390083" cy="823575"/>
          </a:xfrm>
          <a:prstGeom prst="rect">
            <a:avLst/>
          </a:prstGeom>
          <a:noFill/>
          <a:ln>
            <a:noFill/>
          </a:ln>
        </p:spPr>
      </p:pic>
      <p:sp>
        <p:nvSpPr>
          <p:cNvPr id="3563" name="Google Shape;3563;p393"/>
          <p:cNvSpPr txBox="1">
            <a:spLocks noGrp="1"/>
          </p:cNvSpPr>
          <p:nvPr>
            <p:ph type="subTitle" idx="3"/>
          </p:nvPr>
        </p:nvSpPr>
        <p:spPr>
          <a:xfrm>
            <a:off x="1427697" y="4919138"/>
            <a:ext cx="53199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C4 - Graphic Footer - D">
  <p:cSld name="Graphic Footer - D">
    <p:spTree>
      <p:nvGrpSpPr>
        <p:cNvPr id="1" name="Shape 3564"/>
        <p:cNvGrpSpPr/>
        <p:nvPr/>
      </p:nvGrpSpPr>
      <p:grpSpPr>
        <a:xfrm>
          <a:off x="0" y="0"/>
          <a:ext cx="0" cy="0"/>
          <a:chOff x="0" y="0"/>
          <a:chExt cx="0" cy="0"/>
        </a:xfrm>
      </p:grpSpPr>
      <p:sp>
        <p:nvSpPr>
          <p:cNvPr id="3565" name="Google Shape;3565;p394"/>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3566" name="Google Shape;3566;p394"/>
          <p:cNvSpPr/>
          <p:nvPr/>
        </p:nvSpPr>
        <p:spPr>
          <a:xfrm>
            <a:off x="138480" y="4378910"/>
            <a:ext cx="680100" cy="680100"/>
          </a:xfrm>
          <a:prstGeom prst="ellipse">
            <a:avLst/>
          </a:prstGeom>
          <a:solidFill>
            <a:srgbClr val="ACBCF4"/>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3567" name="Google Shape;3567;p394"/>
          <p:cNvSpPr/>
          <p:nvPr/>
        </p:nvSpPr>
        <p:spPr>
          <a:xfrm>
            <a:off x="181299" y="4202778"/>
            <a:ext cx="84300" cy="84300"/>
          </a:xfrm>
          <a:prstGeom prst="ellipse">
            <a:avLst/>
          </a:prstGeom>
          <a:solidFill>
            <a:srgbClr val="ACBCF4"/>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3568" name="Google Shape;3568;p394" descr="Google Shape;670;p9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9522" y="4607486"/>
            <a:ext cx="1310114" cy="535880"/>
          </a:xfrm>
          <a:prstGeom prst="rect">
            <a:avLst/>
          </a:prstGeom>
          <a:noFill/>
          <a:ln>
            <a:noFill/>
          </a:ln>
        </p:spPr>
      </p:pic>
      <p:pic>
        <p:nvPicPr>
          <p:cNvPr id="3569" name="Google Shape;3569;p394" descr="Google Shape;671;p9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246296">
            <a:off x="229816" y="4665901"/>
            <a:ext cx="375258" cy="329244"/>
          </a:xfrm>
          <a:prstGeom prst="rect">
            <a:avLst/>
          </a:prstGeom>
          <a:noFill/>
          <a:ln>
            <a:noFill/>
          </a:ln>
        </p:spPr>
      </p:pic>
      <p:sp>
        <p:nvSpPr>
          <p:cNvPr id="3570" name="Google Shape;3570;p394"/>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571" name="Google Shape;3571;p394"/>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572" name="Google Shape;3572;p394"/>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573" name="Google Shape;3573;p394"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574" name="Google Shape;3574;p394"/>
          <p:cNvSpPr txBox="1">
            <a:spLocks noGrp="1"/>
          </p:cNvSpPr>
          <p:nvPr>
            <p:ph type="subTitle" idx="3"/>
          </p:nvPr>
        </p:nvSpPr>
        <p:spPr>
          <a:xfrm>
            <a:off x="1427697" y="4919138"/>
            <a:ext cx="53199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D1 - Vignette - A">
  <p:cSld name="Vignette - A">
    <p:spTree>
      <p:nvGrpSpPr>
        <p:cNvPr id="1" name="Shape 3575"/>
        <p:cNvGrpSpPr/>
        <p:nvPr/>
      </p:nvGrpSpPr>
      <p:grpSpPr>
        <a:xfrm>
          <a:off x="0" y="0"/>
          <a:ext cx="0" cy="0"/>
          <a:chOff x="0" y="0"/>
          <a:chExt cx="0" cy="0"/>
        </a:xfrm>
      </p:grpSpPr>
      <p:sp>
        <p:nvSpPr>
          <p:cNvPr id="3576" name="Google Shape;3576;p395"/>
          <p:cNvSpPr txBox="1">
            <a:spLocks noGrp="1"/>
          </p:cNvSpPr>
          <p:nvPr>
            <p:ph type="title"/>
          </p:nvPr>
        </p:nvSpPr>
        <p:spPr>
          <a:xfrm>
            <a:off x="428737" y="267493"/>
            <a:ext cx="3944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577" name="Google Shape;3577;p395"/>
          <p:cNvSpPr txBox="1">
            <a:spLocks noGrp="1"/>
          </p:cNvSpPr>
          <p:nvPr>
            <p:ph type="body" idx="1"/>
          </p:nvPr>
        </p:nvSpPr>
        <p:spPr>
          <a:xfrm>
            <a:off x="428737" y="1524427"/>
            <a:ext cx="3944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578" name="Google Shape;3578;p395"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579" name="Google Shape;3579;p395"/>
          <p:cNvSpPr txBox="1">
            <a:spLocks noGrp="1"/>
          </p:cNvSpPr>
          <p:nvPr>
            <p:ph type="body" idx="2"/>
          </p:nvPr>
        </p:nvSpPr>
        <p:spPr>
          <a:xfrm>
            <a:off x="428737" y="1917775"/>
            <a:ext cx="4798800" cy="2887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580" name="Google Shape;3580;p395"/>
          <p:cNvSpPr txBox="1">
            <a:spLocks noGrp="1"/>
          </p:cNvSpPr>
          <p:nvPr>
            <p:ph type="subTitle" idx="3"/>
          </p:nvPr>
        </p:nvSpPr>
        <p:spPr>
          <a:xfrm>
            <a:off x="432169" y="4919138"/>
            <a:ext cx="54654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pic>
        <p:nvPicPr>
          <p:cNvPr id="3581" name="Google Shape;3581;p39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341766" y="872216"/>
            <a:ext cx="3686941" cy="3686941"/>
          </a:xfrm>
          <a:prstGeom prst="rect">
            <a:avLst/>
          </a:prstGeom>
          <a:noFill/>
          <a:ln>
            <a:noFill/>
          </a:ln>
        </p:spPr>
      </p:pic>
      <p:pic>
        <p:nvPicPr>
          <p:cNvPr id="3582" name="Google Shape;3582;p39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64003" y="891825"/>
            <a:ext cx="4265668" cy="4271285"/>
          </a:xfrm>
          <a:prstGeom prst="rect">
            <a:avLst/>
          </a:prstGeom>
          <a:noFill/>
          <a:ln>
            <a:noFill/>
          </a:ln>
        </p:spPr>
      </p:pic>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D2 - Vignette - B">
  <p:cSld name="Vignette - B">
    <p:spTree>
      <p:nvGrpSpPr>
        <p:cNvPr id="1" name="Shape 3583"/>
        <p:cNvGrpSpPr/>
        <p:nvPr/>
      </p:nvGrpSpPr>
      <p:grpSpPr>
        <a:xfrm>
          <a:off x="0" y="0"/>
          <a:ext cx="0" cy="0"/>
          <a:chOff x="0" y="0"/>
          <a:chExt cx="0" cy="0"/>
        </a:xfrm>
      </p:grpSpPr>
      <p:sp>
        <p:nvSpPr>
          <p:cNvPr id="3584" name="Google Shape;3584;p396"/>
          <p:cNvSpPr txBox="1">
            <a:spLocks noGrp="1"/>
          </p:cNvSpPr>
          <p:nvPr>
            <p:ph type="title"/>
          </p:nvPr>
        </p:nvSpPr>
        <p:spPr>
          <a:xfrm>
            <a:off x="428737" y="267493"/>
            <a:ext cx="3944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585" name="Google Shape;3585;p396"/>
          <p:cNvSpPr txBox="1">
            <a:spLocks noGrp="1"/>
          </p:cNvSpPr>
          <p:nvPr>
            <p:ph type="body" idx="1"/>
          </p:nvPr>
        </p:nvSpPr>
        <p:spPr>
          <a:xfrm>
            <a:off x="428737" y="1917775"/>
            <a:ext cx="4798800" cy="2887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586" name="Google Shape;3586;p396"/>
          <p:cNvSpPr txBox="1">
            <a:spLocks noGrp="1"/>
          </p:cNvSpPr>
          <p:nvPr>
            <p:ph type="body" idx="2"/>
          </p:nvPr>
        </p:nvSpPr>
        <p:spPr>
          <a:xfrm>
            <a:off x="428737" y="1524427"/>
            <a:ext cx="3944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587" name="Google Shape;3587;p396"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588" name="Google Shape;3588;p396"/>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pic>
        <p:nvPicPr>
          <p:cNvPr id="3589" name="Google Shape;3589;p39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658555" y="872216"/>
            <a:ext cx="3484538" cy="3932625"/>
          </a:xfrm>
          <a:prstGeom prst="rect">
            <a:avLst/>
          </a:prstGeom>
          <a:noFill/>
          <a:ln>
            <a:noFill/>
          </a:ln>
        </p:spPr>
      </p:pic>
      <p:pic>
        <p:nvPicPr>
          <p:cNvPr id="3590" name="Google Shape;3590;p396"/>
          <p:cNvPicPr preferRelativeResize="0"/>
          <p:nvPr/>
        </p:nvPicPr>
        <p:blipFill rotWithShape="1">
          <a:blip r:embed="rId4" cstate="email">
            <a:alphaModFix/>
            <a:extLst>
              <a:ext uri="{28A0092B-C50C-407E-A947-70E740481C1C}">
                <a14:useLocalDpi xmlns:a14="http://schemas.microsoft.com/office/drawing/2010/main"/>
              </a:ext>
            </a:extLst>
          </a:blip>
          <a:srcRect b="-674"/>
          <a:stretch/>
        </p:blipFill>
        <p:spPr>
          <a:xfrm>
            <a:off x="5931138" y="1648397"/>
            <a:ext cx="2784599" cy="3540471"/>
          </a:xfrm>
          <a:prstGeom prst="rect">
            <a:avLst/>
          </a:prstGeom>
          <a:noFill/>
          <a:ln>
            <a:noFill/>
          </a:ln>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D3 - Vignette - C">
  <p:cSld name="Vignette - C">
    <p:spTree>
      <p:nvGrpSpPr>
        <p:cNvPr id="1" name="Shape 3591"/>
        <p:cNvGrpSpPr/>
        <p:nvPr/>
      </p:nvGrpSpPr>
      <p:grpSpPr>
        <a:xfrm>
          <a:off x="0" y="0"/>
          <a:ext cx="0" cy="0"/>
          <a:chOff x="0" y="0"/>
          <a:chExt cx="0" cy="0"/>
        </a:xfrm>
      </p:grpSpPr>
      <p:sp>
        <p:nvSpPr>
          <p:cNvPr id="3592" name="Google Shape;3592;p397"/>
          <p:cNvSpPr txBox="1">
            <a:spLocks noGrp="1"/>
          </p:cNvSpPr>
          <p:nvPr>
            <p:ph type="title"/>
          </p:nvPr>
        </p:nvSpPr>
        <p:spPr>
          <a:xfrm>
            <a:off x="428737" y="267493"/>
            <a:ext cx="3944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593" name="Google Shape;3593;p397"/>
          <p:cNvSpPr txBox="1">
            <a:spLocks noGrp="1"/>
          </p:cNvSpPr>
          <p:nvPr>
            <p:ph type="body" idx="1"/>
          </p:nvPr>
        </p:nvSpPr>
        <p:spPr>
          <a:xfrm>
            <a:off x="428737" y="1917775"/>
            <a:ext cx="4798800" cy="2887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594" name="Google Shape;3594;p397"/>
          <p:cNvSpPr txBox="1">
            <a:spLocks noGrp="1"/>
          </p:cNvSpPr>
          <p:nvPr>
            <p:ph type="body" idx="2"/>
          </p:nvPr>
        </p:nvSpPr>
        <p:spPr>
          <a:xfrm>
            <a:off x="428737" y="1524427"/>
            <a:ext cx="3944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595" name="Google Shape;3595;p397"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596" name="Google Shape;3596;p397"/>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
        <p:nvSpPr>
          <p:cNvPr id="3597" name="Google Shape;3597;p397"/>
          <p:cNvSpPr/>
          <p:nvPr/>
        </p:nvSpPr>
        <p:spPr>
          <a:xfrm rot="5400000">
            <a:off x="5810489" y="1195993"/>
            <a:ext cx="3541069" cy="3141274"/>
          </a:xfrm>
          <a:custGeom>
            <a:avLst/>
            <a:gdLst/>
            <a:ahLst/>
            <a:cxnLst/>
            <a:rect l="l" t="t" r="r" b="b"/>
            <a:pathLst>
              <a:path w="19223" h="20193" extrusionOk="0">
                <a:moveTo>
                  <a:pt x="15699" y="3"/>
                </a:moveTo>
                <a:lnTo>
                  <a:pt x="15699" y="3"/>
                </a:lnTo>
                <a:cubicBezTo>
                  <a:pt x="19807" y="3984"/>
                  <a:pt x="20412" y="11155"/>
                  <a:pt x="17050" y="16019"/>
                </a:cubicBezTo>
                <a:cubicBezTo>
                  <a:pt x="13688" y="20884"/>
                  <a:pt x="7633" y="21600"/>
                  <a:pt x="3525" y="17619"/>
                </a:cubicBezTo>
                <a:cubicBezTo>
                  <a:pt x="-583" y="13638"/>
                  <a:pt x="-1188" y="6468"/>
                  <a:pt x="2174" y="1603"/>
                </a:cubicBezTo>
                <a:cubicBezTo>
                  <a:pt x="2579" y="1017"/>
                  <a:pt x="3033" y="480"/>
                  <a:pt x="3529" y="0"/>
                </a:cubicBezTo>
                <a:close/>
              </a:path>
            </a:pathLst>
          </a:custGeom>
          <a:solidFill>
            <a:srgbClr val="04E1CB"/>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Helvetica Neue"/>
              <a:buNone/>
            </a:pPr>
            <a:endParaRPr sz="900" b="0" i="0" u="none" strike="noStrike" cap="none">
              <a:solidFill>
                <a:srgbClr val="000000"/>
              </a:solidFill>
              <a:latin typeface="Helvetica Neue"/>
              <a:ea typeface="Helvetica Neue"/>
              <a:cs typeface="Helvetica Neue"/>
              <a:sym typeface="Helvetica Neue"/>
            </a:endParaRPr>
          </a:p>
        </p:txBody>
      </p:sp>
      <p:pic>
        <p:nvPicPr>
          <p:cNvPr id="3598" name="Google Shape;3598;p397" descr="Google Shape;890;p6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7046516" y="4234893"/>
            <a:ext cx="1300212" cy="306672"/>
          </a:xfrm>
          <a:custGeom>
            <a:avLst/>
            <a:gdLst/>
            <a:ahLst/>
            <a:cxnLst/>
            <a:rect l="l" t="t" r="r" b="b"/>
            <a:pathLst>
              <a:path w="21600" h="18477" extrusionOk="0">
                <a:moveTo>
                  <a:pt x="0" y="0"/>
                </a:moveTo>
                <a:lnTo>
                  <a:pt x="21600" y="0"/>
                </a:lnTo>
                <a:lnTo>
                  <a:pt x="21600" y="7621"/>
                </a:lnTo>
                <a:cubicBezTo>
                  <a:pt x="14786" y="19746"/>
                  <a:pt x="7040" y="21600"/>
                  <a:pt x="0" y="13755"/>
                </a:cubicBezTo>
                <a:lnTo>
                  <a:pt x="0" y="0"/>
                </a:lnTo>
                <a:close/>
              </a:path>
            </a:pathLst>
          </a:custGeom>
          <a:noFill/>
          <a:ln>
            <a:noFill/>
          </a:ln>
        </p:spPr>
      </p:pic>
      <p:pic>
        <p:nvPicPr>
          <p:cNvPr id="3599" name="Google Shape;3599;p397" descr="image57.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048097" y="1115158"/>
            <a:ext cx="1110078" cy="3402648"/>
          </a:xfrm>
          <a:custGeom>
            <a:avLst/>
            <a:gdLst/>
            <a:ahLst/>
            <a:cxnLst/>
            <a:rect l="l" t="t" r="r" b="b"/>
            <a:pathLst>
              <a:path w="21600" h="21600" extrusionOk="0">
                <a:moveTo>
                  <a:pt x="21600" y="3370"/>
                </a:moveTo>
                <a:cubicBezTo>
                  <a:pt x="20148" y="2790"/>
                  <a:pt x="18522" y="2260"/>
                  <a:pt x="16747" y="1786"/>
                </a:cubicBezTo>
                <a:cubicBezTo>
                  <a:pt x="13843" y="1010"/>
                  <a:pt x="10666" y="419"/>
                  <a:pt x="7347" y="0"/>
                </a:cubicBezTo>
                <a:lnTo>
                  <a:pt x="0" y="0"/>
                </a:lnTo>
                <a:lnTo>
                  <a:pt x="0" y="21600"/>
                </a:lnTo>
                <a:cubicBezTo>
                  <a:pt x="8175" y="21204"/>
                  <a:pt x="15942" y="19852"/>
                  <a:pt x="21588" y="17601"/>
                </a:cubicBezTo>
                <a:lnTo>
                  <a:pt x="21600" y="3370"/>
                </a:lnTo>
                <a:close/>
              </a:path>
            </a:pathLst>
          </a:custGeom>
          <a:noFill/>
          <a:ln>
            <a:noFill/>
          </a:ln>
        </p:spPr>
      </p:pic>
      <p:pic>
        <p:nvPicPr>
          <p:cNvPr id="3600" name="Google Shape;3600;p397" descr="Google Shape;72;p4"/>
          <p:cNvPicPr preferRelativeResize="0"/>
          <p:nvPr/>
        </p:nvPicPr>
        <p:blipFill rotWithShape="1">
          <a:blip r:embed="rId5" cstate="email">
            <a:alphaModFix amt="70000"/>
            <a:extLst>
              <a:ext uri="{28A0092B-C50C-407E-A947-70E740481C1C}">
                <a14:useLocalDpi xmlns:a14="http://schemas.microsoft.com/office/drawing/2010/main"/>
              </a:ext>
            </a:extLst>
          </a:blip>
          <a:srcRect/>
          <a:stretch/>
        </p:blipFill>
        <p:spPr>
          <a:xfrm flipH="1">
            <a:off x="6726383" y="3866181"/>
            <a:ext cx="581148" cy="229731"/>
          </a:xfrm>
          <a:prstGeom prst="rect">
            <a:avLst/>
          </a:prstGeom>
          <a:noFill/>
          <a:ln>
            <a:noFill/>
          </a:ln>
        </p:spPr>
      </p:pic>
      <p:pic>
        <p:nvPicPr>
          <p:cNvPr id="3601" name="Google Shape;3601;p397" descr="Google Shape;72;p4"/>
          <p:cNvPicPr preferRelativeResize="0"/>
          <p:nvPr/>
        </p:nvPicPr>
        <p:blipFill rotWithShape="1">
          <a:blip r:embed="rId6" cstate="email">
            <a:alphaModFix amt="70000"/>
            <a:extLst>
              <a:ext uri="{28A0092B-C50C-407E-A947-70E740481C1C}">
                <a14:useLocalDpi xmlns:a14="http://schemas.microsoft.com/office/drawing/2010/main"/>
              </a:ext>
            </a:extLst>
          </a:blip>
          <a:srcRect/>
          <a:stretch/>
        </p:blipFill>
        <p:spPr>
          <a:xfrm>
            <a:off x="7842170" y="3352104"/>
            <a:ext cx="775849" cy="306697"/>
          </a:xfrm>
          <a:prstGeom prst="rect">
            <a:avLst/>
          </a:prstGeom>
          <a:noFill/>
          <a:ln>
            <a:noFill/>
          </a:ln>
        </p:spPr>
      </p:pic>
      <p:pic>
        <p:nvPicPr>
          <p:cNvPr id="3602" name="Google Shape;3602;p397" descr="CODEY_Hangglider_FlyLeft_DF19_LR.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rot="287137" flipH="1">
            <a:off x="4473389" y="1008697"/>
            <a:ext cx="4445385" cy="2560707"/>
          </a:xfrm>
          <a:prstGeom prst="rect">
            <a:avLst/>
          </a:prstGeom>
          <a:noFill/>
          <a:ln>
            <a:noFill/>
          </a:ln>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D4 - Vignette - D">
  <p:cSld name="Vignette - D">
    <p:spTree>
      <p:nvGrpSpPr>
        <p:cNvPr id="1" name="Shape 3603"/>
        <p:cNvGrpSpPr/>
        <p:nvPr/>
      </p:nvGrpSpPr>
      <p:grpSpPr>
        <a:xfrm>
          <a:off x="0" y="0"/>
          <a:ext cx="0" cy="0"/>
          <a:chOff x="0" y="0"/>
          <a:chExt cx="0" cy="0"/>
        </a:xfrm>
      </p:grpSpPr>
      <p:sp>
        <p:nvSpPr>
          <p:cNvPr id="3604" name="Google Shape;3604;p398"/>
          <p:cNvSpPr txBox="1">
            <a:spLocks noGrp="1"/>
          </p:cNvSpPr>
          <p:nvPr>
            <p:ph type="title"/>
          </p:nvPr>
        </p:nvSpPr>
        <p:spPr>
          <a:xfrm>
            <a:off x="428736" y="267493"/>
            <a:ext cx="3944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605" name="Google Shape;3605;p398"/>
          <p:cNvSpPr txBox="1">
            <a:spLocks noGrp="1"/>
          </p:cNvSpPr>
          <p:nvPr>
            <p:ph type="body" idx="1"/>
          </p:nvPr>
        </p:nvSpPr>
        <p:spPr>
          <a:xfrm>
            <a:off x="428737" y="1917775"/>
            <a:ext cx="4798800" cy="2887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606" name="Google Shape;3606;p398"/>
          <p:cNvSpPr txBox="1">
            <a:spLocks noGrp="1"/>
          </p:cNvSpPr>
          <p:nvPr>
            <p:ph type="body" idx="2"/>
          </p:nvPr>
        </p:nvSpPr>
        <p:spPr>
          <a:xfrm>
            <a:off x="428737" y="1524427"/>
            <a:ext cx="3944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607" name="Google Shape;3607;p398"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608" name="Google Shape;3608;p398"/>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
        <p:nvSpPr>
          <p:cNvPr id="3609" name="Google Shape;3609;p398"/>
          <p:cNvSpPr/>
          <p:nvPr/>
        </p:nvSpPr>
        <p:spPr>
          <a:xfrm rot="5400000">
            <a:off x="5808878" y="1072168"/>
            <a:ext cx="3541069" cy="3141274"/>
          </a:xfrm>
          <a:custGeom>
            <a:avLst/>
            <a:gdLst/>
            <a:ahLst/>
            <a:cxnLst/>
            <a:rect l="l" t="t" r="r" b="b"/>
            <a:pathLst>
              <a:path w="19223" h="20193" extrusionOk="0">
                <a:moveTo>
                  <a:pt x="15699" y="3"/>
                </a:moveTo>
                <a:lnTo>
                  <a:pt x="15699" y="3"/>
                </a:lnTo>
                <a:cubicBezTo>
                  <a:pt x="19807" y="3984"/>
                  <a:pt x="20412" y="11155"/>
                  <a:pt x="17050" y="16019"/>
                </a:cubicBezTo>
                <a:cubicBezTo>
                  <a:pt x="13688" y="20884"/>
                  <a:pt x="7633" y="21600"/>
                  <a:pt x="3525" y="17619"/>
                </a:cubicBezTo>
                <a:cubicBezTo>
                  <a:pt x="-583" y="13638"/>
                  <a:pt x="-1188" y="6468"/>
                  <a:pt x="2174" y="1603"/>
                </a:cubicBezTo>
                <a:cubicBezTo>
                  <a:pt x="2579" y="1017"/>
                  <a:pt x="3033" y="480"/>
                  <a:pt x="3529" y="0"/>
                </a:cubicBezTo>
                <a:close/>
              </a:path>
            </a:pathLst>
          </a:custGeom>
          <a:solidFill>
            <a:srgbClr val="ACBCF4"/>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Helvetica Neue"/>
              <a:buNone/>
            </a:pPr>
            <a:endParaRPr sz="900" b="0" i="0" u="none" strike="noStrike" cap="none">
              <a:solidFill>
                <a:srgbClr val="000000"/>
              </a:solidFill>
              <a:latin typeface="Helvetica Neue"/>
              <a:ea typeface="Helvetica Neue"/>
              <a:cs typeface="Helvetica Neue"/>
              <a:sym typeface="Helvetica Neue"/>
            </a:endParaRPr>
          </a:p>
        </p:txBody>
      </p:sp>
      <p:grpSp>
        <p:nvGrpSpPr>
          <p:cNvPr id="3610" name="Google Shape;3610;p398"/>
          <p:cNvGrpSpPr/>
          <p:nvPr/>
        </p:nvGrpSpPr>
        <p:grpSpPr>
          <a:xfrm>
            <a:off x="6067180" y="2042583"/>
            <a:ext cx="843261" cy="843260"/>
            <a:chOff x="0" y="0"/>
            <a:chExt cx="2248695" cy="2248693"/>
          </a:xfrm>
        </p:grpSpPr>
        <p:pic>
          <p:nvPicPr>
            <p:cNvPr id="3611" name="Google Shape;3611;p398" descr="BALLOON_DkYellow_DF19_LR.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2248695" cy="2248693"/>
            </a:xfrm>
            <a:prstGeom prst="rect">
              <a:avLst/>
            </a:prstGeom>
            <a:noFill/>
            <a:ln>
              <a:noFill/>
            </a:ln>
          </p:spPr>
        </p:pic>
        <p:pic>
          <p:nvPicPr>
            <p:cNvPr id="3612" name="Google Shape;3612;p398" descr="CLOUDY_Trailblazer_PointLeftFront_SFS20_LR.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39115" y="1836314"/>
              <a:ext cx="190809" cy="198983"/>
            </a:xfrm>
            <a:prstGeom prst="rect">
              <a:avLst/>
            </a:prstGeom>
            <a:noFill/>
            <a:ln>
              <a:noFill/>
            </a:ln>
          </p:spPr>
        </p:pic>
      </p:grpSp>
      <p:pic>
        <p:nvPicPr>
          <p:cNvPr id="3613" name="Google Shape;3613;p398" descr="Google Shape;890;p6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rot="847053" flipH="1">
            <a:off x="7024900" y="4200481"/>
            <a:ext cx="738340" cy="158769"/>
          </a:xfrm>
          <a:custGeom>
            <a:avLst/>
            <a:gdLst/>
            <a:ahLst/>
            <a:cxnLst/>
            <a:rect l="l" t="t" r="r" b="b"/>
            <a:pathLst>
              <a:path w="21600" h="19958" extrusionOk="0">
                <a:moveTo>
                  <a:pt x="2" y="4"/>
                </a:moveTo>
                <a:lnTo>
                  <a:pt x="21598" y="0"/>
                </a:lnTo>
                <a:lnTo>
                  <a:pt x="21600" y="14699"/>
                </a:lnTo>
                <a:cubicBezTo>
                  <a:pt x="14370" y="21587"/>
                  <a:pt x="7017" y="21600"/>
                  <a:pt x="0" y="15374"/>
                </a:cubicBezTo>
                <a:lnTo>
                  <a:pt x="2" y="4"/>
                </a:lnTo>
                <a:close/>
              </a:path>
            </a:pathLst>
          </a:custGeom>
          <a:noFill/>
          <a:ln>
            <a:noFill/>
          </a:ln>
        </p:spPr>
      </p:pic>
      <p:grpSp>
        <p:nvGrpSpPr>
          <p:cNvPr id="3614" name="Google Shape;3614;p398"/>
          <p:cNvGrpSpPr/>
          <p:nvPr/>
        </p:nvGrpSpPr>
        <p:grpSpPr>
          <a:xfrm>
            <a:off x="8349938" y="2837210"/>
            <a:ext cx="980678" cy="980677"/>
            <a:chOff x="0" y="0"/>
            <a:chExt cx="2615141" cy="2615139"/>
          </a:xfrm>
        </p:grpSpPr>
        <p:pic>
          <p:nvPicPr>
            <p:cNvPr id="3615" name="Google Shape;3615;p398" descr="BALLOON_Orange_DF19_LR.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0" y="0"/>
              <a:ext cx="2615141" cy="2615139"/>
            </a:xfrm>
            <a:prstGeom prst="rect">
              <a:avLst/>
            </a:prstGeom>
            <a:noFill/>
            <a:ln>
              <a:noFill/>
            </a:ln>
          </p:spPr>
        </p:pic>
        <p:pic>
          <p:nvPicPr>
            <p:cNvPr id="3616" name="Google Shape;3616;p398" descr="ASTRO_Trailblazer_HoldingRight_SFS20_LR.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993311" y="2090581"/>
              <a:ext cx="456149" cy="276923"/>
            </a:xfrm>
            <a:prstGeom prst="rect">
              <a:avLst/>
            </a:prstGeom>
            <a:noFill/>
            <a:ln>
              <a:noFill/>
            </a:ln>
          </p:spPr>
        </p:pic>
      </p:grpSp>
      <p:pic>
        <p:nvPicPr>
          <p:cNvPr id="3617" name="Google Shape;3617;p398" descr="Google Shape;72;p4"/>
          <p:cNvPicPr preferRelativeResize="0"/>
          <p:nvPr/>
        </p:nvPicPr>
        <p:blipFill rotWithShape="1">
          <a:blip r:embed="rId8" cstate="email">
            <a:alphaModFix amt="70000"/>
            <a:extLst>
              <a:ext uri="{28A0092B-C50C-407E-A947-70E740481C1C}">
                <a14:useLocalDpi xmlns:a14="http://schemas.microsoft.com/office/drawing/2010/main"/>
              </a:ext>
            </a:extLst>
          </a:blip>
          <a:srcRect/>
          <a:stretch/>
        </p:blipFill>
        <p:spPr>
          <a:xfrm>
            <a:off x="6400472" y="2878348"/>
            <a:ext cx="1066454" cy="421574"/>
          </a:xfrm>
          <a:prstGeom prst="rect">
            <a:avLst/>
          </a:prstGeom>
          <a:noFill/>
          <a:ln>
            <a:noFill/>
          </a:ln>
        </p:spPr>
      </p:pic>
      <p:pic>
        <p:nvPicPr>
          <p:cNvPr id="3618" name="Google Shape;3618;p398" descr="Google Shape;70;p4"/>
          <p:cNvPicPr preferRelativeResize="0"/>
          <p:nvPr/>
        </p:nvPicPr>
        <p:blipFill rotWithShape="1">
          <a:blip r:embed="rId9" cstate="email">
            <a:alphaModFix amt="50000"/>
            <a:extLst>
              <a:ext uri="{28A0092B-C50C-407E-A947-70E740481C1C}">
                <a14:useLocalDpi xmlns:a14="http://schemas.microsoft.com/office/drawing/2010/main"/>
              </a:ext>
            </a:extLst>
          </a:blip>
          <a:srcRect/>
          <a:stretch/>
        </p:blipFill>
        <p:spPr>
          <a:xfrm flipH="1">
            <a:off x="8277518" y="3483840"/>
            <a:ext cx="391702" cy="158886"/>
          </a:xfrm>
          <a:prstGeom prst="rect">
            <a:avLst/>
          </a:prstGeom>
          <a:noFill/>
          <a:ln>
            <a:noFill/>
          </a:ln>
        </p:spPr>
      </p:pic>
      <p:pic>
        <p:nvPicPr>
          <p:cNvPr id="3619" name="Google Shape;3619;p398" descr="BALLOON_Purple_DF19_sRGB-Small.png"/>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6008784" y="872288"/>
            <a:ext cx="3141274" cy="3362492"/>
          </a:xfrm>
          <a:custGeom>
            <a:avLst/>
            <a:gdLst/>
            <a:ahLst/>
            <a:cxnLst/>
            <a:rect l="l" t="t" r="r" b="b"/>
            <a:pathLst>
              <a:path w="20193" h="20285" extrusionOk="0">
                <a:moveTo>
                  <a:pt x="20193" y="3906"/>
                </a:moveTo>
                <a:cubicBezTo>
                  <a:pt x="19713" y="3358"/>
                  <a:pt x="19176" y="2856"/>
                  <a:pt x="18590" y="2407"/>
                </a:cubicBezTo>
                <a:cubicBezTo>
                  <a:pt x="13725" y="-1315"/>
                  <a:pt x="6555" y="-646"/>
                  <a:pt x="2574" y="3902"/>
                </a:cubicBezTo>
                <a:cubicBezTo>
                  <a:pt x="-1407" y="8451"/>
                  <a:pt x="-691" y="15155"/>
                  <a:pt x="4174" y="18877"/>
                </a:cubicBezTo>
                <a:cubicBezTo>
                  <a:pt x="4923" y="19450"/>
                  <a:pt x="5727" y="19918"/>
                  <a:pt x="6565" y="20285"/>
                </a:cubicBezTo>
                <a:lnTo>
                  <a:pt x="16200" y="20285"/>
                </a:lnTo>
                <a:cubicBezTo>
                  <a:pt x="17701" y="19631"/>
                  <a:pt x="19071" y="18659"/>
                  <a:pt x="20189" y="17381"/>
                </a:cubicBezTo>
                <a:lnTo>
                  <a:pt x="20193" y="3906"/>
                </a:lnTo>
                <a:close/>
              </a:path>
            </a:pathLst>
          </a:custGeom>
          <a:noFill/>
          <a:ln>
            <a:noFill/>
          </a:ln>
        </p:spPr>
      </p:pic>
      <p:pic>
        <p:nvPicPr>
          <p:cNvPr id="3620" name="Google Shape;3620;p398" descr="Google Shape;890;p63"/>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rot="-1491088" flipH="1">
            <a:off x="7982022" y="4006851"/>
            <a:ext cx="761558" cy="293482"/>
          </a:xfrm>
          <a:custGeom>
            <a:avLst/>
            <a:gdLst/>
            <a:ahLst/>
            <a:cxnLst/>
            <a:rect l="l" t="t" r="r" b="b"/>
            <a:pathLst>
              <a:path w="21600" h="20294" extrusionOk="0">
                <a:moveTo>
                  <a:pt x="0" y="18625"/>
                </a:moveTo>
                <a:lnTo>
                  <a:pt x="2" y="2"/>
                </a:lnTo>
                <a:lnTo>
                  <a:pt x="21600" y="0"/>
                </a:lnTo>
                <a:lnTo>
                  <a:pt x="21598" y="15878"/>
                </a:lnTo>
                <a:cubicBezTo>
                  <a:pt x="14656" y="20545"/>
                  <a:pt x="7291" y="21600"/>
                  <a:pt x="0" y="18625"/>
                </a:cubicBezTo>
                <a:close/>
              </a:path>
            </a:pathLst>
          </a:custGeom>
          <a:noFill/>
          <a:ln>
            <a:noFill/>
          </a:ln>
        </p:spPr>
      </p:pic>
      <p:pic>
        <p:nvPicPr>
          <p:cNvPr id="3621" name="Google Shape;3621;p398" descr="EINSTEIN_Trailblazer_HoldingRight_SFS20_LR.png"/>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7382189" y="2967456"/>
            <a:ext cx="667671" cy="843262"/>
          </a:xfrm>
          <a:prstGeom prst="rect">
            <a:avLst/>
          </a:prstGeom>
          <a:noFill/>
          <a:ln>
            <a:noFill/>
          </a:ln>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E1 - Split Content - 1/2 Blue">
  <p:cSld name="Split Content - 1/2 Blue">
    <p:spTree>
      <p:nvGrpSpPr>
        <p:cNvPr id="1" name="Shape 3622"/>
        <p:cNvGrpSpPr/>
        <p:nvPr/>
      </p:nvGrpSpPr>
      <p:grpSpPr>
        <a:xfrm>
          <a:off x="0" y="0"/>
          <a:ext cx="0" cy="0"/>
          <a:chOff x="0" y="0"/>
          <a:chExt cx="0" cy="0"/>
        </a:xfrm>
      </p:grpSpPr>
      <p:pic>
        <p:nvPicPr>
          <p:cNvPr id="3623" name="Google Shape;3623;p399" descr="Group"/>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3484291" y="4661321"/>
            <a:ext cx="1210201" cy="481511"/>
          </a:xfrm>
          <a:prstGeom prst="rect">
            <a:avLst/>
          </a:prstGeom>
          <a:noFill/>
          <a:ln>
            <a:noFill/>
          </a:ln>
        </p:spPr>
      </p:pic>
      <p:sp>
        <p:nvSpPr>
          <p:cNvPr id="3624" name="Google Shape;3624;p399"/>
          <p:cNvSpPr/>
          <p:nvPr/>
        </p:nvSpPr>
        <p:spPr>
          <a:xfrm>
            <a:off x="0" y="-3608"/>
            <a:ext cx="4473909" cy="5146470"/>
          </a:xfrm>
          <a:custGeom>
            <a:avLst/>
            <a:gdLst/>
            <a:ahLst/>
            <a:cxnLst/>
            <a:rect l="l" t="t" r="r" b="b"/>
            <a:pathLst>
              <a:path w="21599" h="21600" extrusionOk="0">
                <a:moveTo>
                  <a:pt x="0" y="0"/>
                </a:moveTo>
                <a:lnTo>
                  <a:pt x="0" y="21582"/>
                </a:lnTo>
                <a:lnTo>
                  <a:pt x="18818" y="21600"/>
                </a:lnTo>
                <a:cubicBezTo>
                  <a:pt x="20673" y="18194"/>
                  <a:pt x="21600" y="14501"/>
                  <a:pt x="21599" y="10809"/>
                </a:cubicBezTo>
                <a:cubicBezTo>
                  <a:pt x="21598" y="7116"/>
                  <a:pt x="20669" y="3424"/>
                  <a:pt x="18814" y="18"/>
                </a:cubicBezTo>
                <a:lnTo>
                  <a:pt x="0" y="0"/>
                </a:lnTo>
                <a:close/>
              </a:path>
            </a:pathLst>
          </a:cu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pic>
        <p:nvPicPr>
          <p:cNvPr id="3625" name="Google Shape;3625;p399" descr="Group"/>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3686182" y="4863001"/>
            <a:ext cx="683449" cy="279830"/>
          </a:xfrm>
          <a:prstGeom prst="rect">
            <a:avLst/>
          </a:prstGeom>
          <a:noFill/>
          <a:ln>
            <a:noFill/>
          </a:ln>
        </p:spPr>
      </p:pic>
      <p:sp>
        <p:nvSpPr>
          <p:cNvPr id="3626" name="Google Shape;3626;p399"/>
          <p:cNvSpPr txBox="1">
            <a:spLocks noGrp="1"/>
          </p:cNvSpPr>
          <p:nvPr>
            <p:ph type="title"/>
          </p:nvPr>
        </p:nvSpPr>
        <p:spPr>
          <a:xfrm>
            <a:off x="428737" y="1622156"/>
            <a:ext cx="33699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627" name="Google Shape;3627;p399"/>
          <p:cNvSpPr txBox="1">
            <a:spLocks noGrp="1"/>
          </p:cNvSpPr>
          <p:nvPr>
            <p:ph type="body" idx="1"/>
          </p:nvPr>
        </p:nvSpPr>
        <p:spPr>
          <a:xfrm>
            <a:off x="4769409" y="1922525"/>
            <a:ext cx="3837300" cy="12984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628" name="Google Shape;3628;p399"/>
          <p:cNvSpPr txBox="1">
            <a:spLocks noGrp="1"/>
          </p:cNvSpPr>
          <p:nvPr>
            <p:ph type="body" idx="2"/>
          </p:nvPr>
        </p:nvSpPr>
        <p:spPr>
          <a:xfrm>
            <a:off x="428737" y="2870416"/>
            <a:ext cx="2785800" cy="507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accent1"/>
              </a:buClr>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Clr>
                <a:schemeClr val="accent1"/>
              </a:buClr>
              <a:buSzPts val="1400"/>
              <a:buChar char="•"/>
              <a:defRPr>
                <a:solidFill>
                  <a:schemeClr val="accent1"/>
                </a:solidFill>
              </a:defRPr>
            </a:lvl2pPr>
            <a:lvl3pPr marL="1371600" lvl="2" indent="-317500" algn="l" rtl="0">
              <a:spcBef>
                <a:spcPts val="500"/>
              </a:spcBef>
              <a:spcAft>
                <a:spcPts val="0"/>
              </a:spcAft>
              <a:buClr>
                <a:schemeClr val="accent1"/>
              </a:buClr>
              <a:buSzPts val="1400"/>
              <a:buChar char="•"/>
              <a:defRPr>
                <a:solidFill>
                  <a:schemeClr val="accent1"/>
                </a:solidFill>
              </a:defRPr>
            </a:lvl3pPr>
            <a:lvl4pPr marL="1828800" lvl="3" indent="-317500" algn="l" rtl="0">
              <a:spcBef>
                <a:spcPts val="500"/>
              </a:spcBef>
              <a:spcAft>
                <a:spcPts val="0"/>
              </a:spcAft>
              <a:buClr>
                <a:schemeClr val="accent1"/>
              </a:buClr>
              <a:buSzPts val="1400"/>
              <a:buChar char="•"/>
              <a:defRPr>
                <a:solidFill>
                  <a:schemeClr val="accent1"/>
                </a:solidFill>
              </a:defRPr>
            </a:lvl4pPr>
            <a:lvl5pPr marL="2286000" lvl="4" indent="-228600" algn="l" rtl="0">
              <a:spcBef>
                <a:spcPts val="500"/>
              </a:spcBef>
              <a:spcAft>
                <a:spcPts val="0"/>
              </a:spcAft>
              <a:buClr>
                <a:schemeClr val="accent1"/>
              </a:buClr>
              <a:buSzPts val="1100"/>
              <a:buNone/>
              <a:defRPr>
                <a:solidFill>
                  <a:schemeClr val="accent1"/>
                </a:solidFill>
              </a:defRPr>
            </a:lvl5pPr>
            <a:lvl6pPr marL="2743200" lvl="5" indent="-317500" algn="l" rtl="0">
              <a:spcBef>
                <a:spcPts val="500"/>
              </a:spcBef>
              <a:spcAft>
                <a:spcPts val="0"/>
              </a:spcAft>
              <a:buClr>
                <a:schemeClr val="accent1"/>
              </a:buClr>
              <a:buSzPts val="1400"/>
              <a:buChar char="•"/>
              <a:defRPr>
                <a:solidFill>
                  <a:schemeClr val="accent1"/>
                </a:solidFill>
              </a:defRPr>
            </a:lvl6pPr>
            <a:lvl7pPr marL="3200400" lvl="6" indent="-317500" algn="l" rtl="0">
              <a:spcBef>
                <a:spcPts val="300"/>
              </a:spcBef>
              <a:spcAft>
                <a:spcPts val="0"/>
              </a:spcAft>
              <a:buClr>
                <a:schemeClr val="accent1"/>
              </a:buClr>
              <a:buSzPts val="1400"/>
              <a:buChar char="•"/>
              <a:defRPr>
                <a:solidFill>
                  <a:schemeClr val="accent1"/>
                </a:solidFill>
              </a:defRPr>
            </a:lvl7pPr>
            <a:lvl8pPr marL="3657600" lvl="7" indent="-317500" algn="l" rtl="0">
              <a:spcBef>
                <a:spcPts val="300"/>
              </a:spcBef>
              <a:spcAft>
                <a:spcPts val="0"/>
              </a:spcAft>
              <a:buClr>
                <a:schemeClr val="accent1"/>
              </a:buClr>
              <a:buSzPts val="1400"/>
              <a:buChar char="•"/>
              <a:defRPr>
                <a:solidFill>
                  <a:schemeClr val="accent1"/>
                </a:solidFill>
              </a:defRPr>
            </a:lvl8pPr>
            <a:lvl9pPr marL="4114800" lvl="8" indent="-317500" algn="l" rtl="0">
              <a:spcBef>
                <a:spcPts val="300"/>
              </a:spcBef>
              <a:spcAft>
                <a:spcPts val="0"/>
              </a:spcAft>
              <a:buClr>
                <a:schemeClr val="accent1"/>
              </a:buClr>
              <a:buSzPts val="1400"/>
              <a:buChar char="•"/>
              <a:defRPr>
                <a:solidFill>
                  <a:schemeClr val="accent1"/>
                </a:solidFill>
              </a:defRPr>
            </a:lvl9pPr>
          </a:lstStyle>
          <a:p>
            <a:endParaRPr/>
          </a:p>
        </p:txBody>
      </p:sp>
      <p:pic>
        <p:nvPicPr>
          <p:cNvPr id="3629" name="Google Shape;3629;p399"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630" name="Google Shape;3630;p399"/>
          <p:cNvSpPr txBox="1">
            <a:spLocks noGrp="1"/>
          </p:cNvSpPr>
          <p:nvPr>
            <p:ph type="subTitle" idx="3"/>
          </p:nvPr>
        </p:nvSpPr>
        <p:spPr>
          <a:xfrm>
            <a:off x="432169" y="4919138"/>
            <a:ext cx="30519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E2 - Split Content - 1/3 Blue">
  <p:cSld name="Split Content - 1/3 Blue">
    <p:spTree>
      <p:nvGrpSpPr>
        <p:cNvPr id="1" name="Shape 3631"/>
        <p:cNvGrpSpPr/>
        <p:nvPr/>
      </p:nvGrpSpPr>
      <p:grpSpPr>
        <a:xfrm>
          <a:off x="0" y="0"/>
          <a:ext cx="0" cy="0"/>
          <a:chOff x="0" y="0"/>
          <a:chExt cx="0" cy="0"/>
        </a:xfrm>
      </p:grpSpPr>
      <p:pic>
        <p:nvPicPr>
          <p:cNvPr id="3632" name="Google Shape;3632;p400" descr="Group"/>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2068800" y="4661321"/>
            <a:ext cx="1210201" cy="481511"/>
          </a:xfrm>
          <a:prstGeom prst="rect">
            <a:avLst/>
          </a:prstGeom>
          <a:noFill/>
          <a:ln>
            <a:noFill/>
          </a:ln>
        </p:spPr>
      </p:pic>
      <p:sp>
        <p:nvSpPr>
          <p:cNvPr id="3633" name="Google Shape;3633;p400"/>
          <p:cNvSpPr/>
          <p:nvPr/>
        </p:nvSpPr>
        <p:spPr>
          <a:xfrm>
            <a:off x="0" y="670"/>
            <a:ext cx="3053692" cy="5142150"/>
          </a:xfrm>
          <a:custGeom>
            <a:avLst/>
            <a:gdLst/>
            <a:ahLst/>
            <a:cxnLst/>
            <a:rect l="l" t="t" r="r" b="b"/>
            <a:pathLst>
              <a:path w="20319" h="21600" extrusionOk="0">
                <a:moveTo>
                  <a:pt x="0" y="0"/>
                </a:moveTo>
                <a:lnTo>
                  <a:pt x="0" y="21600"/>
                </a:lnTo>
                <a:lnTo>
                  <a:pt x="16486" y="21600"/>
                </a:lnTo>
                <a:cubicBezTo>
                  <a:pt x="21600" y="14782"/>
                  <a:pt x="21594" y="6818"/>
                  <a:pt x="16480" y="0"/>
                </a:cubicBezTo>
                <a:lnTo>
                  <a:pt x="0" y="0"/>
                </a:lnTo>
                <a:close/>
              </a:path>
            </a:pathLst>
          </a:cu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pic>
        <p:nvPicPr>
          <p:cNvPr id="3634" name="Google Shape;3634;p400" descr="Group"/>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2264032" y="4863001"/>
            <a:ext cx="683449" cy="279830"/>
          </a:xfrm>
          <a:prstGeom prst="rect">
            <a:avLst/>
          </a:prstGeom>
          <a:noFill/>
          <a:ln>
            <a:noFill/>
          </a:ln>
        </p:spPr>
      </p:pic>
      <p:sp>
        <p:nvSpPr>
          <p:cNvPr id="3635" name="Google Shape;3635;p400"/>
          <p:cNvSpPr txBox="1">
            <a:spLocks noGrp="1"/>
          </p:cNvSpPr>
          <p:nvPr>
            <p:ph type="title"/>
          </p:nvPr>
        </p:nvSpPr>
        <p:spPr>
          <a:xfrm>
            <a:off x="428737" y="1622156"/>
            <a:ext cx="24600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636" name="Google Shape;3636;p400"/>
          <p:cNvSpPr txBox="1">
            <a:spLocks noGrp="1"/>
          </p:cNvSpPr>
          <p:nvPr>
            <p:ph type="body" idx="1"/>
          </p:nvPr>
        </p:nvSpPr>
        <p:spPr>
          <a:xfrm>
            <a:off x="3360467" y="1922525"/>
            <a:ext cx="2460000" cy="12984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637" name="Google Shape;3637;p400"/>
          <p:cNvSpPr txBox="1">
            <a:spLocks noGrp="1"/>
          </p:cNvSpPr>
          <p:nvPr>
            <p:ph type="body" idx="2"/>
          </p:nvPr>
        </p:nvSpPr>
        <p:spPr>
          <a:xfrm>
            <a:off x="428737" y="2870416"/>
            <a:ext cx="2291400" cy="507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accent1"/>
              </a:buClr>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Clr>
                <a:schemeClr val="accent1"/>
              </a:buClr>
              <a:buSzPts val="1400"/>
              <a:buChar char="•"/>
              <a:defRPr>
                <a:solidFill>
                  <a:schemeClr val="accent1"/>
                </a:solidFill>
              </a:defRPr>
            </a:lvl2pPr>
            <a:lvl3pPr marL="1371600" lvl="2" indent="-317500" algn="l" rtl="0">
              <a:spcBef>
                <a:spcPts val="500"/>
              </a:spcBef>
              <a:spcAft>
                <a:spcPts val="0"/>
              </a:spcAft>
              <a:buClr>
                <a:schemeClr val="accent1"/>
              </a:buClr>
              <a:buSzPts val="1400"/>
              <a:buChar char="•"/>
              <a:defRPr>
                <a:solidFill>
                  <a:schemeClr val="accent1"/>
                </a:solidFill>
              </a:defRPr>
            </a:lvl3pPr>
            <a:lvl4pPr marL="1828800" lvl="3" indent="-317500" algn="l" rtl="0">
              <a:spcBef>
                <a:spcPts val="500"/>
              </a:spcBef>
              <a:spcAft>
                <a:spcPts val="0"/>
              </a:spcAft>
              <a:buClr>
                <a:schemeClr val="accent1"/>
              </a:buClr>
              <a:buSzPts val="1400"/>
              <a:buChar char="•"/>
              <a:defRPr>
                <a:solidFill>
                  <a:schemeClr val="accent1"/>
                </a:solidFill>
              </a:defRPr>
            </a:lvl4pPr>
            <a:lvl5pPr marL="2286000" lvl="4" indent="-228600" algn="l" rtl="0">
              <a:spcBef>
                <a:spcPts val="500"/>
              </a:spcBef>
              <a:spcAft>
                <a:spcPts val="0"/>
              </a:spcAft>
              <a:buClr>
                <a:schemeClr val="accent1"/>
              </a:buClr>
              <a:buSzPts val="1100"/>
              <a:buNone/>
              <a:defRPr>
                <a:solidFill>
                  <a:schemeClr val="accent1"/>
                </a:solidFill>
              </a:defRPr>
            </a:lvl5pPr>
            <a:lvl6pPr marL="2743200" lvl="5" indent="-317500" algn="l" rtl="0">
              <a:spcBef>
                <a:spcPts val="500"/>
              </a:spcBef>
              <a:spcAft>
                <a:spcPts val="0"/>
              </a:spcAft>
              <a:buClr>
                <a:schemeClr val="accent1"/>
              </a:buClr>
              <a:buSzPts val="1400"/>
              <a:buChar char="•"/>
              <a:defRPr>
                <a:solidFill>
                  <a:schemeClr val="accent1"/>
                </a:solidFill>
              </a:defRPr>
            </a:lvl6pPr>
            <a:lvl7pPr marL="3200400" lvl="6" indent="-317500" algn="l" rtl="0">
              <a:spcBef>
                <a:spcPts val="300"/>
              </a:spcBef>
              <a:spcAft>
                <a:spcPts val="0"/>
              </a:spcAft>
              <a:buClr>
                <a:schemeClr val="accent1"/>
              </a:buClr>
              <a:buSzPts val="1400"/>
              <a:buChar char="•"/>
              <a:defRPr>
                <a:solidFill>
                  <a:schemeClr val="accent1"/>
                </a:solidFill>
              </a:defRPr>
            </a:lvl7pPr>
            <a:lvl8pPr marL="3657600" lvl="7" indent="-317500" algn="l" rtl="0">
              <a:spcBef>
                <a:spcPts val="300"/>
              </a:spcBef>
              <a:spcAft>
                <a:spcPts val="0"/>
              </a:spcAft>
              <a:buClr>
                <a:schemeClr val="accent1"/>
              </a:buClr>
              <a:buSzPts val="1400"/>
              <a:buChar char="•"/>
              <a:defRPr>
                <a:solidFill>
                  <a:schemeClr val="accent1"/>
                </a:solidFill>
              </a:defRPr>
            </a:lvl8pPr>
            <a:lvl9pPr marL="4114800" lvl="8" indent="-317500" algn="l" rtl="0">
              <a:spcBef>
                <a:spcPts val="300"/>
              </a:spcBef>
              <a:spcAft>
                <a:spcPts val="0"/>
              </a:spcAft>
              <a:buClr>
                <a:schemeClr val="accent1"/>
              </a:buClr>
              <a:buSzPts val="1400"/>
              <a:buChar char="•"/>
              <a:defRPr>
                <a:solidFill>
                  <a:schemeClr val="accent1"/>
                </a:solidFill>
              </a:defRPr>
            </a:lvl9pPr>
          </a:lstStyle>
          <a:p>
            <a:endParaRPr/>
          </a:p>
        </p:txBody>
      </p:sp>
      <p:pic>
        <p:nvPicPr>
          <p:cNvPr id="3638" name="Google Shape;3638;p400"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639" name="Google Shape;3639;p400"/>
          <p:cNvSpPr txBox="1">
            <a:spLocks noGrp="1"/>
          </p:cNvSpPr>
          <p:nvPr>
            <p:ph type="body" idx="3"/>
          </p:nvPr>
        </p:nvSpPr>
        <p:spPr>
          <a:xfrm>
            <a:off x="6130830" y="1885950"/>
            <a:ext cx="2460000" cy="1371600"/>
          </a:xfrm>
          <a:prstGeom prst="rect">
            <a:avLst/>
          </a:prstGeom>
          <a:noFill/>
          <a:ln>
            <a:noFill/>
          </a:ln>
        </p:spPr>
        <p:txBody>
          <a:bodyPr spcFirstLastPara="1" wrap="square" lIns="0" tIns="0" rIns="0" bIns="0" anchor="ctr" anchorCtr="0">
            <a:noAutofit/>
          </a:bodyPr>
          <a:lstStyle>
            <a:lvl1pPr marL="457200" lvl="0" indent="-228600" algn="l" rtl="0">
              <a:spcBef>
                <a:spcPts val="800"/>
              </a:spcBef>
              <a:spcAft>
                <a:spcPts val="0"/>
              </a:spcAft>
              <a:buSzPts val="1500"/>
              <a:buNone/>
              <a:defRPr>
                <a:solidFill>
                  <a:schemeClr val="accent2"/>
                </a:solidFill>
              </a:defRPr>
            </a:lvl1pPr>
            <a:lvl2pPr marL="914400" lvl="1" indent="-317500" algn="l" rtl="0">
              <a:spcBef>
                <a:spcPts val="200"/>
              </a:spcBef>
              <a:spcAft>
                <a:spcPts val="0"/>
              </a:spcAft>
              <a:buSzPts val="1400"/>
              <a:buChar char="•"/>
              <a:defRPr>
                <a:solidFill>
                  <a:schemeClr val="accent2"/>
                </a:solidFill>
              </a:defRPr>
            </a:lvl2pPr>
            <a:lvl3pPr marL="1371600" lvl="2" indent="-304800" algn="l" rtl="0">
              <a:spcBef>
                <a:spcPts val="500"/>
              </a:spcBef>
              <a:spcAft>
                <a:spcPts val="0"/>
              </a:spcAft>
              <a:buSzPts val="1200"/>
              <a:buChar char="•"/>
              <a:defRPr>
                <a:solidFill>
                  <a:schemeClr val="accent2"/>
                </a:solidFill>
              </a:defRPr>
            </a:lvl3pPr>
            <a:lvl4pPr marL="1828800" lvl="3" indent="-298450" algn="l" rtl="0">
              <a:spcBef>
                <a:spcPts val="500"/>
              </a:spcBef>
              <a:spcAft>
                <a:spcPts val="0"/>
              </a:spcAft>
              <a:buSzPts val="1100"/>
              <a:buChar char="•"/>
              <a:defRPr>
                <a:solidFill>
                  <a:schemeClr val="accent2"/>
                </a:solidFill>
              </a:defRPr>
            </a:lvl4pPr>
            <a:lvl5pPr marL="2286000" lvl="4" indent="-228600" algn="l" rtl="0">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640" name="Google Shape;3640;p400"/>
          <p:cNvSpPr txBox="1">
            <a:spLocks noGrp="1"/>
          </p:cNvSpPr>
          <p:nvPr>
            <p:ph type="subTitle" idx="4"/>
          </p:nvPr>
        </p:nvSpPr>
        <p:spPr>
          <a:xfrm>
            <a:off x="432169" y="4919138"/>
            <a:ext cx="17772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G5 - Cards - 4-Up">
  <p:cSld name="Cards - 4-Up">
    <p:spTree>
      <p:nvGrpSpPr>
        <p:cNvPr id="1" name="Shape 106"/>
        <p:cNvGrpSpPr/>
        <p:nvPr/>
      </p:nvGrpSpPr>
      <p:grpSpPr>
        <a:xfrm>
          <a:off x="0" y="0"/>
          <a:ext cx="0" cy="0"/>
          <a:chOff x="0" y="0"/>
          <a:chExt cx="0" cy="0"/>
        </a:xfrm>
      </p:grpSpPr>
      <p:sp>
        <p:nvSpPr>
          <p:cNvPr id="107" name="Google Shape;107;p21"/>
          <p:cNvSpPr/>
          <p:nvPr/>
        </p:nvSpPr>
        <p:spPr>
          <a:xfrm>
            <a:off x="-1" y="2114550"/>
            <a:ext cx="9144000" cy="3029100"/>
          </a:xfrm>
          <a:prstGeom prst="rect">
            <a:avLst/>
          </a:pr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108" name="Google Shape;108;p21"/>
          <p:cNvSpPr/>
          <p:nvPr/>
        </p:nvSpPr>
        <p:spPr>
          <a:xfrm>
            <a:off x="436819" y="1349399"/>
            <a:ext cx="1971900" cy="3278100"/>
          </a:xfrm>
          <a:prstGeom prst="roundRect">
            <a:avLst>
              <a:gd name="adj" fmla="val 4824"/>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109" name="Google Shape;109;p21"/>
          <p:cNvSpPr/>
          <p:nvPr/>
        </p:nvSpPr>
        <p:spPr>
          <a:xfrm>
            <a:off x="2540465" y="1349399"/>
            <a:ext cx="1966200" cy="3278100"/>
          </a:xfrm>
          <a:prstGeom prst="roundRect">
            <a:avLst>
              <a:gd name="adj" fmla="val 4843"/>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110" name="Google Shape;110;p21"/>
          <p:cNvSpPr/>
          <p:nvPr/>
        </p:nvSpPr>
        <p:spPr>
          <a:xfrm>
            <a:off x="4638616" y="1349399"/>
            <a:ext cx="1971900" cy="3278100"/>
          </a:xfrm>
          <a:prstGeom prst="roundRect">
            <a:avLst>
              <a:gd name="adj" fmla="val 4861"/>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111" name="Google Shape;111;p21"/>
          <p:cNvSpPr/>
          <p:nvPr/>
        </p:nvSpPr>
        <p:spPr>
          <a:xfrm>
            <a:off x="6739514" y="1349399"/>
            <a:ext cx="1971900" cy="3278100"/>
          </a:xfrm>
          <a:prstGeom prst="roundRect">
            <a:avLst>
              <a:gd name="adj" fmla="val 4861"/>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112" name="Google Shape;112;p21"/>
          <p:cNvSpPr txBox="1">
            <a:spLocks noGrp="1"/>
          </p:cNvSpPr>
          <p:nvPr>
            <p:ph type="body" idx="1"/>
          </p:nvPr>
        </p:nvSpPr>
        <p:spPr>
          <a:xfrm>
            <a:off x="614505" y="1449783"/>
            <a:ext cx="1616700" cy="2885100"/>
          </a:xfrm>
          <a:prstGeom prst="rect">
            <a:avLst/>
          </a:prstGeom>
          <a:noFill/>
          <a:ln>
            <a:noFill/>
          </a:ln>
        </p:spPr>
        <p:txBody>
          <a:bodyPr spcFirstLastPara="1" wrap="square" lIns="0" tIns="0" rIns="0" bIns="0" anchor="t" anchorCtr="0">
            <a:normAutofit/>
          </a:bodyPr>
          <a:lstStyle>
            <a:lvl1pPr marL="457200" lvl="0" indent="-323850" algn="ctr" rtl="0">
              <a:lnSpc>
                <a:spcPct val="100000"/>
              </a:lnSpc>
              <a:spcBef>
                <a:spcPts val="800"/>
              </a:spcBef>
              <a:spcAft>
                <a:spcPts val="0"/>
              </a:spcAft>
              <a:buSzPts val="1500"/>
              <a:buChar char="●"/>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sp>
        <p:nvSpPr>
          <p:cNvPr id="113" name="Google Shape;113;p21"/>
          <p:cNvSpPr txBox="1">
            <a:spLocks noGrp="1"/>
          </p:cNvSpPr>
          <p:nvPr>
            <p:ph type="body" idx="2"/>
          </p:nvPr>
        </p:nvSpPr>
        <p:spPr>
          <a:xfrm>
            <a:off x="2715402" y="1449783"/>
            <a:ext cx="1616700" cy="2885100"/>
          </a:xfrm>
          <a:prstGeom prst="rect">
            <a:avLst/>
          </a:prstGeom>
          <a:noFill/>
          <a:ln>
            <a:noFill/>
          </a:ln>
        </p:spPr>
        <p:txBody>
          <a:bodyPr spcFirstLastPara="1" wrap="square" lIns="0" tIns="0" rIns="0" bIns="0" anchor="t" anchorCtr="0">
            <a:normAutofit/>
          </a:bodyPr>
          <a:lstStyle>
            <a:lvl1pPr marL="457200" lvl="0" indent="-323850" algn="ctr" rtl="0">
              <a:lnSpc>
                <a:spcPct val="100000"/>
              </a:lnSpc>
              <a:spcBef>
                <a:spcPts val="800"/>
              </a:spcBef>
              <a:spcAft>
                <a:spcPts val="0"/>
              </a:spcAft>
              <a:buSzPts val="1500"/>
              <a:buChar char="●"/>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sp>
        <p:nvSpPr>
          <p:cNvPr id="114" name="Google Shape;114;p21"/>
          <p:cNvSpPr txBox="1">
            <a:spLocks noGrp="1"/>
          </p:cNvSpPr>
          <p:nvPr>
            <p:ph type="body" idx="3"/>
          </p:nvPr>
        </p:nvSpPr>
        <p:spPr>
          <a:xfrm>
            <a:off x="4816301" y="1449783"/>
            <a:ext cx="1616700" cy="2885100"/>
          </a:xfrm>
          <a:prstGeom prst="rect">
            <a:avLst/>
          </a:prstGeom>
          <a:noFill/>
          <a:ln>
            <a:noFill/>
          </a:ln>
        </p:spPr>
        <p:txBody>
          <a:bodyPr spcFirstLastPara="1" wrap="square" lIns="0" tIns="0" rIns="0" bIns="0" anchor="t" anchorCtr="0">
            <a:normAutofit/>
          </a:bodyPr>
          <a:lstStyle>
            <a:lvl1pPr marL="457200" lvl="0" indent="-323850" algn="ctr" rtl="0">
              <a:lnSpc>
                <a:spcPct val="100000"/>
              </a:lnSpc>
              <a:spcBef>
                <a:spcPts val="800"/>
              </a:spcBef>
              <a:spcAft>
                <a:spcPts val="0"/>
              </a:spcAft>
              <a:buSzPts val="1500"/>
              <a:buChar char="●"/>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sp>
        <p:nvSpPr>
          <p:cNvPr id="115" name="Google Shape;115;p21"/>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rmAutofit/>
          </a:bodyPr>
          <a:lstStyle>
            <a:lvl1pPr lvl="0" algn="l" rtl="0">
              <a:lnSpc>
                <a:spcPct val="95000"/>
              </a:lnSpc>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116" name="Google Shape;116;p21"/>
          <p:cNvSpPr txBox="1">
            <a:spLocks noGrp="1"/>
          </p:cNvSpPr>
          <p:nvPr>
            <p:ph type="body" idx="4"/>
          </p:nvPr>
        </p:nvSpPr>
        <p:spPr>
          <a:xfrm>
            <a:off x="428740" y="822884"/>
            <a:ext cx="8286600" cy="254100"/>
          </a:xfrm>
          <a:prstGeom prst="rect">
            <a:avLst/>
          </a:prstGeom>
          <a:noFill/>
          <a:ln>
            <a:noFill/>
          </a:ln>
        </p:spPr>
        <p:txBody>
          <a:bodyPr spcFirstLastPara="1" wrap="square" lIns="0" tIns="0" rIns="0" bIns="0" anchor="t" anchorCtr="0">
            <a:normAutofit/>
          </a:bodyPr>
          <a:lstStyle>
            <a:lvl1pPr marL="457200" lvl="0" indent="-336550" algn="l" rtl="0">
              <a:spcBef>
                <a:spcPts val="0"/>
              </a:spcBef>
              <a:spcAft>
                <a:spcPts val="0"/>
              </a:spcAft>
              <a:buSzPts val="1700"/>
              <a:buChar char="●"/>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4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pic>
        <p:nvPicPr>
          <p:cNvPr id="117" name="Google Shape;117;p21"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118" name="Google Shape;118;p21"/>
          <p:cNvSpPr txBox="1">
            <a:spLocks noGrp="1"/>
          </p:cNvSpPr>
          <p:nvPr>
            <p:ph type="ftr" idx="11"/>
          </p:nvPr>
        </p:nvSpPr>
        <p:spPr>
          <a:xfrm>
            <a:off x="1118385"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grpSp>
        <p:nvGrpSpPr>
          <p:cNvPr id="119" name="Google Shape;119;p21"/>
          <p:cNvGrpSpPr/>
          <p:nvPr/>
        </p:nvGrpSpPr>
        <p:grpSpPr>
          <a:xfrm>
            <a:off x="-14288" y="4738047"/>
            <a:ext cx="991393" cy="405369"/>
            <a:chOff x="-19045" y="6142422"/>
            <a:chExt cx="1747255" cy="714685"/>
          </a:xfrm>
        </p:grpSpPr>
        <p:pic>
          <p:nvPicPr>
            <p:cNvPr id="120" name="Google Shape;120;p21" descr="Footer 4.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121" name="Google Shape;121;p21"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
        <p:nvSpPr>
          <p:cNvPr id="122" name="Google Shape;122;p21"/>
          <p:cNvSpPr txBox="1">
            <a:spLocks noGrp="1"/>
          </p:cNvSpPr>
          <p:nvPr>
            <p:ph type="body" idx="5"/>
          </p:nvPr>
        </p:nvSpPr>
        <p:spPr>
          <a:xfrm>
            <a:off x="6916027" y="1449783"/>
            <a:ext cx="1618800" cy="2885100"/>
          </a:xfrm>
          <a:prstGeom prst="rect">
            <a:avLst/>
          </a:prstGeom>
          <a:noFill/>
          <a:ln>
            <a:noFill/>
          </a:ln>
        </p:spPr>
        <p:txBody>
          <a:bodyPr spcFirstLastPara="1" wrap="square" lIns="0" tIns="0" rIns="0" bIns="0" anchor="t" anchorCtr="0">
            <a:normAutofit/>
          </a:bodyPr>
          <a:lstStyle>
            <a:lvl1pPr marL="457200" lvl="0" indent="-323850" algn="ctr" rtl="0">
              <a:spcBef>
                <a:spcPts val="800"/>
              </a:spcBef>
              <a:spcAft>
                <a:spcPts val="0"/>
              </a:spcAft>
              <a:buSzPts val="1500"/>
              <a:buChar char="●"/>
              <a:defRPr b="1">
                <a:solidFill>
                  <a:schemeClr val="dk1"/>
                </a:solidFill>
              </a:defRPr>
            </a:lvl1pPr>
            <a:lvl2pPr marL="914400" lvl="1" indent="-228600" algn="ctr" rtl="0">
              <a:spcBef>
                <a:spcPts val="200"/>
              </a:spcBef>
              <a:spcAft>
                <a:spcPts val="0"/>
              </a:spcAft>
              <a:buSzPts val="1400"/>
              <a:buNone/>
              <a:defRPr>
                <a:solidFill>
                  <a:schemeClr val="accent2"/>
                </a:solidFill>
              </a:defRPr>
            </a:lvl2pPr>
            <a:lvl3pPr marL="1371600" lvl="2" indent="-304800" algn="ctr" rtl="0">
              <a:spcBef>
                <a:spcPts val="500"/>
              </a:spcBef>
              <a:spcAft>
                <a:spcPts val="0"/>
              </a:spcAft>
              <a:buSzPts val="1200"/>
              <a:buChar char="■"/>
              <a:defRPr>
                <a:solidFill>
                  <a:schemeClr val="accent2"/>
                </a:solidFill>
              </a:defRPr>
            </a:lvl3pPr>
            <a:lvl4pPr marL="1828800" lvl="3" indent="-298450" algn="ctr" rtl="0">
              <a:spcBef>
                <a:spcPts val="500"/>
              </a:spcBef>
              <a:spcAft>
                <a:spcPts val="0"/>
              </a:spcAft>
              <a:buSzPts val="1100"/>
              <a:buChar char="●"/>
              <a:defRPr>
                <a:solidFill>
                  <a:schemeClr val="accent2"/>
                </a:solidFill>
              </a:defRPr>
            </a:lvl4pPr>
            <a:lvl5pPr marL="2286000" lvl="4" indent="-228600" algn="ctr" rtl="0">
              <a:spcBef>
                <a:spcPts val="500"/>
              </a:spcBef>
              <a:spcAft>
                <a:spcPts val="0"/>
              </a:spcAft>
              <a:buSzPts val="14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F1 - Corner - A">
  <p:cSld name="Corner - A">
    <p:bg>
      <p:bgPr>
        <a:solidFill>
          <a:srgbClr val="90D0FE"/>
        </a:solidFill>
        <a:effectLst/>
      </p:bgPr>
    </p:bg>
    <p:spTree>
      <p:nvGrpSpPr>
        <p:cNvPr id="1" name="Shape 3641"/>
        <p:cNvGrpSpPr/>
        <p:nvPr/>
      </p:nvGrpSpPr>
      <p:grpSpPr>
        <a:xfrm>
          <a:off x="0" y="0"/>
          <a:ext cx="0" cy="0"/>
          <a:chOff x="0" y="0"/>
          <a:chExt cx="0" cy="0"/>
        </a:xfrm>
      </p:grpSpPr>
      <p:sp>
        <p:nvSpPr>
          <p:cNvPr id="3642" name="Google Shape;3642;p401" descr="Google Shape;94;p10"/>
          <p:cNvSpPr txBox="1"/>
          <p:nvPr/>
        </p:nvSpPr>
        <p:spPr>
          <a:xfrm>
            <a:off x="5506697" y="4654748"/>
            <a:ext cx="3648600" cy="490500"/>
          </a:xfrm>
          <a:prstGeom prst="rect">
            <a:avLst/>
          </a:prstGeom>
          <a:solidFill>
            <a:srgbClr val="0B5CAB"/>
          </a:solid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2E61"/>
              </a:buClr>
              <a:buSzPts val="1600"/>
              <a:buFont typeface="Helvetica Neue"/>
              <a:buNone/>
            </a:pPr>
            <a:endParaRPr sz="1600" b="1" i="0" u="none">
              <a:solidFill>
                <a:srgbClr val="002E61"/>
              </a:solidFill>
              <a:latin typeface="Helvetica Neue"/>
              <a:ea typeface="Helvetica Neue"/>
              <a:cs typeface="Helvetica Neue"/>
              <a:sym typeface="Helvetica Neue"/>
            </a:endParaRPr>
          </a:p>
        </p:txBody>
      </p:sp>
      <p:pic>
        <p:nvPicPr>
          <p:cNvPr id="3643" name="Google Shape;3643;p401" descr="Google Shape;95;p1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341848" y="-7144"/>
            <a:ext cx="6162918" cy="5160071"/>
          </a:xfrm>
          <a:prstGeom prst="rect">
            <a:avLst/>
          </a:prstGeom>
          <a:noFill/>
          <a:ln>
            <a:noFill/>
          </a:ln>
        </p:spPr>
      </p:pic>
      <p:sp>
        <p:nvSpPr>
          <p:cNvPr id="3644" name="Google Shape;3644;p401" descr="Google Shape;96;p10"/>
          <p:cNvSpPr txBox="1"/>
          <p:nvPr/>
        </p:nvSpPr>
        <p:spPr>
          <a:xfrm>
            <a:off x="0" y="0"/>
            <a:ext cx="1359900" cy="51435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2E61"/>
              </a:buClr>
              <a:buSzPts val="1600"/>
              <a:buFont typeface="Helvetica Neue"/>
              <a:buNone/>
            </a:pPr>
            <a:endParaRPr sz="1600" b="1" i="0" u="none">
              <a:solidFill>
                <a:srgbClr val="002E61"/>
              </a:solidFill>
              <a:latin typeface="Helvetica Neue"/>
              <a:ea typeface="Helvetica Neue"/>
              <a:cs typeface="Helvetica Neue"/>
              <a:sym typeface="Helvetica Neue"/>
            </a:endParaRPr>
          </a:p>
        </p:txBody>
      </p:sp>
      <p:sp>
        <p:nvSpPr>
          <p:cNvPr id="3645" name="Google Shape;3645;p401"/>
          <p:cNvSpPr txBox="1">
            <a:spLocks noGrp="1"/>
          </p:cNvSpPr>
          <p:nvPr>
            <p:ph type="title"/>
          </p:nvPr>
        </p:nvSpPr>
        <p:spPr>
          <a:xfrm>
            <a:off x="428736" y="267493"/>
            <a:ext cx="32565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646" name="Google Shape;3646;p401"/>
          <p:cNvSpPr txBox="1">
            <a:spLocks noGrp="1"/>
          </p:cNvSpPr>
          <p:nvPr>
            <p:ph type="body" idx="1"/>
          </p:nvPr>
        </p:nvSpPr>
        <p:spPr>
          <a:xfrm>
            <a:off x="428737" y="1917775"/>
            <a:ext cx="3947400" cy="2600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647" name="Google Shape;3647;p401"/>
          <p:cNvSpPr txBox="1">
            <a:spLocks noGrp="1"/>
          </p:cNvSpPr>
          <p:nvPr>
            <p:ph type="body" idx="2"/>
          </p:nvPr>
        </p:nvSpPr>
        <p:spPr>
          <a:xfrm>
            <a:off x="428737" y="1524427"/>
            <a:ext cx="32565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648" name="Google Shape;3648;p401"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649" name="Google Shape;3649;p401"/>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F2 - Corner - B">
  <p:cSld name="Corner - B">
    <p:spTree>
      <p:nvGrpSpPr>
        <p:cNvPr id="1" name="Shape 3650"/>
        <p:cNvGrpSpPr/>
        <p:nvPr/>
      </p:nvGrpSpPr>
      <p:grpSpPr>
        <a:xfrm>
          <a:off x="0" y="0"/>
          <a:ext cx="0" cy="0"/>
          <a:chOff x="0" y="0"/>
          <a:chExt cx="0" cy="0"/>
        </a:xfrm>
      </p:grpSpPr>
      <p:sp>
        <p:nvSpPr>
          <p:cNvPr id="3651" name="Google Shape;3651;p402"/>
          <p:cNvSpPr/>
          <p:nvPr/>
        </p:nvSpPr>
        <p:spPr>
          <a:xfrm>
            <a:off x="5002412" y="670"/>
            <a:ext cx="4146066" cy="3823740"/>
          </a:xfrm>
          <a:custGeom>
            <a:avLst/>
            <a:gdLst/>
            <a:ahLst/>
            <a:cxnLst/>
            <a:rect l="l" t="t" r="r" b="b"/>
            <a:pathLst>
              <a:path w="21600" h="21600" extrusionOk="0">
                <a:moveTo>
                  <a:pt x="0" y="0"/>
                </a:moveTo>
                <a:cubicBezTo>
                  <a:pt x="1052" y="4997"/>
                  <a:pt x="3371" y="9745"/>
                  <a:pt x="6961" y="13637"/>
                </a:cubicBezTo>
                <a:cubicBezTo>
                  <a:pt x="11083" y="18105"/>
                  <a:pt x="16244" y="20759"/>
                  <a:pt x="21600" y="21600"/>
                </a:cubicBezTo>
                <a:lnTo>
                  <a:pt x="21600" y="0"/>
                </a:lnTo>
                <a:lnTo>
                  <a:pt x="0" y="0"/>
                </a:lnTo>
                <a:close/>
              </a:path>
            </a:pathLst>
          </a:cu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3652" name="Google Shape;3652;p402"/>
          <p:cNvSpPr txBox="1">
            <a:spLocks noGrp="1"/>
          </p:cNvSpPr>
          <p:nvPr>
            <p:ph type="title"/>
          </p:nvPr>
        </p:nvSpPr>
        <p:spPr>
          <a:xfrm>
            <a:off x="428736" y="267493"/>
            <a:ext cx="3248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653" name="Google Shape;3653;p402"/>
          <p:cNvSpPr txBox="1">
            <a:spLocks noGrp="1"/>
          </p:cNvSpPr>
          <p:nvPr>
            <p:ph type="body" idx="1"/>
          </p:nvPr>
        </p:nvSpPr>
        <p:spPr>
          <a:xfrm>
            <a:off x="428737" y="1917775"/>
            <a:ext cx="3947400" cy="2600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654" name="Google Shape;3654;p402"/>
          <p:cNvSpPr txBox="1">
            <a:spLocks noGrp="1"/>
          </p:cNvSpPr>
          <p:nvPr>
            <p:ph type="body" idx="2"/>
          </p:nvPr>
        </p:nvSpPr>
        <p:spPr>
          <a:xfrm>
            <a:off x="428737" y="1524427"/>
            <a:ext cx="3248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655" name="Google Shape;3655;p402"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656" name="Google Shape;3656;p402"/>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F3 - Corner - C">
  <p:cSld name="Corner - C">
    <p:spTree>
      <p:nvGrpSpPr>
        <p:cNvPr id="1" name="Shape 3657"/>
        <p:cNvGrpSpPr/>
        <p:nvPr/>
      </p:nvGrpSpPr>
      <p:grpSpPr>
        <a:xfrm>
          <a:off x="0" y="0"/>
          <a:ext cx="0" cy="0"/>
          <a:chOff x="0" y="0"/>
          <a:chExt cx="0" cy="0"/>
        </a:xfrm>
      </p:grpSpPr>
      <p:sp>
        <p:nvSpPr>
          <p:cNvPr id="3658" name="Google Shape;3658;p403"/>
          <p:cNvSpPr txBox="1">
            <a:spLocks noGrp="1"/>
          </p:cNvSpPr>
          <p:nvPr>
            <p:ph type="title"/>
          </p:nvPr>
        </p:nvSpPr>
        <p:spPr>
          <a:xfrm>
            <a:off x="4660416" y="267493"/>
            <a:ext cx="32601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659" name="Google Shape;3659;p403"/>
          <p:cNvSpPr txBox="1">
            <a:spLocks noGrp="1"/>
          </p:cNvSpPr>
          <p:nvPr>
            <p:ph type="body" idx="1"/>
          </p:nvPr>
        </p:nvSpPr>
        <p:spPr>
          <a:xfrm>
            <a:off x="4660416" y="1917775"/>
            <a:ext cx="3936000" cy="2743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660" name="Google Shape;3660;p403"/>
          <p:cNvSpPr txBox="1">
            <a:spLocks noGrp="1"/>
          </p:cNvSpPr>
          <p:nvPr>
            <p:ph type="body" idx="2"/>
          </p:nvPr>
        </p:nvSpPr>
        <p:spPr>
          <a:xfrm>
            <a:off x="4660416" y="1524427"/>
            <a:ext cx="32601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661" name="Google Shape;3661;p403"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662" name="Google Shape;3662;p403" descr="Google Shape;745;p101"/>
          <p:cNvSpPr/>
          <p:nvPr/>
        </p:nvSpPr>
        <p:spPr>
          <a:xfrm>
            <a:off x="4167" y="595"/>
            <a:ext cx="4588704" cy="3867156"/>
          </a:xfrm>
          <a:custGeom>
            <a:avLst/>
            <a:gdLst/>
            <a:ahLst/>
            <a:cxnLst/>
            <a:rect l="l" t="t" r="r" b="b"/>
            <a:pathLst>
              <a:path w="21600" h="21600" extrusionOk="0">
                <a:moveTo>
                  <a:pt x="0" y="0"/>
                </a:moveTo>
                <a:lnTo>
                  <a:pt x="0" y="21600"/>
                </a:lnTo>
                <a:cubicBezTo>
                  <a:pt x="5572" y="21236"/>
                  <a:pt x="11055" y="18531"/>
                  <a:pt x="15311" y="13482"/>
                </a:cubicBezTo>
                <a:cubicBezTo>
                  <a:pt x="18555" y="9634"/>
                  <a:pt x="20650" y="4941"/>
                  <a:pt x="21600" y="0"/>
                </a:cubicBezTo>
                <a:lnTo>
                  <a:pt x="0" y="0"/>
                </a:lnTo>
                <a:close/>
              </a:path>
            </a:pathLst>
          </a:custGeom>
          <a:solidFill>
            <a:srgbClr val="90D0FE"/>
          </a:solid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2E61"/>
              </a:buClr>
              <a:buSzPts val="1600"/>
              <a:buFont typeface="Helvetica Neue"/>
              <a:buNone/>
            </a:pPr>
            <a:endParaRPr sz="1600" b="1" i="0" u="none">
              <a:solidFill>
                <a:srgbClr val="002E61"/>
              </a:solidFill>
              <a:latin typeface="Helvetica Neue"/>
              <a:ea typeface="Helvetica Neue"/>
              <a:cs typeface="Helvetica Neue"/>
              <a:sym typeface="Helvetica Neue"/>
            </a:endParaRPr>
          </a:p>
        </p:txBody>
      </p:sp>
      <p:sp>
        <p:nvSpPr>
          <p:cNvPr id="3663" name="Google Shape;3663;p403"/>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F4 - Corner - D">
  <p:cSld name="Corner - D">
    <p:spTree>
      <p:nvGrpSpPr>
        <p:cNvPr id="1" name="Shape 3664"/>
        <p:cNvGrpSpPr/>
        <p:nvPr/>
      </p:nvGrpSpPr>
      <p:grpSpPr>
        <a:xfrm>
          <a:off x="0" y="0"/>
          <a:ext cx="0" cy="0"/>
          <a:chOff x="0" y="0"/>
          <a:chExt cx="0" cy="0"/>
        </a:xfrm>
      </p:grpSpPr>
      <p:sp>
        <p:nvSpPr>
          <p:cNvPr id="3665" name="Google Shape;3665;p404" descr="Google Shape;738;p100"/>
          <p:cNvSpPr/>
          <p:nvPr/>
        </p:nvSpPr>
        <p:spPr>
          <a:xfrm>
            <a:off x="4167" y="969764"/>
            <a:ext cx="4643460" cy="4172580"/>
          </a:xfrm>
          <a:custGeom>
            <a:avLst/>
            <a:gdLst/>
            <a:ahLst/>
            <a:cxnLst/>
            <a:rect l="l" t="t" r="r" b="b"/>
            <a:pathLst>
              <a:path w="21600" h="21600" extrusionOk="0">
                <a:moveTo>
                  <a:pt x="0" y="0"/>
                </a:moveTo>
                <a:lnTo>
                  <a:pt x="0" y="21600"/>
                </a:lnTo>
                <a:lnTo>
                  <a:pt x="21600" y="21600"/>
                </a:lnTo>
                <a:cubicBezTo>
                  <a:pt x="20843" y="16446"/>
                  <a:pt x="18679" y="11498"/>
                  <a:pt x="15108" y="7524"/>
                </a:cubicBezTo>
                <a:cubicBezTo>
                  <a:pt x="10908" y="2849"/>
                  <a:pt x="5498" y="343"/>
                  <a:pt x="0" y="0"/>
                </a:cubicBezTo>
                <a:close/>
              </a:path>
            </a:pathLst>
          </a:custGeom>
          <a:solidFill>
            <a:srgbClr val="90D0FE"/>
          </a:solid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2E61"/>
              </a:buClr>
              <a:buSzPts val="1600"/>
              <a:buFont typeface="Helvetica Neue"/>
              <a:buNone/>
            </a:pPr>
            <a:endParaRPr sz="1600" b="1" i="0" u="none">
              <a:solidFill>
                <a:srgbClr val="002E61"/>
              </a:solidFill>
              <a:latin typeface="Helvetica Neue"/>
              <a:ea typeface="Helvetica Neue"/>
              <a:cs typeface="Helvetica Neue"/>
              <a:sym typeface="Helvetica Neue"/>
            </a:endParaRPr>
          </a:p>
        </p:txBody>
      </p:sp>
      <p:sp>
        <p:nvSpPr>
          <p:cNvPr id="3666" name="Google Shape;3666;p404"/>
          <p:cNvSpPr/>
          <p:nvPr/>
        </p:nvSpPr>
        <p:spPr>
          <a:xfrm>
            <a:off x="0" y="4652367"/>
            <a:ext cx="4643460" cy="490536"/>
          </a:xfrm>
          <a:custGeom>
            <a:avLst/>
            <a:gdLst/>
            <a:ahLst/>
            <a:cxnLst/>
            <a:rect l="l" t="t" r="r" b="b"/>
            <a:pathLst>
              <a:path w="21600" h="21600" extrusionOk="0">
                <a:moveTo>
                  <a:pt x="0" y="0"/>
                </a:moveTo>
                <a:lnTo>
                  <a:pt x="0" y="21600"/>
                </a:lnTo>
                <a:lnTo>
                  <a:pt x="21600" y="21600"/>
                </a:lnTo>
                <a:cubicBezTo>
                  <a:pt x="21475" y="14341"/>
                  <a:pt x="21307" y="7133"/>
                  <a:pt x="21104" y="0"/>
                </a:cubicBezTo>
                <a:lnTo>
                  <a:pt x="0" y="0"/>
                </a:lnTo>
                <a:close/>
              </a:path>
            </a:pathLst>
          </a:custGeom>
          <a:solidFill>
            <a:srgbClr val="0B5CAB"/>
          </a:solid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2E61"/>
              </a:buClr>
              <a:buSzPts val="1600"/>
              <a:buFont typeface="Helvetica Neue"/>
              <a:buNone/>
            </a:pPr>
            <a:endParaRPr sz="1600" b="1" i="0" u="none">
              <a:solidFill>
                <a:srgbClr val="002E61"/>
              </a:solidFill>
              <a:latin typeface="Helvetica Neue"/>
              <a:ea typeface="Helvetica Neue"/>
              <a:cs typeface="Helvetica Neue"/>
              <a:sym typeface="Helvetica Neue"/>
            </a:endParaRPr>
          </a:p>
        </p:txBody>
      </p:sp>
      <p:sp>
        <p:nvSpPr>
          <p:cNvPr id="3667" name="Google Shape;3667;p404"/>
          <p:cNvSpPr txBox="1">
            <a:spLocks noGrp="1"/>
          </p:cNvSpPr>
          <p:nvPr>
            <p:ph type="title"/>
          </p:nvPr>
        </p:nvSpPr>
        <p:spPr>
          <a:xfrm>
            <a:off x="4660416" y="267493"/>
            <a:ext cx="32601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668" name="Google Shape;3668;p404"/>
          <p:cNvSpPr txBox="1">
            <a:spLocks noGrp="1"/>
          </p:cNvSpPr>
          <p:nvPr>
            <p:ph type="body" idx="1"/>
          </p:nvPr>
        </p:nvSpPr>
        <p:spPr>
          <a:xfrm>
            <a:off x="4660416" y="1917774"/>
            <a:ext cx="3944700" cy="2743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669" name="Google Shape;3669;p404"/>
          <p:cNvSpPr txBox="1">
            <a:spLocks noGrp="1"/>
          </p:cNvSpPr>
          <p:nvPr>
            <p:ph type="body" idx="2"/>
          </p:nvPr>
        </p:nvSpPr>
        <p:spPr>
          <a:xfrm>
            <a:off x="4660416" y="1524427"/>
            <a:ext cx="32601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670" name="Google Shape;3670;p404"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671" name="Google Shape;3671;p404"/>
          <p:cNvSpPr txBox="1">
            <a:spLocks noGrp="1"/>
          </p:cNvSpPr>
          <p:nvPr>
            <p:ph type="subTitle" idx="3"/>
          </p:nvPr>
        </p:nvSpPr>
        <p:spPr>
          <a:xfrm>
            <a:off x="4660420" y="4919138"/>
            <a:ext cx="40917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G1 - Split Content - Card">
  <p:cSld name="Split Content - Card">
    <p:spTree>
      <p:nvGrpSpPr>
        <p:cNvPr id="1" name="Shape 3672"/>
        <p:cNvGrpSpPr/>
        <p:nvPr/>
      </p:nvGrpSpPr>
      <p:grpSpPr>
        <a:xfrm>
          <a:off x="0" y="0"/>
          <a:ext cx="0" cy="0"/>
          <a:chOff x="0" y="0"/>
          <a:chExt cx="0" cy="0"/>
        </a:xfrm>
      </p:grpSpPr>
      <p:sp>
        <p:nvSpPr>
          <p:cNvPr id="3673" name="Google Shape;3673;p405"/>
          <p:cNvSpPr/>
          <p:nvPr/>
        </p:nvSpPr>
        <p:spPr>
          <a:xfrm>
            <a:off x="7289543" y="3202914"/>
            <a:ext cx="1854438" cy="1939896"/>
          </a:xfrm>
          <a:custGeom>
            <a:avLst/>
            <a:gdLst/>
            <a:ahLst/>
            <a:cxnLst/>
            <a:rect l="l" t="t" r="r" b="b"/>
            <a:pathLst>
              <a:path w="20341" h="21600" extrusionOk="0">
                <a:moveTo>
                  <a:pt x="13454" y="0"/>
                </a:moveTo>
                <a:cubicBezTo>
                  <a:pt x="10010" y="0"/>
                  <a:pt x="6567" y="1333"/>
                  <a:pt x="3940" y="3999"/>
                </a:cubicBezTo>
                <a:cubicBezTo>
                  <a:pt x="-784" y="8794"/>
                  <a:pt x="-1259" y="16265"/>
                  <a:pt x="2512" y="21600"/>
                </a:cubicBezTo>
                <a:lnTo>
                  <a:pt x="20341" y="21600"/>
                </a:lnTo>
                <a:lnTo>
                  <a:pt x="20341" y="1922"/>
                </a:lnTo>
                <a:cubicBezTo>
                  <a:pt x="18226" y="641"/>
                  <a:pt x="15840" y="0"/>
                  <a:pt x="13454" y="0"/>
                </a:cubicBez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3674" name="Google Shape;3674;p405"/>
          <p:cNvSpPr/>
          <p:nvPr/>
        </p:nvSpPr>
        <p:spPr>
          <a:xfrm>
            <a:off x="-1" y="670"/>
            <a:ext cx="9143982" cy="5142150"/>
          </a:xfrm>
          <a:custGeom>
            <a:avLst/>
            <a:gdLst/>
            <a:ahLst/>
            <a:cxnLst/>
            <a:rect l="l" t="t" r="r" b="b"/>
            <a:pathLst>
              <a:path w="21600" h="21600" extrusionOk="0">
                <a:moveTo>
                  <a:pt x="0" y="0"/>
                </a:moveTo>
                <a:lnTo>
                  <a:pt x="0" y="21600"/>
                </a:lnTo>
                <a:lnTo>
                  <a:pt x="9498" y="21600"/>
                </a:lnTo>
                <a:cubicBezTo>
                  <a:pt x="12733" y="19632"/>
                  <a:pt x="15772" y="16357"/>
                  <a:pt x="18353" y="11769"/>
                </a:cubicBezTo>
                <a:cubicBezTo>
                  <a:pt x="19610" y="9534"/>
                  <a:pt x="20692" y="7104"/>
                  <a:pt x="21600" y="4535"/>
                </a:cubicBezTo>
                <a:lnTo>
                  <a:pt x="21600" y="0"/>
                </a:lnTo>
                <a:lnTo>
                  <a:pt x="0" y="0"/>
                </a:lnTo>
                <a:close/>
              </a:path>
            </a:pathLst>
          </a:cu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pic>
        <p:nvPicPr>
          <p:cNvPr id="3675" name="Google Shape;3675;p405" descr="Google Shape;1487;p17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0966" y="4757505"/>
            <a:ext cx="1462677" cy="385379"/>
          </a:xfrm>
          <a:prstGeom prst="rect">
            <a:avLst/>
          </a:prstGeom>
          <a:noFill/>
          <a:ln>
            <a:noFill/>
          </a:ln>
        </p:spPr>
      </p:pic>
      <p:sp>
        <p:nvSpPr>
          <p:cNvPr id="3676" name="Google Shape;3676;p405"/>
          <p:cNvSpPr/>
          <p:nvPr/>
        </p:nvSpPr>
        <p:spPr>
          <a:xfrm>
            <a:off x="4537744" y="304350"/>
            <a:ext cx="4317600" cy="4326900"/>
          </a:xfrm>
          <a:prstGeom prst="roundRect">
            <a:avLst>
              <a:gd name="adj" fmla="val 2772"/>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r>
              <a:rPr lang="en" sz="1400">
                <a:solidFill>
                  <a:srgbClr val="FFFFFF"/>
                </a:solidFill>
                <a:latin typeface="Salesforce Sans"/>
                <a:ea typeface="Salesforce Sans"/>
                <a:cs typeface="Salesforce Sans"/>
                <a:sym typeface="Salesforce Sans"/>
              </a:rPr>
              <a:t> </a:t>
            </a:r>
            <a:endParaRPr sz="1400">
              <a:solidFill>
                <a:srgbClr val="FFFFFF"/>
              </a:solidFill>
              <a:latin typeface="Salesforce Sans"/>
              <a:ea typeface="Salesforce Sans"/>
              <a:cs typeface="Salesforce Sans"/>
              <a:sym typeface="Salesforce Sans"/>
            </a:endParaRPr>
          </a:p>
        </p:txBody>
      </p:sp>
      <p:grpSp>
        <p:nvGrpSpPr>
          <p:cNvPr id="3677" name="Google Shape;3677;p405"/>
          <p:cNvGrpSpPr/>
          <p:nvPr/>
        </p:nvGrpSpPr>
        <p:grpSpPr>
          <a:xfrm>
            <a:off x="-14288" y="4738047"/>
            <a:ext cx="991393" cy="405369"/>
            <a:chOff x="-19045" y="6142422"/>
            <a:chExt cx="1747255" cy="714685"/>
          </a:xfrm>
        </p:grpSpPr>
        <p:pic>
          <p:nvPicPr>
            <p:cNvPr id="3678" name="Google Shape;3678;p405" descr="Footer 4.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3679" name="Google Shape;3679;p405"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
        <p:nvSpPr>
          <p:cNvPr id="3680" name="Google Shape;3680;p405"/>
          <p:cNvSpPr txBox="1">
            <a:spLocks noGrp="1"/>
          </p:cNvSpPr>
          <p:nvPr>
            <p:ph type="title"/>
          </p:nvPr>
        </p:nvSpPr>
        <p:spPr>
          <a:xfrm>
            <a:off x="428735" y="267493"/>
            <a:ext cx="32565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681" name="Google Shape;3681;p405"/>
          <p:cNvSpPr txBox="1">
            <a:spLocks noGrp="1"/>
          </p:cNvSpPr>
          <p:nvPr>
            <p:ph type="body" idx="1"/>
          </p:nvPr>
        </p:nvSpPr>
        <p:spPr>
          <a:xfrm>
            <a:off x="428737" y="1917775"/>
            <a:ext cx="3998100" cy="2600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1"/>
              </a:buClr>
              <a:buSzPts val="1500"/>
              <a:buNone/>
              <a:defRPr b="0">
                <a:solidFill>
                  <a:schemeClr val="accent1"/>
                </a:solidFill>
              </a:defRPr>
            </a:lvl1pPr>
            <a:lvl2pPr marL="914400" lvl="1" indent="-317500" algn="l" rtl="0">
              <a:lnSpc>
                <a:spcPct val="100000"/>
              </a:lnSpc>
              <a:spcBef>
                <a:spcPts val="200"/>
              </a:spcBef>
              <a:spcAft>
                <a:spcPts val="0"/>
              </a:spcAft>
              <a:buClr>
                <a:schemeClr val="accent1"/>
              </a:buClr>
              <a:buSzPts val="1400"/>
              <a:buChar char="•"/>
              <a:defRPr>
                <a:solidFill>
                  <a:schemeClr val="accent1"/>
                </a:solidFill>
              </a:defRPr>
            </a:lvl2pPr>
            <a:lvl3pPr marL="1371600" lvl="2" indent="-304800" algn="l" rtl="0">
              <a:lnSpc>
                <a:spcPct val="100000"/>
              </a:lnSpc>
              <a:spcBef>
                <a:spcPts val="500"/>
              </a:spcBef>
              <a:spcAft>
                <a:spcPts val="0"/>
              </a:spcAft>
              <a:buClr>
                <a:schemeClr val="accent1"/>
              </a:buClr>
              <a:buSzPts val="1200"/>
              <a:buChar char="•"/>
              <a:defRPr>
                <a:solidFill>
                  <a:schemeClr val="accent1"/>
                </a:solidFill>
              </a:defRPr>
            </a:lvl3pPr>
            <a:lvl4pPr marL="1828800" lvl="3" indent="-298450" algn="l" rtl="0">
              <a:lnSpc>
                <a:spcPct val="100000"/>
              </a:lnSpc>
              <a:spcBef>
                <a:spcPts val="500"/>
              </a:spcBef>
              <a:spcAft>
                <a:spcPts val="0"/>
              </a:spcAft>
              <a:buClr>
                <a:schemeClr val="accent1"/>
              </a:buClr>
              <a:buSzPts val="1100"/>
              <a:buChar char="•"/>
              <a:defRPr>
                <a:solidFill>
                  <a:schemeClr val="accent1"/>
                </a:solidFill>
              </a:defRPr>
            </a:lvl4pPr>
            <a:lvl5pPr marL="2286000" lvl="4" indent="-228600" algn="l" rtl="0">
              <a:lnSpc>
                <a:spcPct val="100000"/>
              </a:lnSpc>
              <a:spcBef>
                <a:spcPts val="500"/>
              </a:spcBef>
              <a:spcAft>
                <a:spcPts val="0"/>
              </a:spcAft>
              <a:buClr>
                <a:schemeClr val="accent1"/>
              </a:buClr>
              <a:buSzPts val="1100"/>
              <a:buNone/>
              <a:defRPr>
                <a:solidFill>
                  <a:schemeClr val="accent1"/>
                </a:solidFill>
              </a:defRPr>
            </a:lvl5pPr>
            <a:lvl6pPr marL="2743200" lvl="5" indent="-317500" algn="l" rtl="0">
              <a:spcBef>
                <a:spcPts val="500"/>
              </a:spcBef>
              <a:spcAft>
                <a:spcPts val="0"/>
              </a:spcAft>
              <a:buClr>
                <a:schemeClr val="accent1"/>
              </a:buClr>
              <a:buSzPts val="1400"/>
              <a:buChar char="•"/>
              <a:defRPr>
                <a:solidFill>
                  <a:schemeClr val="accent1"/>
                </a:solidFill>
              </a:defRPr>
            </a:lvl6pPr>
            <a:lvl7pPr marL="3200400" lvl="6" indent="-317500" algn="l" rtl="0">
              <a:spcBef>
                <a:spcPts val="300"/>
              </a:spcBef>
              <a:spcAft>
                <a:spcPts val="0"/>
              </a:spcAft>
              <a:buClr>
                <a:schemeClr val="accent1"/>
              </a:buClr>
              <a:buSzPts val="1400"/>
              <a:buChar char="•"/>
              <a:defRPr>
                <a:solidFill>
                  <a:schemeClr val="accent1"/>
                </a:solidFill>
              </a:defRPr>
            </a:lvl7pPr>
            <a:lvl8pPr marL="3657600" lvl="7" indent="-317500" algn="l" rtl="0">
              <a:spcBef>
                <a:spcPts val="300"/>
              </a:spcBef>
              <a:spcAft>
                <a:spcPts val="0"/>
              </a:spcAft>
              <a:buClr>
                <a:schemeClr val="accent1"/>
              </a:buClr>
              <a:buSzPts val="1400"/>
              <a:buChar char="•"/>
              <a:defRPr>
                <a:solidFill>
                  <a:schemeClr val="accent1"/>
                </a:solidFill>
              </a:defRPr>
            </a:lvl8pPr>
            <a:lvl9pPr marL="4114800" lvl="8" indent="-317500" algn="l" rtl="0">
              <a:spcBef>
                <a:spcPts val="300"/>
              </a:spcBef>
              <a:spcAft>
                <a:spcPts val="0"/>
              </a:spcAft>
              <a:buClr>
                <a:schemeClr val="accent1"/>
              </a:buClr>
              <a:buSzPts val="1400"/>
              <a:buChar char="•"/>
              <a:defRPr>
                <a:solidFill>
                  <a:schemeClr val="accent1"/>
                </a:solidFill>
              </a:defRPr>
            </a:lvl9pPr>
          </a:lstStyle>
          <a:p>
            <a:endParaRPr/>
          </a:p>
        </p:txBody>
      </p:sp>
      <p:sp>
        <p:nvSpPr>
          <p:cNvPr id="3682" name="Google Shape;3682;p405"/>
          <p:cNvSpPr txBox="1">
            <a:spLocks noGrp="1"/>
          </p:cNvSpPr>
          <p:nvPr>
            <p:ph type="body" idx="2"/>
          </p:nvPr>
        </p:nvSpPr>
        <p:spPr>
          <a:xfrm>
            <a:off x="428736" y="1524427"/>
            <a:ext cx="32565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683" name="Google Shape;3683;p405" descr="pasted-image.pdf"/>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684" name="Google Shape;3684;p405"/>
          <p:cNvSpPr txBox="1">
            <a:spLocks noGrp="1"/>
          </p:cNvSpPr>
          <p:nvPr>
            <p:ph type="body" idx="3"/>
          </p:nvPr>
        </p:nvSpPr>
        <p:spPr>
          <a:xfrm>
            <a:off x="4805911" y="686567"/>
            <a:ext cx="3816900" cy="3556200"/>
          </a:xfrm>
          <a:prstGeom prst="rect">
            <a:avLst/>
          </a:prstGeom>
          <a:noFill/>
          <a:ln>
            <a:noFill/>
          </a:ln>
        </p:spPr>
        <p:txBody>
          <a:bodyPr spcFirstLastPara="1" wrap="square" lIns="0" tIns="0" rIns="0" bIns="0" anchor="t" anchorCtr="0">
            <a:noAutofit/>
          </a:bodyPr>
          <a:lstStyle>
            <a:lvl1pPr marL="457200" lvl="0" indent="-228600" algn="l" rtl="0">
              <a:spcBef>
                <a:spcPts val="800"/>
              </a:spcBef>
              <a:spcAft>
                <a:spcPts val="0"/>
              </a:spcAft>
              <a:buSzPts val="1400"/>
              <a:buNone/>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685" name="Google Shape;3685;p405" descr="Google Shape;1513;p17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flipH="1">
            <a:off x="7750073" y="4723807"/>
            <a:ext cx="1401571" cy="433875"/>
          </a:xfrm>
          <a:prstGeom prst="rect">
            <a:avLst/>
          </a:prstGeom>
          <a:noFill/>
          <a:ln>
            <a:noFill/>
          </a:ln>
        </p:spPr>
      </p:pic>
      <p:pic>
        <p:nvPicPr>
          <p:cNvPr id="3686" name="Google Shape;3686;p405" descr="Google Shape;1487;p17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903373" y="4763357"/>
            <a:ext cx="1462677" cy="385379"/>
          </a:xfrm>
          <a:prstGeom prst="rect">
            <a:avLst/>
          </a:prstGeom>
          <a:noFill/>
          <a:ln>
            <a:noFill/>
          </a:ln>
        </p:spPr>
      </p:pic>
      <p:pic>
        <p:nvPicPr>
          <p:cNvPr id="3687" name="Google Shape;3687;p405" descr="Google Shape;1492;p17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834377" y="5029591"/>
            <a:ext cx="344181" cy="121627"/>
          </a:xfrm>
          <a:prstGeom prst="rect">
            <a:avLst/>
          </a:prstGeom>
          <a:noFill/>
          <a:ln>
            <a:noFill/>
          </a:ln>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G2 - Card - Large">
  <p:cSld name="Card - Large">
    <p:spTree>
      <p:nvGrpSpPr>
        <p:cNvPr id="1" name="Shape 3688"/>
        <p:cNvGrpSpPr/>
        <p:nvPr/>
      </p:nvGrpSpPr>
      <p:grpSpPr>
        <a:xfrm>
          <a:off x="0" y="0"/>
          <a:ext cx="0" cy="0"/>
          <a:chOff x="0" y="0"/>
          <a:chExt cx="0" cy="0"/>
        </a:xfrm>
      </p:grpSpPr>
      <p:sp>
        <p:nvSpPr>
          <p:cNvPr id="3689" name="Google Shape;3689;p406"/>
          <p:cNvSpPr/>
          <p:nvPr/>
        </p:nvSpPr>
        <p:spPr>
          <a:xfrm>
            <a:off x="0" y="2114550"/>
            <a:ext cx="9144000" cy="3029100"/>
          </a:xfrm>
          <a:prstGeom prst="rect">
            <a:avLst/>
          </a:pr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3690" name="Google Shape;3690;p406"/>
          <p:cNvSpPr/>
          <p:nvPr/>
        </p:nvSpPr>
        <p:spPr>
          <a:xfrm>
            <a:off x="436819" y="1357535"/>
            <a:ext cx="8277600" cy="3273600"/>
          </a:xfrm>
          <a:prstGeom prst="roundRect">
            <a:avLst>
              <a:gd name="adj" fmla="val 2905"/>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3691" name="Google Shape;3691;p406"/>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692" name="Google Shape;3692;p406"/>
          <p:cNvSpPr txBox="1">
            <a:spLocks noGrp="1"/>
          </p:cNvSpPr>
          <p:nvPr>
            <p:ph type="body" idx="1"/>
          </p:nvPr>
        </p:nvSpPr>
        <p:spPr>
          <a:xfrm>
            <a:off x="633827" y="1449550"/>
            <a:ext cx="7689900" cy="2899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693" name="Google Shape;3693;p406"/>
          <p:cNvSpPr txBox="1">
            <a:spLocks noGrp="1"/>
          </p:cNvSpPr>
          <p:nvPr>
            <p:ph type="body" idx="2"/>
          </p:nvPr>
        </p:nvSpPr>
        <p:spPr>
          <a:xfrm>
            <a:off x="428736" y="822884"/>
            <a:ext cx="82830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694" name="Google Shape;3694;p406"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3695" name="Google Shape;3695;p406" descr="Google Shape;1487;p17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40966" y="4765149"/>
            <a:ext cx="1462677" cy="385379"/>
          </a:xfrm>
          <a:prstGeom prst="rect">
            <a:avLst/>
          </a:prstGeom>
          <a:noFill/>
          <a:ln>
            <a:noFill/>
          </a:ln>
        </p:spPr>
      </p:pic>
      <p:pic>
        <p:nvPicPr>
          <p:cNvPr id="3696" name="Google Shape;3696;p406" descr="Footer 4.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521" y="4745766"/>
            <a:ext cx="990867" cy="405378"/>
          </a:xfrm>
          <a:prstGeom prst="rect">
            <a:avLst/>
          </a:prstGeom>
          <a:noFill/>
          <a:ln>
            <a:noFill/>
          </a:ln>
        </p:spPr>
      </p:pic>
      <p:pic>
        <p:nvPicPr>
          <p:cNvPr id="3697" name="Google Shape;3697;p406" descr="Image"/>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rot="-1246240">
            <a:off x="171495" y="4790449"/>
            <a:ext cx="283814" cy="249004"/>
          </a:xfrm>
          <a:prstGeom prst="rect">
            <a:avLst/>
          </a:prstGeom>
          <a:noFill/>
          <a:ln>
            <a:noFill/>
          </a:ln>
        </p:spPr>
      </p:pic>
      <p:pic>
        <p:nvPicPr>
          <p:cNvPr id="3698" name="Google Shape;3698;p406" descr="Google Shape;1492;p17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flipH="1">
            <a:off x="1791664" y="4963025"/>
            <a:ext cx="532556" cy="188193"/>
          </a:xfrm>
          <a:prstGeom prst="rect">
            <a:avLst/>
          </a:prstGeom>
          <a:noFill/>
          <a:ln>
            <a:noFill/>
          </a:ln>
        </p:spPr>
      </p:pic>
      <p:pic>
        <p:nvPicPr>
          <p:cNvPr id="3699" name="Google Shape;3699;p406" descr="Google Shape;1513;p17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flipH="1">
            <a:off x="6663608" y="4781491"/>
            <a:ext cx="1503015" cy="376192"/>
          </a:xfrm>
          <a:prstGeom prst="rect">
            <a:avLst/>
          </a:prstGeom>
          <a:noFill/>
          <a:ln>
            <a:noFill/>
          </a:ln>
        </p:spPr>
      </p:pic>
      <p:pic>
        <p:nvPicPr>
          <p:cNvPr id="3700" name="Google Shape;3700;p406" descr="Google Shape;1487;p17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7814785" y="4763363"/>
            <a:ext cx="1329213" cy="385368"/>
          </a:xfrm>
          <a:prstGeom prst="rect">
            <a:avLst/>
          </a:prstGeom>
          <a:noFill/>
          <a:ln>
            <a:noFill/>
          </a:ln>
        </p:spPr>
      </p:pic>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G3 - Cards - 2-Up">
  <p:cSld name="Cards - 2-Up">
    <p:spTree>
      <p:nvGrpSpPr>
        <p:cNvPr id="1" name="Shape 3701"/>
        <p:cNvGrpSpPr/>
        <p:nvPr/>
      </p:nvGrpSpPr>
      <p:grpSpPr>
        <a:xfrm>
          <a:off x="0" y="0"/>
          <a:ext cx="0" cy="0"/>
          <a:chOff x="0" y="0"/>
          <a:chExt cx="0" cy="0"/>
        </a:xfrm>
      </p:grpSpPr>
      <p:sp>
        <p:nvSpPr>
          <p:cNvPr id="3702" name="Google Shape;3702;p407"/>
          <p:cNvSpPr/>
          <p:nvPr/>
        </p:nvSpPr>
        <p:spPr>
          <a:xfrm>
            <a:off x="-1" y="2114550"/>
            <a:ext cx="9144000" cy="3029100"/>
          </a:xfrm>
          <a:prstGeom prst="rect">
            <a:avLst/>
          </a:pr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pic>
        <p:nvPicPr>
          <p:cNvPr id="3703" name="Google Shape;3703;p407" descr="Google Shape;1513;p17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440458" y="4773847"/>
            <a:ext cx="1503015" cy="376192"/>
          </a:xfrm>
          <a:prstGeom prst="rect">
            <a:avLst/>
          </a:prstGeom>
          <a:noFill/>
          <a:ln>
            <a:noFill/>
          </a:ln>
        </p:spPr>
      </p:pic>
      <p:pic>
        <p:nvPicPr>
          <p:cNvPr id="3704" name="Google Shape;3704;p407" descr="Google Shape;1492;p17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1926409" y="4963025"/>
            <a:ext cx="532556" cy="188193"/>
          </a:xfrm>
          <a:prstGeom prst="rect">
            <a:avLst/>
          </a:prstGeom>
          <a:noFill/>
          <a:ln>
            <a:noFill/>
          </a:ln>
        </p:spPr>
      </p:pic>
      <p:sp>
        <p:nvSpPr>
          <p:cNvPr id="3705" name="Google Shape;3705;p407"/>
          <p:cNvSpPr/>
          <p:nvPr/>
        </p:nvSpPr>
        <p:spPr>
          <a:xfrm>
            <a:off x="4685570" y="1353208"/>
            <a:ext cx="4029000" cy="3277800"/>
          </a:xfrm>
          <a:prstGeom prst="roundRect">
            <a:avLst>
              <a:gd name="adj" fmla="val 2772"/>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r>
              <a:rPr lang="en" sz="1400">
                <a:solidFill>
                  <a:srgbClr val="FFFFFF"/>
                </a:solidFill>
                <a:latin typeface="Salesforce Sans"/>
                <a:ea typeface="Salesforce Sans"/>
                <a:cs typeface="Salesforce Sans"/>
                <a:sym typeface="Salesforce Sans"/>
              </a:rPr>
              <a:t> </a:t>
            </a:r>
            <a:endParaRPr sz="1400">
              <a:solidFill>
                <a:srgbClr val="FFFFFF"/>
              </a:solidFill>
              <a:latin typeface="Salesforce Sans"/>
              <a:ea typeface="Salesforce Sans"/>
              <a:cs typeface="Salesforce Sans"/>
              <a:sym typeface="Salesforce Sans"/>
            </a:endParaRPr>
          </a:p>
        </p:txBody>
      </p:sp>
      <p:sp>
        <p:nvSpPr>
          <p:cNvPr id="3706" name="Google Shape;3706;p407"/>
          <p:cNvSpPr/>
          <p:nvPr/>
        </p:nvSpPr>
        <p:spPr>
          <a:xfrm>
            <a:off x="436958" y="1353208"/>
            <a:ext cx="4024200" cy="3277800"/>
          </a:xfrm>
          <a:prstGeom prst="roundRect">
            <a:avLst>
              <a:gd name="adj" fmla="val 2767"/>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3707" name="Google Shape;3707;p407"/>
          <p:cNvSpPr txBox="1">
            <a:spLocks noGrp="1"/>
          </p:cNvSpPr>
          <p:nvPr>
            <p:ph type="body" idx="1"/>
          </p:nvPr>
        </p:nvSpPr>
        <p:spPr>
          <a:xfrm>
            <a:off x="594598" y="1449783"/>
            <a:ext cx="3418800" cy="2579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708" name="Google Shape;3708;p407"/>
          <p:cNvSpPr txBox="1">
            <a:spLocks noGrp="1"/>
          </p:cNvSpPr>
          <p:nvPr>
            <p:ph type="body" idx="2"/>
          </p:nvPr>
        </p:nvSpPr>
        <p:spPr>
          <a:xfrm>
            <a:off x="4987160" y="1449783"/>
            <a:ext cx="3418800" cy="25794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709" name="Google Shape;3709;p407"/>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710" name="Google Shape;3710;p407"/>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711" name="Google Shape;3711;p407"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grpSp>
        <p:nvGrpSpPr>
          <p:cNvPr id="3712" name="Google Shape;3712;p407"/>
          <p:cNvGrpSpPr/>
          <p:nvPr/>
        </p:nvGrpSpPr>
        <p:grpSpPr>
          <a:xfrm>
            <a:off x="-14288" y="4745691"/>
            <a:ext cx="991393" cy="405369"/>
            <a:chOff x="-19045" y="6155897"/>
            <a:chExt cx="1747255" cy="714685"/>
          </a:xfrm>
        </p:grpSpPr>
        <p:pic>
          <p:nvPicPr>
            <p:cNvPr id="3713" name="Google Shape;3713;p407" descr="Footer 4.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9045" y="6155897"/>
              <a:ext cx="1747255" cy="714685"/>
            </a:xfrm>
            <a:prstGeom prst="rect">
              <a:avLst/>
            </a:prstGeom>
            <a:noFill/>
            <a:ln>
              <a:noFill/>
            </a:ln>
          </p:spPr>
        </p:pic>
        <p:pic>
          <p:nvPicPr>
            <p:cNvPr id="3714" name="Google Shape;3714;p407" descr="Image"/>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rot="-1246310">
              <a:off x="300068" y="6234677"/>
              <a:ext cx="500339" cy="438991"/>
            </a:xfrm>
            <a:prstGeom prst="rect">
              <a:avLst/>
            </a:prstGeom>
            <a:noFill/>
            <a:ln>
              <a:noFill/>
            </a:ln>
          </p:spPr>
        </p:pic>
      </p:grpSp>
      <p:pic>
        <p:nvPicPr>
          <p:cNvPr id="3715" name="Google Shape;3715;p407" descr="Google Shape;1524;p17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flipH="1">
            <a:off x="6876887" y="4859858"/>
            <a:ext cx="1476426" cy="291213"/>
          </a:xfrm>
          <a:prstGeom prst="rect">
            <a:avLst/>
          </a:prstGeom>
          <a:noFill/>
          <a:ln>
            <a:noFill/>
          </a:ln>
        </p:spPr>
      </p:pic>
      <p:pic>
        <p:nvPicPr>
          <p:cNvPr id="3716" name="Google Shape;3716;p407" descr="Google Shape;1523;p17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7964805" y="4774913"/>
            <a:ext cx="1179196" cy="376144"/>
          </a:xfrm>
          <a:prstGeom prst="rect">
            <a:avLst/>
          </a:prstGeom>
          <a:noFill/>
          <a:ln>
            <a:noFill/>
          </a:ln>
        </p:spPr>
      </p:pic>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G4 - Cards - 3-Up">
  <p:cSld name="Cards - 3-Up">
    <p:spTree>
      <p:nvGrpSpPr>
        <p:cNvPr id="1" name="Shape 3717"/>
        <p:cNvGrpSpPr/>
        <p:nvPr/>
      </p:nvGrpSpPr>
      <p:grpSpPr>
        <a:xfrm>
          <a:off x="0" y="0"/>
          <a:ext cx="0" cy="0"/>
          <a:chOff x="0" y="0"/>
          <a:chExt cx="0" cy="0"/>
        </a:xfrm>
      </p:grpSpPr>
      <p:sp>
        <p:nvSpPr>
          <p:cNvPr id="3718" name="Google Shape;3718;p408"/>
          <p:cNvSpPr/>
          <p:nvPr/>
        </p:nvSpPr>
        <p:spPr>
          <a:xfrm>
            <a:off x="-1" y="2114550"/>
            <a:ext cx="9144000" cy="3029100"/>
          </a:xfrm>
          <a:prstGeom prst="rect">
            <a:avLst/>
          </a:pr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3719" name="Google Shape;3719;p408"/>
          <p:cNvSpPr/>
          <p:nvPr/>
        </p:nvSpPr>
        <p:spPr>
          <a:xfrm>
            <a:off x="436819" y="1349399"/>
            <a:ext cx="2606100" cy="3278100"/>
          </a:xfrm>
          <a:prstGeom prst="roundRect">
            <a:avLst>
              <a:gd name="adj" fmla="val 3650"/>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3720" name="Google Shape;3720;p408"/>
          <p:cNvSpPr/>
          <p:nvPr/>
        </p:nvSpPr>
        <p:spPr>
          <a:xfrm>
            <a:off x="3259274" y="1349399"/>
            <a:ext cx="2609100" cy="3278100"/>
          </a:xfrm>
          <a:prstGeom prst="roundRect">
            <a:avLst>
              <a:gd name="adj" fmla="val 3650"/>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chemeClr val="accent2"/>
              </a:solidFill>
              <a:latin typeface="Salesforce Sans"/>
              <a:ea typeface="Salesforce Sans"/>
              <a:cs typeface="Salesforce Sans"/>
              <a:sym typeface="Salesforce Sans"/>
            </a:endParaRPr>
          </a:p>
        </p:txBody>
      </p:sp>
      <p:sp>
        <p:nvSpPr>
          <p:cNvPr id="3721" name="Google Shape;3721;p408"/>
          <p:cNvSpPr/>
          <p:nvPr/>
        </p:nvSpPr>
        <p:spPr>
          <a:xfrm>
            <a:off x="6087806" y="1349399"/>
            <a:ext cx="2626500" cy="3278100"/>
          </a:xfrm>
          <a:prstGeom prst="roundRect">
            <a:avLst>
              <a:gd name="adj" fmla="val 3650"/>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3722" name="Google Shape;3722;p408"/>
          <p:cNvSpPr txBox="1">
            <a:spLocks noGrp="1"/>
          </p:cNvSpPr>
          <p:nvPr>
            <p:ph type="body" idx="1"/>
          </p:nvPr>
        </p:nvSpPr>
        <p:spPr>
          <a:xfrm>
            <a:off x="883674" y="1449788"/>
            <a:ext cx="1739700" cy="2579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723" name="Google Shape;3723;p408"/>
          <p:cNvSpPr txBox="1">
            <a:spLocks noGrp="1"/>
          </p:cNvSpPr>
          <p:nvPr>
            <p:ph type="body" idx="2"/>
          </p:nvPr>
        </p:nvSpPr>
        <p:spPr>
          <a:xfrm>
            <a:off x="3693626" y="1449788"/>
            <a:ext cx="1739700" cy="25794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724" name="Google Shape;3724;p408"/>
          <p:cNvSpPr txBox="1">
            <a:spLocks noGrp="1"/>
          </p:cNvSpPr>
          <p:nvPr>
            <p:ph type="body" idx="3"/>
          </p:nvPr>
        </p:nvSpPr>
        <p:spPr>
          <a:xfrm>
            <a:off x="6460576" y="1449788"/>
            <a:ext cx="1739700" cy="25794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725" name="Google Shape;3725;p408"/>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726" name="Google Shape;3726;p408"/>
          <p:cNvSpPr txBox="1">
            <a:spLocks noGrp="1"/>
          </p:cNvSpPr>
          <p:nvPr>
            <p:ph type="body" idx="4"/>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727" name="Google Shape;3727;p408"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grpSp>
        <p:nvGrpSpPr>
          <p:cNvPr id="3728" name="Google Shape;3728;p408"/>
          <p:cNvGrpSpPr/>
          <p:nvPr/>
        </p:nvGrpSpPr>
        <p:grpSpPr>
          <a:xfrm>
            <a:off x="-14288" y="4745691"/>
            <a:ext cx="991393" cy="405369"/>
            <a:chOff x="-19045" y="6155897"/>
            <a:chExt cx="1747255" cy="714685"/>
          </a:xfrm>
        </p:grpSpPr>
        <p:pic>
          <p:nvPicPr>
            <p:cNvPr id="3729" name="Google Shape;3729;p408" descr="Footer 4.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45" y="6155897"/>
              <a:ext cx="1747255" cy="714685"/>
            </a:xfrm>
            <a:prstGeom prst="rect">
              <a:avLst/>
            </a:prstGeom>
            <a:noFill/>
            <a:ln>
              <a:noFill/>
            </a:ln>
          </p:spPr>
        </p:pic>
        <p:pic>
          <p:nvPicPr>
            <p:cNvPr id="3730" name="Google Shape;3730;p408"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246310">
              <a:off x="300068" y="6234677"/>
              <a:ext cx="500339" cy="438991"/>
            </a:xfrm>
            <a:prstGeom prst="rect">
              <a:avLst/>
            </a:prstGeom>
            <a:noFill/>
            <a:ln>
              <a:noFill/>
            </a:ln>
          </p:spPr>
        </p:pic>
      </p:grpSp>
      <p:pic>
        <p:nvPicPr>
          <p:cNvPr id="3731" name="Google Shape;3731;p408" descr="Google Shape;1513;p17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flipH="1">
            <a:off x="6849698" y="4766204"/>
            <a:ext cx="1503015" cy="376192"/>
          </a:xfrm>
          <a:prstGeom prst="rect">
            <a:avLst/>
          </a:prstGeom>
          <a:noFill/>
          <a:ln>
            <a:noFill/>
          </a:ln>
        </p:spPr>
      </p:pic>
      <p:pic>
        <p:nvPicPr>
          <p:cNvPr id="3732" name="Google Shape;3732;p408" descr="Google Shape;1524;p17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flipH="1">
            <a:off x="7880916" y="4852207"/>
            <a:ext cx="1263084" cy="291225"/>
          </a:xfrm>
          <a:prstGeom prst="rect">
            <a:avLst/>
          </a:prstGeom>
          <a:noFill/>
          <a:ln>
            <a:noFill/>
          </a:ln>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G5 - Cards - 4-Up">
  <p:cSld name="Cards - 4-Up">
    <p:spTree>
      <p:nvGrpSpPr>
        <p:cNvPr id="1" name="Shape 3733"/>
        <p:cNvGrpSpPr/>
        <p:nvPr/>
      </p:nvGrpSpPr>
      <p:grpSpPr>
        <a:xfrm>
          <a:off x="0" y="0"/>
          <a:ext cx="0" cy="0"/>
          <a:chOff x="0" y="0"/>
          <a:chExt cx="0" cy="0"/>
        </a:xfrm>
      </p:grpSpPr>
      <p:sp>
        <p:nvSpPr>
          <p:cNvPr id="3734" name="Google Shape;3734;p409"/>
          <p:cNvSpPr/>
          <p:nvPr/>
        </p:nvSpPr>
        <p:spPr>
          <a:xfrm>
            <a:off x="-1" y="2114550"/>
            <a:ext cx="9144000" cy="3029100"/>
          </a:xfrm>
          <a:prstGeom prst="rect">
            <a:avLst/>
          </a:pr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pic>
        <p:nvPicPr>
          <p:cNvPr id="3735" name="Google Shape;3735;p409" descr="Google Shape;1524;p17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6755985" y="4852214"/>
            <a:ext cx="1476426" cy="291213"/>
          </a:xfrm>
          <a:prstGeom prst="rect">
            <a:avLst/>
          </a:prstGeom>
          <a:noFill/>
          <a:ln>
            <a:noFill/>
          </a:ln>
        </p:spPr>
      </p:pic>
      <p:pic>
        <p:nvPicPr>
          <p:cNvPr id="3736" name="Google Shape;3736;p409" descr="Google Shape;1516;p17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11317" y="4834459"/>
            <a:ext cx="1202826" cy="308287"/>
          </a:xfrm>
          <a:prstGeom prst="rect">
            <a:avLst/>
          </a:prstGeom>
          <a:noFill/>
          <a:ln>
            <a:noFill/>
          </a:ln>
        </p:spPr>
      </p:pic>
      <p:pic>
        <p:nvPicPr>
          <p:cNvPr id="3737" name="Google Shape;3737;p409" descr="Google Shape;1487;p17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558249" y="4696014"/>
            <a:ext cx="1689256" cy="445079"/>
          </a:xfrm>
          <a:prstGeom prst="rect">
            <a:avLst/>
          </a:prstGeom>
          <a:noFill/>
          <a:ln>
            <a:noFill/>
          </a:ln>
        </p:spPr>
      </p:pic>
      <p:sp>
        <p:nvSpPr>
          <p:cNvPr id="3738" name="Google Shape;3738;p409"/>
          <p:cNvSpPr/>
          <p:nvPr/>
        </p:nvSpPr>
        <p:spPr>
          <a:xfrm>
            <a:off x="436819" y="1349399"/>
            <a:ext cx="1971900" cy="3278100"/>
          </a:xfrm>
          <a:prstGeom prst="roundRect">
            <a:avLst>
              <a:gd name="adj" fmla="val 4824"/>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3739" name="Google Shape;3739;p409"/>
          <p:cNvSpPr/>
          <p:nvPr/>
        </p:nvSpPr>
        <p:spPr>
          <a:xfrm>
            <a:off x="2540465" y="1349399"/>
            <a:ext cx="1966200" cy="3278100"/>
          </a:xfrm>
          <a:prstGeom prst="roundRect">
            <a:avLst>
              <a:gd name="adj" fmla="val 4843"/>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3740" name="Google Shape;3740;p409"/>
          <p:cNvSpPr/>
          <p:nvPr/>
        </p:nvSpPr>
        <p:spPr>
          <a:xfrm>
            <a:off x="4638616" y="1349399"/>
            <a:ext cx="1971900" cy="3278100"/>
          </a:xfrm>
          <a:prstGeom prst="roundRect">
            <a:avLst>
              <a:gd name="adj" fmla="val 4861"/>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3741" name="Google Shape;3741;p409"/>
          <p:cNvSpPr/>
          <p:nvPr/>
        </p:nvSpPr>
        <p:spPr>
          <a:xfrm>
            <a:off x="6739514" y="1349399"/>
            <a:ext cx="1971900" cy="3278100"/>
          </a:xfrm>
          <a:prstGeom prst="roundRect">
            <a:avLst>
              <a:gd name="adj" fmla="val 4861"/>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3742" name="Google Shape;3742;p409"/>
          <p:cNvSpPr txBox="1">
            <a:spLocks noGrp="1"/>
          </p:cNvSpPr>
          <p:nvPr>
            <p:ph type="body" idx="1"/>
          </p:nvPr>
        </p:nvSpPr>
        <p:spPr>
          <a:xfrm>
            <a:off x="614505" y="1449783"/>
            <a:ext cx="1616700" cy="2885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743" name="Google Shape;3743;p409"/>
          <p:cNvSpPr txBox="1">
            <a:spLocks noGrp="1"/>
          </p:cNvSpPr>
          <p:nvPr>
            <p:ph type="body" idx="2"/>
          </p:nvPr>
        </p:nvSpPr>
        <p:spPr>
          <a:xfrm>
            <a:off x="2715402" y="1449783"/>
            <a:ext cx="1616700" cy="2885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744" name="Google Shape;3744;p409"/>
          <p:cNvSpPr txBox="1">
            <a:spLocks noGrp="1"/>
          </p:cNvSpPr>
          <p:nvPr>
            <p:ph type="body" idx="3"/>
          </p:nvPr>
        </p:nvSpPr>
        <p:spPr>
          <a:xfrm>
            <a:off x="4816301" y="1449783"/>
            <a:ext cx="1616700" cy="2885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745" name="Google Shape;3745;p409"/>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746" name="Google Shape;3746;p409"/>
          <p:cNvSpPr txBox="1">
            <a:spLocks noGrp="1"/>
          </p:cNvSpPr>
          <p:nvPr>
            <p:ph type="body" idx="4"/>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747" name="Google Shape;3747;p409" descr="pasted-image.pdf"/>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grpSp>
        <p:nvGrpSpPr>
          <p:cNvPr id="3748" name="Google Shape;3748;p409"/>
          <p:cNvGrpSpPr/>
          <p:nvPr/>
        </p:nvGrpSpPr>
        <p:grpSpPr>
          <a:xfrm>
            <a:off x="-14288" y="4738047"/>
            <a:ext cx="991393" cy="405369"/>
            <a:chOff x="-19045" y="6142422"/>
            <a:chExt cx="1747255" cy="714685"/>
          </a:xfrm>
        </p:grpSpPr>
        <p:pic>
          <p:nvPicPr>
            <p:cNvPr id="3749" name="Google Shape;3749;p409" descr="Footer 4.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3750" name="Google Shape;3750;p409" descr="Image"/>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
        <p:nvSpPr>
          <p:cNvPr id="3751" name="Google Shape;3751;p409"/>
          <p:cNvSpPr txBox="1">
            <a:spLocks noGrp="1"/>
          </p:cNvSpPr>
          <p:nvPr>
            <p:ph type="body" idx="5"/>
          </p:nvPr>
        </p:nvSpPr>
        <p:spPr>
          <a:xfrm>
            <a:off x="6916027" y="1449783"/>
            <a:ext cx="1618800" cy="2885100"/>
          </a:xfrm>
          <a:prstGeom prst="rect">
            <a:avLst/>
          </a:prstGeom>
          <a:noFill/>
          <a:ln>
            <a:noFill/>
          </a:ln>
        </p:spPr>
        <p:txBody>
          <a:bodyPr spcFirstLastPara="1" wrap="square" lIns="0" tIns="0" rIns="0" bIns="0" anchor="t" anchorCtr="0">
            <a:noAutofit/>
          </a:bodyPr>
          <a:lstStyle>
            <a:lvl1pPr marL="457200" lvl="0" indent="-228600" algn="ctr" rtl="0">
              <a:spcBef>
                <a:spcPts val="800"/>
              </a:spcBef>
              <a:spcAft>
                <a:spcPts val="0"/>
              </a:spcAft>
              <a:buSzPts val="1500"/>
              <a:buNone/>
              <a:defRPr b="1">
                <a:solidFill>
                  <a:schemeClr val="dk1"/>
                </a:solidFill>
              </a:defRPr>
            </a:lvl1pPr>
            <a:lvl2pPr marL="914400" lvl="1" indent="-228600" algn="ctr" rtl="0">
              <a:spcBef>
                <a:spcPts val="200"/>
              </a:spcBef>
              <a:spcAft>
                <a:spcPts val="0"/>
              </a:spcAft>
              <a:buSzPts val="1400"/>
              <a:buNone/>
              <a:defRPr>
                <a:solidFill>
                  <a:schemeClr val="accent2"/>
                </a:solidFill>
              </a:defRPr>
            </a:lvl2pPr>
            <a:lvl3pPr marL="1371600" lvl="2" indent="-304800" algn="ctr" rtl="0">
              <a:spcBef>
                <a:spcPts val="500"/>
              </a:spcBef>
              <a:spcAft>
                <a:spcPts val="0"/>
              </a:spcAft>
              <a:buSzPts val="1200"/>
              <a:buChar char="•"/>
              <a:defRPr>
                <a:solidFill>
                  <a:schemeClr val="accent2"/>
                </a:solidFill>
              </a:defRPr>
            </a:lvl3pPr>
            <a:lvl4pPr marL="1828800" lvl="3" indent="-298450" algn="ctr" rtl="0">
              <a:spcBef>
                <a:spcPts val="500"/>
              </a:spcBef>
              <a:spcAft>
                <a:spcPts val="0"/>
              </a:spcAft>
              <a:buSzPts val="1100"/>
              <a:buChar char="•"/>
              <a:defRPr>
                <a:solidFill>
                  <a:schemeClr val="accent2"/>
                </a:solidFill>
              </a:defRPr>
            </a:lvl4pPr>
            <a:lvl5pPr marL="2286000" lvl="4" indent="-228600" algn="ctr"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H1 - Quote or Big Idea ">
  <p:cSld name="Quote or Big Idea ">
    <p:bg>
      <p:bgPr>
        <a:solidFill>
          <a:srgbClr val="8CCFFE"/>
        </a:solidFill>
        <a:effectLst/>
      </p:bgPr>
    </p:bg>
    <p:spTree>
      <p:nvGrpSpPr>
        <p:cNvPr id="1" name="Shape 3752"/>
        <p:cNvGrpSpPr/>
        <p:nvPr/>
      </p:nvGrpSpPr>
      <p:grpSpPr>
        <a:xfrm>
          <a:off x="0" y="0"/>
          <a:ext cx="0" cy="0"/>
          <a:chOff x="0" y="0"/>
          <a:chExt cx="0" cy="0"/>
        </a:xfrm>
      </p:grpSpPr>
      <p:sp>
        <p:nvSpPr>
          <p:cNvPr id="3753" name="Google Shape;3753;p410"/>
          <p:cNvSpPr txBox="1">
            <a:spLocks noGrp="1"/>
          </p:cNvSpPr>
          <p:nvPr>
            <p:ph type="ctrTitle"/>
          </p:nvPr>
        </p:nvSpPr>
        <p:spPr>
          <a:xfrm>
            <a:off x="433500" y="2509683"/>
            <a:ext cx="3145200" cy="8367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2600"/>
              <a:buFont typeface="Salesforce Sans"/>
              <a:buChar char="“"/>
              <a:defRPr sz="2600">
                <a:solidFill>
                  <a:schemeClr val="accent1"/>
                </a:solidFill>
              </a:defRPr>
            </a:lvl1pPr>
            <a:lvl2pPr lvl="1" algn="l" rtl="0">
              <a:spcBef>
                <a:spcPts val="0"/>
              </a:spcBef>
              <a:spcAft>
                <a:spcPts val="0"/>
              </a:spcAft>
              <a:buSzPts val="1100"/>
              <a:buNone/>
              <a:defRPr b="1"/>
            </a:lvl2pPr>
            <a:lvl3pPr lvl="2" algn="l" rtl="0">
              <a:spcBef>
                <a:spcPts val="0"/>
              </a:spcBef>
              <a:spcAft>
                <a:spcPts val="0"/>
              </a:spcAft>
              <a:buSzPts val="1100"/>
              <a:buNone/>
              <a:defRPr b="1"/>
            </a:lvl3pPr>
            <a:lvl4pPr lvl="3" algn="l" rtl="0">
              <a:spcBef>
                <a:spcPts val="0"/>
              </a:spcBef>
              <a:spcAft>
                <a:spcPts val="0"/>
              </a:spcAft>
              <a:buSzPts val="1100"/>
              <a:buNone/>
              <a:defRPr b="1"/>
            </a:lvl4pPr>
            <a:lvl5pPr lvl="4" algn="l" rtl="0">
              <a:spcBef>
                <a:spcPts val="0"/>
              </a:spcBef>
              <a:spcAft>
                <a:spcPts val="0"/>
              </a:spcAft>
              <a:buSzPts val="1100"/>
              <a:buNone/>
              <a:defRPr b="1"/>
            </a:lvl5pPr>
            <a:lvl6pPr lvl="5" algn="l" rtl="0">
              <a:spcBef>
                <a:spcPts val="0"/>
              </a:spcBef>
              <a:spcAft>
                <a:spcPts val="0"/>
              </a:spcAft>
              <a:buSzPts val="1100"/>
              <a:buNone/>
              <a:defRPr b="1"/>
            </a:lvl6pPr>
            <a:lvl7pPr lvl="6" algn="l" rtl="0">
              <a:spcBef>
                <a:spcPts val="0"/>
              </a:spcBef>
              <a:spcAft>
                <a:spcPts val="0"/>
              </a:spcAft>
              <a:buSzPts val="1100"/>
              <a:buNone/>
              <a:defRPr b="1"/>
            </a:lvl7pPr>
            <a:lvl8pPr lvl="7" algn="l" rtl="0">
              <a:spcBef>
                <a:spcPts val="0"/>
              </a:spcBef>
              <a:spcAft>
                <a:spcPts val="0"/>
              </a:spcAft>
              <a:buSzPts val="1100"/>
              <a:buNone/>
              <a:defRPr b="1"/>
            </a:lvl8pPr>
            <a:lvl9pPr lvl="8" algn="l" rtl="0">
              <a:spcBef>
                <a:spcPts val="0"/>
              </a:spcBef>
              <a:spcAft>
                <a:spcPts val="0"/>
              </a:spcAft>
              <a:buSzPts val="1100"/>
              <a:buNone/>
              <a:defRPr b="1"/>
            </a:lvl9pPr>
          </a:lstStyle>
          <a:p>
            <a:endParaRPr/>
          </a:p>
        </p:txBody>
      </p:sp>
      <p:sp>
        <p:nvSpPr>
          <p:cNvPr id="3754" name="Google Shape;3754;p410"/>
          <p:cNvSpPr txBox="1">
            <a:spLocks noGrp="1"/>
          </p:cNvSpPr>
          <p:nvPr>
            <p:ph type="body" idx="1"/>
          </p:nvPr>
        </p:nvSpPr>
        <p:spPr>
          <a:xfrm>
            <a:off x="569362" y="3405455"/>
            <a:ext cx="27234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500"/>
              <a:buNone/>
              <a:defRPr sz="15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755" name="Google Shape;3755;p410"/>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569361" y="1874442"/>
            <a:ext cx="8572406" cy="3269057"/>
          </a:xfrm>
          <a:prstGeom prst="rect">
            <a:avLst/>
          </a:prstGeom>
          <a:noFill/>
          <a:ln>
            <a:noFill/>
          </a:ln>
        </p:spPr>
      </p:pic>
      <p:sp>
        <p:nvSpPr>
          <p:cNvPr id="3756" name="Google Shape;3756;p410"/>
          <p:cNvSpPr/>
          <p:nvPr/>
        </p:nvSpPr>
        <p:spPr>
          <a:xfrm>
            <a:off x="5972325" y="2242912"/>
            <a:ext cx="1286100" cy="1288500"/>
          </a:xfrm>
          <a:prstGeom prst="ellipse">
            <a:avLst/>
          </a:prstGeom>
          <a:solidFill>
            <a:srgbClr val="04E1CB">
              <a:alpha val="80000"/>
            </a:srgb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a:solidFill>
                <a:srgbClr val="003366"/>
              </a:solidFill>
              <a:latin typeface="Salesforce Sans"/>
              <a:ea typeface="Salesforce Sans"/>
              <a:cs typeface="Salesforce Sans"/>
              <a:sym typeface="Salesforce Sans"/>
            </a:endParaRPr>
          </a:p>
        </p:txBody>
      </p:sp>
      <p:sp>
        <p:nvSpPr>
          <p:cNvPr id="3757" name="Google Shape;3757;p410"/>
          <p:cNvSpPr/>
          <p:nvPr/>
        </p:nvSpPr>
        <p:spPr>
          <a:xfrm>
            <a:off x="4372799" y="4643437"/>
            <a:ext cx="168900" cy="168900"/>
          </a:xfrm>
          <a:prstGeom prst="ellipse">
            <a:avLst/>
          </a:prstGeom>
          <a:solidFill>
            <a:srgbClr val="70BF75"/>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3758" name="Google Shape;3758;p410"/>
          <p:cNvSpPr/>
          <p:nvPr/>
        </p:nvSpPr>
        <p:spPr>
          <a:xfrm flipH="1">
            <a:off x="-99384" y="202200"/>
            <a:ext cx="695700" cy="695400"/>
          </a:xfrm>
          <a:prstGeom prst="chord">
            <a:avLst>
              <a:gd name="adj1" fmla="val 2700000"/>
              <a:gd name="adj2" fmla="val 18909957"/>
            </a:avLst>
          </a:prstGeom>
          <a:solidFill>
            <a:schemeClr val="dk2"/>
          </a:solid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376446"/>
              </a:buClr>
              <a:buSzPts val="1300"/>
              <a:buFont typeface="Helvetica Neue"/>
              <a:buNone/>
            </a:pPr>
            <a:endParaRPr sz="1300" b="1">
              <a:solidFill>
                <a:srgbClr val="376446"/>
              </a:solidFill>
              <a:latin typeface="Helvetica Neue"/>
              <a:ea typeface="Helvetica Neue"/>
              <a:cs typeface="Helvetica Neue"/>
              <a:sym typeface="Helvetica Neue"/>
            </a:endParaRPr>
          </a:p>
        </p:txBody>
      </p:sp>
      <p:pic>
        <p:nvPicPr>
          <p:cNvPr id="3759" name="Google Shape;3759;p410" descr="Imag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5132329" y="3299903"/>
            <a:ext cx="380295" cy="41813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G4 - Cards - 3-Up">
  <p:cSld name="Cards - 3-Up">
    <p:spTree>
      <p:nvGrpSpPr>
        <p:cNvPr id="1" name="Shape 123"/>
        <p:cNvGrpSpPr/>
        <p:nvPr/>
      </p:nvGrpSpPr>
      <p:grpSpPr>
        <a:xfrm>
          <a:off x="0" y="0"/>
          <a:ext cx="0" cy="0"/>
          <a:chOff x="0" y="0"/>
          <a:chExt cx="0" cy="0"/>
        </a:xfrm>
      </p:grpSpPr>
      <p:sp>
        <p:nvSpPr>
          <p:cNvPr id="124" name="Google Shape;124;p22"/>
          <p:cNvSpPr/>
          <p:nvPr/>
        </p:nvSpPr>
        <p:spPr>
          <a:xfrm>
            <a:off x="-1" y="2114550"/>
            <a:ext cx="9144000" cy="3029100"/>
          </a:xfrm>
          <a:prstGeom prst="rect">
            <a:avLst/>
          </a:pr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125" name="Google Shape;125;p22"/>
          <p:cNvSpPr/>
          <p:nvPr/>
        </p:nvSpPr>
        <p:spPr>
          <a:xfrm>
            <a:off x="436819" y="1349399"/>
            <a:ext cx="2606100" cy="3257700"/>
          </a:xfrm>
          <a:prstGeom prst="roundRect">
            <a:avLst>
              <a:gd name="adj" fmla="val 3650"/>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126" name="Google Shape;126;p22"/>
          <p:cNvSpPr/>
          <p:nvPr/>
        </p:nvSpPr>
        <p:spPr>
          <a:xfrm>
            <a:off x="3259274" y="1349399"/>
            <a:ext cx="2609100" cy="3278100"/>
          </a:xfrm>
          <a:prstGeom prst="roundRect">
            <a:avLst>
              <a:gd name="adj" fmla="val 3650"/>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chemeClr val="accent2"/>
              </a:solidFill>
              <a:latin typeface="Salesforce Sans"/>
              <a:ea typeface="Salesforce Sans"/>
              <a:cs typeface="Salesforce Sans"/>
              <a:sym typeface="Salesforce Sans"/>
            </a:endParaRPr>
          </a:p>
        </p:txBody>
      </p:sp>
      <p:sp>
        <p:nvSpPr>
          <p:cNvPr id="127" name="Google Shape;127;p22"/>
          <p:cNvSpPr/>
          <p:nvPr/>
        </p:nvSpPr>
        <p:spPr>
          <a:xfrm>
            <a:off x="6087806" y="1349399"/>
            <a:ext cx="2626500" cy="3278100"/>
          </a:xfrm>
          <a:prstGeom prst="roundRect">
            <a:avLst>
              <a:gd name="adj" fmla="val 3650"/>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128" name="Google Shape;128;p22"/>
          <p:cNvSpPr txBox="1">
            <a:spLocks noGrp="1"/>
          </p:cNvSpPr>
          <p:nvPr>
            <p:ph type="body" idx="1"/>
          </p:nvPr>
        </p:nvSpPr>
        <p:spPr>
          <a:xfrm>
            <a:off x="931511" y="1449783"/>
            <a:ext cx="1616700" cy="2579100"/>
          </a:xfrm>
          <a:prstGeom prst="rect">
            <a:avLst/>
          </a:prstGeom>
          <a:noFill/>
          <a:ln>
            <a:noFill/>
          </a:ln>
        </p:spPr>
        <p:txBody>
          <a:bodyPr spcFirstLastPara="1" wrap="square" lIns="0" tIns="0" rIns="0" bIns="0" anchor="t" anchorCtr="0">
            <a:normAutofit/>
          </a:bodyPr>
          <a:lstStyle>
            <a:lvl1pPr marL="457200" lvl="0" indent="-323850" algn="ctr" rtl="0">
              <a:lnSpc>
                <a:spcPct val="100000"/>
              </a:lnSpc>
              <a:spcBef>
                <a:spcPts val="800"/>
              </a:spcBef>
              <a:spcAft>
                <a:spcPts val="0"/>
              </a:spcAft>
              <a:buSzPts val="1500"/>
              <a:buChar char="●"/>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sp>
        <p:nvSpPr>
          <p:cNvPr id="129" name="Google Shape;129;p22"/>
          <p:cNvSpPr txBox="1">
            <a:spLocks noGrp="1"/>
          </p:cNvSpPr>
          <p:nvPr>
            <p:ph type="body" idx="2"/>
          </p:nvPr>
        </p:nvSpPr>
        <p:spPr>
          <a:xfrm>
            <a:off x="3755542" y="1449783"/>
            <a:ext cx="1616700" cy="2579400"/>
          </a:xfrm>
          <a:prstGeom prst="rect">
            <a:avLst/>
          </a:prstGeom>
          <a:noFill/>
          <a:ln>
            <a:noFill/>
          </a:ln>
        </p:spPr>
        <p:txBody>
          <a:bodyPr spcFirstLastPara="1" wrap="square" lIns="0" tIns="0" rIns="0" bIns="0" anchor="t" anchorCtr="0">
            <a:normAutofit/>
          </a:bodyPr>
          <a:lstStyle>
            <a:lvl1pPr marL="457200" lvl="0" indent="-323850" algn="ctr" rtl="0">
              <a:lnSpc>
                <a:spcPct val="100000"/>
              </a:lnSpc>
              <a:spcBef>
                <a:spcPts val="800"/>
              </a:spcBef>
              <a:spcAft>
                <a:spcPts val="0"/>
              </a:spcAft>
              <a:buSzPts val="1500"/>
              <a:buChar char="●"/>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sp>
        <p:nvSpPr>
          <p:cNvPr id="130" name="Google Shape;130;p22"/>
          <p:cNvSpPr txBox="1">
            <a:spLocks noGrp="1"/>
          </p:cNvSpPr>
          <p:nvPr>
            <p:ph type="body" idx="3"/>
          </p:nvPr>
        </p:nvSpPr>
        <p:spPr>
          <a:xfrm>
            <a:off x="6592736" y="1449783"/>
            <a:ext cx="1616700" cy="2579400"/>
          </a:xfrm>
          <a:prstGeom prst="rect">
            <a:avLst/>
          </a:prstGeom>
          <a:noFill/>
          <a:ln>
            <a:noFill/>
          </a:ln>
        </p:spPr>
        <p:txBody>
          <a:bodyPr spcFirstLastPara="1" wrap="square" lIns="0" tIns="0" rIns="0" bIns="0" anchor="t" anchorCtr="0">
            <a:normAutofit/>
          </a:bodyPr>
          <a:lstStyle>
            <a:lvl1pPr marL="457200" lvl="0" indent="-323850" algn="ctr" rtl="0">
              <a:lnSpc>
                <a:spcPct val="100000"/>
              </a:lnSpc>
              <a:spcBef>
                <a:spcPts val="800"/>
              </a:spcBef>
              <a:spcAft>
                <a:spcPts val="0"/>
              </a:spcAft>
              <a:buSzPts val="1500"/>
              <a:buChar char="●"/>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sp>
        <p:nvSpPr>
          <p:cNvPr id="131" name="Google Shape;131;p22"/>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rmAutofit/>
          </a:bodyPr>
          <a:lstStyle>
            <a:lvl1pPr lvl="0" algn="l" rtl="0">
              <a:lnSpc>
                <a:spcPct val="95000"/>
              </a:lnSpc>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132" name="Google Shape;132;p22"/>
          <p:cNvSpPr txBox="1">
            <a:spLocks noGrp="1"/>
          </p:cNvSpPr>
          <p:nvPr>
            <p:ph type="body" idx="4"/>
          </p:nvPr>
        </p:nvSpPr>
        <p:spPr>
          <a:xfrm>
            <a:off x="428740" y="822884"/>
            <a:ext cx="8286600" cy="254100"/>
          </a:xfrm>
          <a:prstGeom prst="rect">
            <a:avLst/>
          </a:prstGeom>
          <a:noFill/>
          <a:ln>
            <a:noFill/>
          </a:ln>
        </p:spPr>
        <p:txBody>
          <a:bodyPr spcFirstLastPara="1" wrap="square" lIns="0" tIns="0" rIns="0" bIns="0" anchor="t" anchorCtr="0">
            <a:normAutofit/>
          </a:bodyPr>
          <a:lstStyle>
            <a:lvl1pPr marL="457200" lvl="0" indent="-336550" algn="l" rtl="0">
              <a:spcBef>
                <a:spcPts val="0"/>
              </a:spcBef>
              <a:spcAft>
                <a:spcPts val="0"/>
              </a:spcAft>
              <a:buSzPts val="1700"/>
              <a:buChar char="●"/>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4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pic>
        <p:nvPicPr>
          <p:cNvPr id="133" name="Google Shape;133;p22"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134" name="Google Shape;134;p22"/>
          <p:cNvSpPr txBox="1">
            <a:spLocks noGrp="1"/>
          </p:cNvSpPr>
          <p:nvPr>
            <p:ph type="ftr" idx="11"/>
          </p:nvPr>
        </p:nvSpPr>
        <p:spPr>
          <a:xfrm>
            <a:off x="1118385"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grpSp>
        <p:nvGrpSpPr>
          <p:cNvPr id="135" name="Google Shape;135;p22"/>
          <p:cNvGrpSpPr/>
          <p:nvPr/>
        </p:nvGrpSpPr>
        <p:grpSpPr>
          <a:xfrm>
            <a:off x="-14288" y="4738047"/>
            <a:ext cx="991393" cy="405369"/>
            <a:chOff x="-19045" y="6142422"/>
            <a:chExt cx="1747255" cy="714685"/>
          </a:xfrm>
        </p:grpSpPr>
        <p:pic>
          <p:nvPicPr>
            <p:cNvPr id="136" name="Google Shape;136;p22" descr="Footer 4.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137" name="Google Shape;137;p22"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I1 - Segue Slide - A">
  <p:cSld name="Seque Slide - A">
    <p:bg>
      <p:bgPr>
        <a:solidFill>
          <a:srgbClr val="90D0FE"/>
        </a:solidFill>
        <a:effectLst/>
      </p:bgPr>
    </p:bg>
    <p:spTree>
      <p:nvGrpSpPr>
        <p:cNvPr id="1" name="Shape 3760"/>
        <p:cNvGrpSpPr/>
        <p:nvPr/>
      </p:nvGrpSpPr>
      <p:grpSpPr>
        <a:xfrm>
          <a:off x="0" y="0"/>
          <a:ext cx="0" cy="0"/>
          <a:chOff x="0" y="0"/>
          <a:chExt cx="0" cy="0"/>
        </a:xfrm>
      </p:grpSpPr>
      <p:sp>
        <p:nvSpPr>
          <p:cNvPr id="3761" name="Google Shape;3761;p411"/>
          <p:cNvSpPr/>
          <p:nvPr/>
        </p:nvSpPr>
        <p:spPr>
          <a:xfrm>
            <a:off x="1041119" y="4444441"/>
            <a:ext cx="651300" cy="651300"/>
          </a:xfrm>
          <a:prstGeom prst="ellipse">
            <a:avLst/>
          </a:prstGeom>
          <a:solidFill>
            <a:srgbClr val="70BF75"/>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3762" name="Google Shape;3762;p411" descr="Google Shape;1522;p17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4444900"/>
            <a:ext cx="1672639" cy="698647"/>
          </a:xfrm>
          <a:prstGeom prst="rect">
            <a:avLst/>
          </a:prstGeom>
          <a:noFill/>
          <a:ln>
            <a:noFill/>
          </a:ln>
        </p:spPr>
      </p:pic>
      <p:sp>
        <p:nvSpPr>
          <p:cNvPr id="3763" name="Google Shape;3763;p411"/>
          <p:cNvSpPr/>
          <p:nvPr/>
        </p:nvSpPr>
        <p:spPr>
          <a:xfrm>
            <a:off x="676223" y="4092403"/>
            <a:ext cx="102300" cy="102300"/>
          </a:xfrm>
          <a:prstGeom prst="ellipse">
            <a:avLst/>
          </a:prstGeom>
          <a:solidFill>
            <a:srgbClr val="FE5151"/>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3764" name="Google Shape;3764;p411"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765" name="Google Shape;3765;p411"/>
          <p:cNvSpPr txBox="1">
            <a:spLocks noGrp="1"/>
          </p:cNvSpPr>
          <p:nvPr>
            <p:ph type="ctrTitle"/>
          </p:nvPr>
        </p:nvSpPr>
        <p:spPr>
          <a:xfrm>
            <a:off x="433944" y="1659551"/>
            <a:ext cx="33474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766" name="Google Shape;3766;p411"/>
          <p:cNvSpPr txBox="1">
            <a:spLocks noGrp="1"/>
          </p:cNvSpPr>
          <p:nvPr>
            <p:ph type="body" idx="1"/>
          </p:nvPr>
        </p:nvSpPr>
        <p:spPr>
          <a:xfrm>
            <a:off x="433944" y="2534143"/>
            <a:ext cx="33474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767" name="Google Shape;3767;p411" descr="PR-circle-tropical-015-1920x1920.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252326" y="1211019"/>
            <a:ext cx="2720755" cy="2720755"/>
          </a:xfrm>
          <a:prstGeom prst="rect">
            <a:avLst/>
          </a:prstGeom>
          <a:noFill/>
          <a:ln>
            <a:noFill/>
          </a:ln>
        </p:spPr>
      </p:pic>
      <p:pic>
        <p:nvPicPr>
          <p:cNvPr id="3768" name="Google Shape;3768;p411" descr="Google Shape;1815;p18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604920" y="1715313"/>
            <a:ext cx="1755477" cy="2315279"/>
          </a:xfrm>
          <a:prstGeom prst="rect">
            <a:avLst/>
          </a:prstGeom>
          <a:noFill/>
          <a:ln>
            <a:noFill/>
          </a:ln>
        </p:spPr>
      </p:pic>
      <p:pic>
        <p:nvPicPr>
          <p:cNvPr id="3769" name="Google Shape;3769;p411" descr="Image"/>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5296571" y="3349686"/>
            <a:ext cx="1406429" cy="613333"/>
          </a:xfrm>
          <a:prstGeom prst="rect">
            <a:avLst/>
          </a:prstGeom>
          <a:noFill/>
          <a:ln>
            <a:noFill/>
          </a:ln>
        </p:spPr>
      </p:pic>
      <p:pic>
        <p:nvPicPr>
          <p:cNvPr id="3770" name="Google Shape;3770;p411"/>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6802284" y="3814931"/>
            <a:ext cx="1361211" cy="314438"/>
          </a:xfrm>
          <a:prstGeom prst="rect">
            <a:avLst/>
          </a:prstGeom>
          <a:noFill/>
          <a:ln>
            <a:noFill/>
          </a:ln>
        </p:spPr>
      </p:pic>
      <p:sp>
        <p:nvSpPr>
          <p:cNvPr id="3771" name="Google Shape;3771;p411"/>
          <p:cNvSpPr/>
          <p:nvPr/>
        </p:nvSpPr>
        <p:spPr>
          <a:xfrm>
            <a:off x="5395560" y="1460234"/>
            <a:ext cx="383400" cy="383400"/>
          </a:xfrm>
          <a:prstGeom prst="ellipse">
            <a:avLst/>
          </a:prstGeom>
          <a:solidFill>
            <a:srgbClr val="FF784F">
              <a:alpha val="71760"/>
            </a:srgb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376446"/>
              </a:buClr>
              <a:buSzPts val="1300"/>
              <a:buFont typeface="Helvetica Neue"/>
              <a:buNone/>
            </a:pPr>
            <a:endParaRPr sz="1300" b="1" i="0" u="none" strike="noStrike" cap="none">
              <a:solidFill>
                <a:srgbClr val="376446"/>
              </a:solidFill>
              <a:latin typeface="Helvetica Neue"/>
              <a:ea typeface="Helvetica Neue"/>
              <a:cs typeface="Helvetica Neue"/>
              <a:sym typeface="Helvetica Neue"/>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I2 - Segue Slide - B">
  <p:cSld name="Seque Slide - B">
    <p:bg>
      <p:bgPr>
        <a:solidFill>
          <a:srgbClr val="90D0FE"/>
        </a:solidFill>
        <a:effectLst/>
      </p:bgPr>
    </p:bg>
    <p:spTree>
      <p:nvGrpSpPr>
        <p:cNvPr id="1" name="Shape 3772"/>
        <p:cNvGrpSpPr/>
        <p:nvPr/>
      </p:nvGrpSpPr>
      <p:grpSpPr>
        <a:xfrm>
          <a:off x="0" y="0"/>
          <a:ext cx="0" cy="0"/>
          <a:chOff x="0" y="0"/>
          <a:chExt cx="0" cy="0"/>
        </a:xfrm>
      </p:grpSpPr>
      <p:sp>
        <p:nvSpPr>
          <p:cNvPr id="3773" name="Google Shape;3773;p412"/>
          <p:cNvSpPr txBox="1">
            <a:spLocks noGrp="1"/>
          </p:cNvSpPr>
          <p:nvPr>
            <p:ph type="body" idx="1"/>
          </p:nvPr>
        </p:nvSpPr>
        <p:spPr>
          <a:xfrm>
            <a:off x="433944" y="2534143"/>
            <a:ext cx="41382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774" name="Google Shape;3774;p412"/>
          <p:cNvSpPr/>
          <p:nvPr/>
        </p:nvSpPr>
        <p:spPr>
          <a:xfrm>
            <a:off x="1041119" y="4444441"/>
            <a:ext cx="651300" cy="651300"/>
          </a:xfrm>
          <a:prstGeom prst="ellipse">
            <a:avLst/>
          </a:prstGeom>
          <a:solidFill>
            <a:schemeClr val="accent6">
              <a:alpha val="79610"/>
            </a:scheme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3775" name="Google Shape;3775;p412"/>
          <p:cNvSpPr/>
          <p:nvPr/>
        </p:nvSpPr>
        <p:spPr>
          <a:xfrm>
            <a:off x="676223" y="4092403"/>
            <a:ext cx="102300" cy="102300"/>
          </a:xfrm>
          <a:prstGeom prst="ellipse">
            <a:avLst/>
          </a:prstGeom>
          <a:solidFill>
            <a:srgbClr val="888DD0"/>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3776" name="Google Shape;3776;p412" descr="Google Shape;1524;p17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4540796"/>
            <a:ext cx="2403089" cy="601983"/>
          </a:xfrm>
          <a:prstGeom prst="rect">
            <a:avLst/>
          </a:prstGeom>
          <a:noFill/>
          <a:ln>
            <a:noFill/>
          </a:ln>
        </p:spPr>
      </p:pic>
      <p:sp>
        <p:nvSpPr>
          <p:cNvPr id="3777" name="Google Shape;3777;p412"/>
          <p:cNvSpPr txBox="1">
            <a:spLocks noGrp="1"/>
          </p:cNvSpPr>
          <p:nvPr>
            <p:ph type="ctrTitle"/>
          </p:nvPr>
        </p:nvSpPr>
        <p:spPr>
          <a:xfrm>
            <a:off x="433951" y="1659544"/>
            <a:ext cx="36099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3778" name="Google Shape;3778;p412"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3779" name="Google Shape;3779;p412" descr="PR-circle-desert-009-1920x1920.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252326" y="1210310"/>
            <a:ext cx="2720755" cy="2722172"/>
          </a:xfrm>
          <a:prstGeom prst="rect">
            <a:avLst/>
          </a:prstGeom>
          <a:noFill/>
          <a:ln>
            <a:noFill/>
          </a:ln>
        </p:spPr>
      </p:pic>
      <p:pic>
        <p:nvPicPr>
          <p:cNvPr id="3780" name="Google Shape;3780;p412" descr="Google Shape;1490;p17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830846" y="3570939"/>
            <a:ext cx="972142" cy="413521"/>
          </a:xfrm>
          <a:prstGeom prst="rect">
            <a:avLst/>
          </a:prstGeom>
          <a:noFill/>
          <a:ln>
            <a:noFill/>
          </a:ln>
        </p:spPr>
      </p:pic>
      <p:pic>
        <p:nvPicPr>
          <p:cNvPr id="3781" name="Google Shape;3781;p412" descr="Google Shape;1794;p18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332241" y="1586747"/>
            <a:ext cx="1550282" cy="2491524"/>
          </a:xfrm>
          <a:prstGeom prst="rect">
            <a:avLst/>
          </a:prstGeom>
          <a:noFill/>
          <a:ln>
            <a:noFill/>
          </a:ln>
        </p:spPr>
      </p:pic>
      <p:pic>
        <p:nvPicPr>
          <p:cNvPr id="3782" name="Google Shape;3782;p412"/>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6384125" y="3872072"/>
            <a:ext cx="1276888" cy="314456"/>
          </a:xfrm>
          <a:prstGeom prst="rect">
            <a:avLst/>
          </a:prstGeom>
          <a:noFill/>
          <a:ln>
            <a:noFill/>
          </a:ln>
        </p:spPr>
      </p:pic>
      <p:sp>
        <p:nvSpPr>
          <p:cNvPr id="3783" name="Google Shape;3783;p412"/>
          <p:cNvSpPr/>
          <p:nvPr/>
        </p:nvSpPr>
        <p:spPr>
          <a:xfrm>
            <a:off x="5395560" y="1460234"/>
            <a:ext cx="383400" cy="383400"/>
          </a:xfrm>
          <a:prstGeom prst="ellipse">
            <a:avLst/>
          </a:prstGeom>
          <a:solidFill>
            <a:srgbClr val="888DD0"/>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a:solidFill>
                <a:srgbClr val="003366"/>
              </a:solidFill>
              <a:latin typeface="Helvetica Neue"/>
              <a:ea typeface="Helvetica Neue"/>
              <a:cs typeface="Helvetica Neue"/>
              <a:sym typeface="Helvetica Neue"/>
            </a:endParaRPr>
          </a:p>
        </p:txBody>
      </p:sp>
      <p:sp>
        <p:nvSpPr>
          <p:cNvPr id="3784" name="Google Shape;3784;p412"/>
          <p:cNvSpPr/>
          <p:nvPr/>
        </p:nvSpPr>
        <p:spPr>
          <a:xfrm>
            <a:off x="5397186" y="3838935"/>
            <a:ext cx="115800" cy="11610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376446"/>
              </a:buClr>
              <a:buSzPts val="1300"/>
              <a:buFont typeface="Helvetica Neue"/>
              <a:buNone/>
            </a:pPr>
            <a:endParaRPr sz="1300" b="1" i="0" u="none" strike="noStrike" cap="none">
              <a:solidFill>
                <a:srgbClr val="376446"/>
              </a:solidFill>
              <a:latin typeface="Helvetica Neue"/>
              <a:ea typeface="Helvetica Neue"/>
              <a:cs typeface="Helvetica Neue"/>
              <a:sym typeface="Helvetica Neue"/>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I3 - Segue Slide - C">
  <p:cSld name="Seque Slide - C">
    <p:bg>
      <p:bgPr>
        <a:solidFill>
          <a:srgbClr val="90D0FE"/>
        </a:solidFill>
        <a:effectLst/>
      </p:bgPr>
    </p:bg>
    <p:spTree>
      <p:nvGrpSpPr>
        <p:cNvPr id="1" name="Shape 3785"/>
        <p:cNvGrpSpPr/>
        <p:nvPr/>
      </p:nvGrpSpPr>
      <p:grpSpPr>
        <a:xfrm>
          <a:off x="0" y="0"/>
          <a:ext cx="0" cy="0"/>
          <a:chOff x="0" y="0"/>
          <a:chExt cx="0" cy="0"/>
        </a:xfrm>
      </p:grpSpPr>
      <p:sp>
        <p:nvSpPr>
          <p:cNvPr id="3786" name="Google Shape;3786;p413"/>
          <p:cNvSpPr txBox="1">
            <a:spLocks noGrp="1"/>
          </p:cNvSpPr>
          <p:nvPr>
            <p:ph type="body" idx="1"/>
          </p:nvPr>
        </p:nvSpPr>
        <p:spPr>
          <a:xfrm>
            <a:off x="433944" y="2534143"/>
            <a:ext cx="29625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787" name="Google Shape;3787;p413"/>
          <p:cNvSpPr/>
          <p:nvPr/>
        </p:nvSpPr>
        <p:spPr>
          <a:xfrm>
            <a:off x="1041119" y="4444441"/>
            <a:ext cx="651300" cy="651300"/>
          </a:xfrm>
          <a:prstGeom prst="ellipse">
            <a:avLst/>
          </a:prstGeom>
          <a:solidFill>
            <a:srgbClr val="FBBE01">
              <a:alpha val="89410"/>
            </a:srgb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3788" name="Google Shape;3788;p413"/>
          <p:cNvSpPr/>
          <p:nvPr/>
        </p:nvSpPr>
        <p:spPr>
          <a:xfrm>
            <a:off x="676223" y="4035253"/>
            <a:ext cx="102300" cy="102300"/>
          </a:xfrm>
          <a:prstGeom prst="ellipse">
            <a:avLst/>
          </a:prstGeom>
          <a:solidFill>
            <a:srgbClr val="09817A"/>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3789" name="Google Shape;3789;p413" descr="Google Shape;1517;p17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1418051" y="4645942"/>
            <a:ext cx="737973" cy="497428"/>
          </a:xfrm>
          <a:prstGeom prst="rect">
            <a:avLst/>
          </a:prstGeom>
          <a:noFill/>
          <a:ln>
            <a:noFill/>
          </a:ln>
        </p:spPr>
      </p:pic>
      <p:pic>
        <p:nvPicPr>
          <p:cNvPr id="3790" name="Google Shape;3790;p413" descr="Google Shape;670;p9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522" y="4468318"/>
            <a:ext cx="1650249" cy="675006"/>
          </a:xfrm>
          <a:prstGeom prst="rect">
            <a:avLst/>
          </a:prstGeom>
          <a:noFill/>
          <a:ln>
            <a:noFill/>
          </a:ln>
        </p:spPr>
      </p:pic>
      <p:sp>
        <p:nvSpPr>
          <p:cNvPr id="3791" name="Google Shape;3791;p413"/>
          <p:cNvSpPr txBox="1">
            <a:spLocks noGrp="1"/>
          </p:cNvSpPr>
          <p:nvPr>
            <p:ph type="ctrTitle"/>
          </p:nvPr>
        </p:nvSpPr>
        <p:spPr>
          <a:xfrm>
            <a:off x="433944" y="1659551"/>
            <a:ext cx="29625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3792" name="Google Shape;3792;p413"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3793" name="Google Shape;3793;p413" descr="PR-circle-forest-014-1920x1920.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252326" y="1211019"/>
            <a:ext cx="2720755" cy="2720755"/>
          </a:xfrm>
          <a:prstGeom prst="rect">
            <a:avLst/>
          </a:prstGeom>
          <a:noFill/>
          <a:ln>
            <a:noFill/>
          </a:ln>
        </p:spPr>
      </p:pic>
      <p:pic>
        <p:nvPicPr>
          <p:cNvPr id="3794" name="Google Shape;3794;p413" descr="Google Shape;1489;p17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flipH="1">
            <a:off x="5727365" y="3497392"/>
            <a:ext cx="1233374" cy="490730"/>
          </a:xfrm>
          <a:prstGeom prst="rect">
            <a:avLst/>
          </a:prstGeom>
          <a:noFill/>
          <a:ln>
            <a:noFill/>
          </a:ln>
        </p:spPr>
      </p:pic>
      <p:pic>
        <p:nvPicPr>
          <p:cNvPr id="3795" name="Google Shape;3795;p413" descr="CLOUDY_Tshirt_WaveLeft_SFS20_sRGB.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272923" y="1780647"/>
            <a:ext cx="1302960" cy="2304988"/>
          </a:xfrm>
          <a:prstGeom prst="rect">
            <a:avLst/>
          </a:prstGeom>
          <a:noFill/>
          <a:ln>
            <a:noFill/>
          </a:ln>
        </p:spPr>
      </p:pic>
      <p:pic>
        <p:nvPicPr>
          <p:cNvPr id="3796" name="Google Shape;3796;p413"/>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6384125" y="3872081"/>
            <a:ext cx="1361211" cy="314438"/>
          </a:xfrm>
          <a:prstGeom prst="rect">
            <a:avLst/>
          </a:prstGeom>
          <a:noFill/>
          <a:ln>
            <a:noFill/>
          </a:ln>
        </p:spPr>
      </p:pic>
      <p:sp>
        <p:nvSpPr>
          <p:cNvPr id="3797" name="Google Shape;3797;p413"/>
          <p:cNvSpPr/>
          <p:nvPr/>
        </p:nvSpPr>
        <p:spPr>
          <a:xfrm>
            <a:off x="5395560" y="1460234"/>
            <a:ext cx="383400" cy="383400"/>
          </a:xfrm>
          <a:prstGeom prst="ellipse">
            <a:avLst/>
          </a:prstGeom>
          <a:solidFill>
            <a:srgbClr val="FBBE01">
              <a:alpha val="89410"/>
            </a:srgb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a:solidFill>
                <a:srgbClr val="003366"/>
              </a:solidFill>
              <a:latin typeface="Helvetica Neue"/>
              <a:ea typeface="Helvetica Neue"/>
              <a:cs typeface="Helvetica Neue"/>
              <a:sym typeface="Helvetica Neue"/>
            </a:endParaRPr>
          </a:p>
        </p:txBody>
      </p:sp>
      <p:sp>
        <p:nvSpPr>
          <p:cNvPr id="3798" name="Google Shape;3798;p413"/>
          <p:cNvSpPr/>
          <p:nvPr/>
        </p:nvSpPr>
        <p:spPr>
          <a:xfrm>
            <a:off x="5397186" y="3838935"/>
            <a:ext cx="115800" cy="11610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376446"/>
              </a:buClr>
              <a:buSzPts val="1300"/>
              <a:buFont typeface="Helvetica Neue"/>
              <a:buNone/>
            </a:pPr>
            <a:endParaRPr sz="1300" b="1" i="0" u="none" strike="noStrike" cap="none">
              <a:solidFill>
                <a:srgbClr val="376446"/>
              </a:solidFill>
              <a:latin typeface="Helvetica Neue"/>
              <a:ea typeface="Helvetica Neue"/>
              <a:cs typeface="Helvetica Neue"/>
              <a:sym typeface="Helvetica Neue"/>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J1 - Speaker Slide - A">
  <p:cSld name="Speaker Slide - A">
    <p:bg>
      <p:bgPr>
        <a:solidFill>
          <a:srgbClr val="90D0FE"/>
        </a:solidFill>
        <a:effectLst/>
      </p:bgPr>
    </p:bg>
    <p:spTree>
      <p:nvGrpSpPr>
        <p:cNvPr id="1" name="Shape 3799"/>
        <p:cNvGrpSpPr/>
        <p:nvPr/>
      </p:nvGrpSpPr>
      <p:grpSpPr>
        <a:xfrm>
          <a:off x="0" y="0"/>
          <a:ext cx="0" cy="0"/>
          <a:chOff x="0" y="0"/>
          <a:chExt cx="0" cy="0"/>
        </a:xfrm>
      </p:grpSpPr>
      <p:pic>
        <p:nvPicPr>
          <p:cNvPr id="3800" name="Google Shape;3800;p41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340"/>
            <a:ext cx="9141619" cy="5142158"/>
          </a:xfrm>
          <a:prstGeom prst="rect">
            <a:avLst/>
          </a:prstGeom>
          <a:noFill/>
          <a:ln>
            <a:noFill/>
          </a:ln>
        </p:spPr>
      </p:pic>
      <p:sp>
        <p:nvSpPr>
          <p:cNvPr id="3801" name="Google Shape;3801;p414"/>
          <p:cNvSpPr txBox="1">
            <a:spLocks noGrp="1"/>
          </p:cNvSpPr>
          <p:nvPr>
            <p:ph type="ctrTitle"/>
          </p:nvPr>
        </p:nvSpPr>
        <p:spPr>
          <a:xfrm>
            <a:off x="433944" y="1659551"/>
            <a:ext cx="34257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802" name="Google Shape;3802;p414"/>
          <p:cNvSpPr txBox="1">
            <a:spLocks noGrp="1"/>
          </p:cNvSpPr>
          <p:nvPr>
            <p:ph type="body" idx="1"/>
          </p:nvPr>
        </p:nvSpPr>
        <p:spPr>
          <a:xfrm>
            <a:off x="433944" y="2534143"/>
            <a:ext cx="34257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400"/>
              <a:buNone/>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grpSp>
        <p:nvGrpSpPr>
          <p:cNvPr id="3803" name="Google Shape;3803;p414"/>
          <p:cNvGrpSpPr/>
          <p:nvPr/>
        </p:nvGrpSpPr>
        <p:grpSpPr>
          <a:xfrm rot="-2279644">
            <a:off x="5921149" y="1320155"/>
            <a:ext cx="2979273" cy="2042020"/>
            <a:chOff x="8133007" y="4026588"/>
            <a:chExt cx="1929084" cy="1309200"/>
          </a:xfrm>
        </p:grpSpPr>
        <p:grpSp>
          <p:nvGrpSpPr>
            <p:cNvPr id="3804" name="Google Shape;3804;p414"/>
            <p:cNvGrpSpPr/>
            <p:nvPr/>
          </p:nvGrpSpPr>
          <p:grpSpPr>
            <a:xfrm rot="2982870" flipH="1">
              <a:off x="9242558" y="4137612"/>
              <a:ext cx="641761" cy="763400"/>
              <a:chOff x="379250" y="-308235"/>
              <a:chExt cx="1283912" cy="1527265"/>
            </a:xfrm>
          </p:grpSpPr>
          <p:pic>
            <p:nvPicPr>
              <p:cNvPr id="3805" name="Google Shape;3805;p414" descr="Google Shape;897;p6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004831">
                <a:off x="898708" y="-256064"/>
                <a:ext cx="571566" cy="1422923"/>
              </a:xfrm>
              <a:prstGeom prst="rect">
                <a:avLst/>
              </a:prstGeom>
              <a:noFill/>
              <a:ln>
                <a:noFill/>
              </a:ln>
            </p:spPr>
          </p:pic>
          <p:pic>
            <p:nvPicPr>
              <p:cNvPr id="3806" name="Google Shape;3806;p414" descr="Google Shape;898;p6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57644">
                <a:off x="403223" y="91332"/>
                <a:ext cx="663818" cy="1061128"/>
              </a:xfrm>
              <a:prstGeom prst="rect">
                <a:avLst/>
              </a:prstGeom>
              <a:noFill/>
              <a:ln>
                <a:noFill/>
              </a:ln>
            </p:spPr>
          </p:pic>
        </p:grpSp>
        <p:sp>
          <p:nvSpPr>
            <p:cNvPr id="3807" name="Google Shape;3807;p414"/>
            <p:cNvSpPr/>
            <p:nvPr/>
          </p:nvSpPr>
          <p:spPr>
            <a:xfrm>
              <a:off x="8133007" y="4026588"/>
              <a:ext cx="1323600" cy="1309200"/>
            </a:xfrm>
            <a:prstGeom prst="ellipse">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grpSp>
      <p:pic>
        <p:nvPicPr>
          <p:cNvPr id="3808" name="Google Shape;3808;p414" descr="Icon&#10;&#10;Description automatically generated"/>
          <p:cNvPicPr preferRelativeResize="0"/>
          <p:nvPr/>
        </p:nvPicPr>
        <p:blipFill rotWithShape="1">
          <a:blip r:embed="rId5" cstate="email">
            <a:alphaModFix amt="65000"/>
            <a:extLst>
              <a:ext uri="{28A0092B-C50C-407E-A947-70E740481C1C}">
                <a14:useLocalDpi xmlns:a14="http://schemas.microsoft.com/office/drawing/2010/main"/>
              </a:ext>
            </a:extLst>
          </a:blip>
          <a:srcRect/>
          <a:stretch/>
        </p:blipFill>
        <p:spPr>
          <a:xfrm>
            <a:off x="1137249" y="3933068"/>
            <a:ext cx="816155" cy="331027"/>
          </a:xfrm>
          <a:prstGeom prst="rect">
            <a:avLst/>
          </a:prstGeom>
          <a:noFill/>
          <a:ln>
            <a:noFill/>
          </a:ln>
        </p:spPr>
      </p:pic>
      <p:pic>
        <p:nvPicPr>
          <p:cNvPr id="3809" name="Google Shape;3809;p414" descr="Icon&#10;&#10;Description automatically generated"/>
          <p:cNvPicPr preferRelativeResize="0"/>
          <p:nvPr/>
        </p:nvPicPr>
        <p:blipFill rotWithShape="1">
          <a:blip r:embed="rId6" cstate="email">
            <a:alphaModFix amt="25000"/>
            <a:extLst>
              <a:ext uri="{28A0092B-C50C-407E-A947-70E740481C1C}">
                <a14:useLocalDpi xmlns:a14="http://schemas.microsoft.com/office/drawing/2010/main"/>
              </a:ext>
            </a:extLst>
          </a:blip>
          <a:srcRect/>
          <a:stretch/>
        </p:blipFill>
        <p:spPr>
          <a:xfrm>
            <a:off x="320656" y="420876"/>
            <a:ext cx="635418" cy="257722"/>
          </a:xfrm>
          <a:prstGeom prst="rect">
            <a:avLst/>
          </a:prstGeom>
          <a:noFill/>
          <a:ln>
            <a:noFill/>
          </a:ln>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J2 - Speaker Slide - B">
  <p:cSld name="Speaker Slide - B">
    <p:bg>
      <p:bgPr>
        <a:solidFill>
          <a:srgbClr val="90D0FE"/>
        </a:solidFill>
        <a:effectLst/>
      </p:bgPr>
    </p:bg>
    <p:spTree>
      <p:nvGrpSpPr>
        <p:cNvPr id="1" name="Shape 3810"/>
        <p:cNvGrpSpPr/>
        <p:nvPr/>
      </p:nvGrpSpPr>
      <p:grpSpPr>
        <a:xfrm>
          <a:off x="0" y="0"/>
          <a:ext cx="0" cy="0"/>
          <a:chOff x="0" y="0"/>
          <a:chExt cx="0" cy="0"/>
        </a:xfrm>
      </p:grpSpPr>
      <p:pic>
        <p:nvPicPr>
          <p:cNvPr id="3811" name="Google Shape;3811;p41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340"/>
            <a:ext cx="9141619" cy="5142158"/>
          </a:xfrm>
          <a:prstGeom prst="rect">
            <a:avLst/>
          </a:prstGeom>
          <a:noFill/>
          <a:ln>
            <a:noFill/>
          </a:ln>
        </p:spPr>
      </p:pic>
      <p:sp>
        <p:nvSpPr>
          <p:cNvPr id="3812" name="Google Shape;3812;p415"/>
          <p:cNvSpPr txBox="1">
            <a:spLocks noGrp="1"/>
          </p:cNvSpPr>
          <p:nvPr>
            <p:ph type="ctrTitle"/>
          </p:nvPr>
        </p:nvSpPr>
        <p:spPr>
          <a:xfrm>
            <a:off x="433944" y="1659551"/>
            <a:ext cx="34257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813" name="Google Shape;3813;p415"/>
          <p:cNvSpPr txBox="1">
            <a:spLocks noGrp="1"/>
          </p:cNvSpPr>
          <p:nvPr>
            <p:ph type="body" idx="1"/>
          </p:nvPr>
        </p:nvSpPr>
        <p:spPr>
          <a:xfrm>
            <a:off x="433944" y="2534143"/>
            <a:ext cx="34257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400"/>
              <a:buNone/>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grpSp>
        <p:nvGrpSpPr>
          <p:cNvPr id="3814" name="Google Shape;3814;p415"/>
          <p:cNvGrpSpPr/>
          <p:nvPr/>
        </p:nvGrpSpPr>
        <p:grpSpPr>
          <a:xfrm>
            <a:off x="5753054" y="3179344"/>
            <a:ext cx="1757349" cy="1189146"/>
            <a:chOff x="8133007" y="4026588"/>
            <a:chExt cx="1934128" cy="1309200"/>
          </a:xfrm>
        </p:grpSpPr>
        <p:grpSp>
          <p:nvGrpSpPr>
            <p:cNvPr id="3815" name="Google Shape;3815;p415"/>
            <p:cNvGrpSpPr/>
            <p:nvPr/>
          </p:nvGrpSpPr>
          <p:grpSpPr>
            <a:xfrm rot="2982870" flipH="1">
              <a:off x="9247601" y="4381842"/>
              <a:ext cx="641761" cy="763400"/>
              <a:chOff x="0" y="0"/>
              <a:chExt cx="1283913" cy="1527265"/>
            </a:xfrm>
          </p:grpSpPr>
          <p:pic>
            <p:nvPicPr>
              <p:cNvPr id="3816" name="Google Shape;3816;p415" descr="Google Shape;897;p6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004831">
                <a:off x="519459" y="52171"/>
                <a:ext cx="571566" cy="1422923"/>
              </a:xfrm>
              <a:prstGeom prst="rect">
                <a:avLst/>
              </a:prstGeom>
              <a:noFill/>
              <a:ln>
                <a:noFill/>
              </a:ln>
            </p:spPr>
          </p:pic>
          <p:pic>
            <p:nvPicPr>
              <p:cNvPr id="3817" name="Google Shape;3817;p415" descr="Google Shape;898;p6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57644">
                <a:off x="23973" y="399565"/>
                <a:ext cx="663818" cy="1061128"/>
              </a:xfrm>
              <a:prstGeom prst="rect">
                <a:avLst/>
              </a:prstGeom>
              <a:noFill/>
              <a:ln>
                <a:noFill/>
              </a:ln>
            </p:spPr>
          </p:pic>
        </p:grpSp>
        <p:sp>
          <p:nvSpPr>
            <p:cNvPr id="3818" name="Google Shape;3818;p415"/>
            <p:cNvSpPr/>
            <p:nvPr/>
          </p:nvSpPr>
          <p:spPr>
            <a:xfrm>
              <a:off x="8133007" y="4026588"/>
              <a:ext cx="1309200" cy="1309200"/>
            </a:xfrm>
            <a:prstGeom prst="ellipse">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grpSp>
      <p:pic>
        <p:nvPicPr>
          <p:cNvPr id="3819" name="Google Shape;3819;p415" descr="Icon&#10;&#10;Description automatically generated"/>
          <p:cNvPicPr preferRelativeResize="0"/>
          <p:nvPr/>
        </p:nvPicPr>
        <p:blipFill rotWithShape="1">
          <a:blip r:embed="rId5" cstate="email">
            <a:alphaModFix amt="65000"/>
            <a:extLst>
              <a:ext uri="{28A0092B-C50C-407E-A947-70E740481C1C}">
                <a14:useLocalDpi xmlns:a14="http://schemas.microsoft.com/office/drawing/2010/main"/>
              </a:ext>
            </a:extLst>
          </a:blip>
          <a:srcRect/>
          <a:stretch/>
        </p:blipFill>
        <p:spPr>
          <a:xfrm>
            <a:off x="1137249" y="3933068"/>
            <a:ext cx="816155" cy="331027"/>
          </a:xfrm>
          <a:prstGeom prst="rect">
            <a:avLst/>
          </a:prstGeom>
          <a:noFill/>
          <a:ln>
            <a:noFill/>
          </a:ln>
        </p:spPr>
      </p:pic>
      <p:pic>
        <p:nvPicPr>
          <p:cNvPr id="3820" name="Google Shape;3820;p415" descr="Icon&#10;&#10;Description automatically generated"/>
          <p:cNvPicPr preferRelativeResize="0"/>
          <p:nvPr/>
        </p:nvPicPr>
        <p:blipFill rotWithShape="1">
          <a:blip r:embed="rId6" cstate="email">
            <a:alphaModFix amt="25000"/>
            <a:extLst>
              <a:ext uri="{28A0092B-C50C-407E-A947-70E740481C1C}">
                <a14:useLocalDpi xmlns:a14="http://schemas.microsoft.com/office/drawing/2010/main"/>
              </a:ext>
            </a:extLst>
          </a:blip>
          <a:srcRect/>
          <a:stretch/>
        </p:blipFill>
        <p:spPr>
          <a:xfrm>
            <a:off x="320656" y="420876"/>
            <a:ext cx="635418" cy="257722"/>
          </a:xfrm>
          <a:prstGeom prst="rect">
            <a:avLst/>
          </a:prstGeom>
          <a:noFill/>
          <a:ln>
            <a:noFill/>
          </a:ln>
        </p:spPr>
      </p:pic>
      <p:grpSp>
        <p:nvGrpSpPr>
          <p:cNvPr id="3821" name="Google Shape;3821;p415"/>
          <p:cNvGrpSpPr/>
          <p:nvPr/>
        </p:nvGrpSpPr>
        <p:grpSpPr>
          <a:xfrm rot="-270743">
            <a:off x="7100663" y="367111"/>
            <a:ext cx="693482" cy="748307"/>
            <a:chOff x="0" y="-2"/>
            <a:chExt cx="1849472" cy="1996216"/>
          </a:xfrm>
        </p:grpSpPr>
        <p:pic>
          <p:nvPicPr>
            <p:cNvPr id="3822" name="Google Shape;3822;p415" descr="Google Shape;897;p6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rot="-1004842">
              <a:off x="621217" y="67536"/>
              <a:ext cx="739893" cy="1841978"/>
            </a:xfrm>
            <a:prstGeom prst="rect">
              <a:avLst/>
            </a:prstGeom>
            <a:noFill/>
            <a:ln>
              <a:noFill/>
            </a:ln>
          </p:spPr>
        </p:pic>
        <p:pic>
          <p:nvPicPr>
            <p:cNvPr id="3823" name="Google Shape;3823;p415" descr="Google Shape;898;p6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rot="-157637">
              <a:off x="31033" y="603603"/>
              <a:ext cx="859314" cy="1373638"/>
            </a:xfrm>
            <a:prstGeom prst="rect">
              <a:avLst/>
            </a:prstGeom>
            <a:noFill/>
            <a:ln>
              <a:noFill/>
            </a:ln>
          </p:spPr>
        </p:pic>
        <p:pic>
          <p:nvPicPr>
            <p:cNvPr id="3824" name="Google Shape;3824;p415" descr="Google Shape;898;p63"/>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rot="-157638" flipH="1">
              <a:off x="1193588" y="933650"/>
              <a:ext cx="633023" cy="1011908"/>
            </a:xfrm>
            <a:prstGeom prst="rect">
              <a:avLst/>
            </a:prstGeom>
            <a:noFill/>
            <a:ln>
              <a:noFill/>
            </a:ln>
          </p:spPr>
        </p:pic>
      </p:gr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L1 - Panelist Slide - 3-Up">
  <p:cSld name="Panelist Slide - 3-Up">
    <p:spTree>
      <p:nvGrpSpPr>
        <p:cNvPr id="1" name="Shape 3825"/>
        <p:cNvGrpSpPr/>
        <p:nvPr/>
      </p:nvGrpSpPr>
      <p:grpSpPr>
        <a:xfrm>
          <a:off x="0" y="0"/>
          <a:ext cx="0" cy="0"/>
          <a:chOff x="0" y="0"/>
          <a:chExt cx="0" cy="0"/>
        </a:xfrm>
      </p:grpSpPr>
      <p:sp>
        <p:nvSpPr>
          <p:cNvPr id="3826" name="Google Shape;3826;p416"/>
          <p:cNvSpPr txBox="1">
            <a:spLocks noGrp="1"/>
          </p:cNvSpPr>
          <p:nvPr>
            <p:ph type="body" idx="1"/>
          </p:nvPr>
        </p:nvSpPr>
        <p:spPr>
          <a:xfrm>
            <a:off x="3294905" y="2887406"/>
            <a:ext cx="25542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827" name="Google Shape;3827;p416"/>
          <p:cNvSpPr txBox="1">
            <a:spLocks noGrp="1"/>
          </p:cNvSpPr>
          <p:nvPr>
            <p:ph type="body" idx="2"/>
          </p:nvPr>
        </p:nvSpPr>
        <p:spPr>
          <a:xfrm>
            <a:off x="734516" y="2887406"/>
            <a:ext cx="25542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828" name="Google Shape;3828;p416"/>
          <p:cNvSpPr txBox="1">
            <a:spLocks noGrp="1"/>
          </p:cNvSpPr>
          <p:nvPr>
            <p:ph type="body" idx="3"/>
          </p:nvPr>
        </p:nvSpPr>
        <p:spPr>
          <a:xfrm>
            <a:off x="5858744" y="2887406"/>
            <a:ext cx="25542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829" name="Google Shape;3829;p416"/>
          <p:cNvSpPr txBox="1">
            <a:spLocks noGrp="1"/>
          </p:cNvSpPr>
          <p:nvPr>
            <p:ph type="body" idx="4"/>
          </p:nvPr>
        </p:nvSpPr>
        <p:spPr>
          <a:xfrm>
            <a:off x="5858745" y="3319763"/>
            <a:ext cx="25545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28600" algn="l" rtl="0">
              <a:spcBef>
                <a:spcPts val="500"/>
              </a:spcBef>
              <a:spcAft>
                <a:spcPts val="0"/>
              </a:spcAft>
              <a:buSzPts val="1100"/>
              <a:buNone/>
              <a:defRPr sz="1100">
                <a:solidFill>
                  <a:schemeClr val="lt1"/>
                </a:solidFill>
              </a:defRPr>
            </a:lvl3pPr>
            <a:lvl4pPr marL="1828800" lvl="3" indent="-228600" algn="l" rtl="0">
              <a:spcBef>
                <a:spcPts val="500"/>
              </a:spcBef>
              <a:spcAft>
                <a:spcPts val="0"/>
              </a:spcAft>
              <a:buSzPts val="1400"/>
              <a:buNone/>
              <a:defRPr sz="1400">
                <a:solidFill>
                  <a:schemeClr val="dk2"/>
                </a:solidFill>
                <a:latin typeface="Salesforce Sans"/>
                <a:ea typeface="Salesforce Sans"/>
                <a:cs typeface="Salesforce Sans"/>
                <a:sym typeface="Salesforce Sans"/>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830" name="Google Shape;3830;p416"/>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pic>
        <p:nvPicPr>
          <p:cNvPr id="3831" name="Google Shape;3831;p416"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832" name="Google Shape;3832;p416"/>
          <p:cNvSpPr txBox="1">
            <a:spLocks noGrp="1"/>
          </p:cNvSpPr>
          <p:nvPr>
            <p:ph type="title"/>
          </p:nvPr>
        </p:nvSpPr>
        <p:spPr>
          <a:xfrm>
            <a:off x="428740" y="47625"/>
            <a:ext cx="82863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3833" name="Google Shape;3833;p416" descr="Footer 3.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7761215" y="4326571"/>
            <a:ext cx="1390083" cy="823575"/>
          </a:xfrm>
          <a:prstGeom prst="rect">
            <a:avLst/>
          </a:prstGeom>
          <a:noFill/>
          <a:ln>
            <a:noFill/>
          </a:ln>
        </p:spPr>
      </p:pic>
      <p:pic>
        <p:nvPicPr>
          <p:cNvPr id="3834" name="Google Shape;3834;p416"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flipH="1">
            <a:off x="8600085" y="4521974"/>
            <a:ext cx="380295" cy="418137"/>
          </a:xfrm>
          <a:prstGeom prst="rect">
            <a:avLst/>
          </a:prstGeom>
          <a:noFill/>
          <a:ln>
            <a:noFill/>
          </a:ln>
        </p:spPr>
      </p:pic>
      <p:sp>
        <p:nvSpPr>
          <p:cNvPr id="3835" name="Google Shape;3835;p416"/>
          <p:cNvSpPr txBox="1">
            <a:spLocks noGrp="1"/>
          </p:cNvSpPr>
          <p:nvPr>
            <p:ph type="body" idx="5"/>
          </p:nvPr>
        </p:nvSpPr>
        <p:spPr>
          <a:xfrm>
            <a:off x="734574" y="3319763"/>
            <a:ext cx="25542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28600" algn="l" rtl="0">
              <a:spcBef>
                <a:spcPts val="500"/>
              </a:spcBef>
              <a:spcAft>
                <a:spcPts val="0"/>
              </a:spcAft>
              <a:buSzPts val="1100"/>
              <a:buNone/>
              <a:defRPr sz="1100">
                <a:solidFill>
                  <a:schemeClr val="lt1"/>
                </a:solidFill>
              </a:defRPr>
            </a:lvl3pPr>
            <a:lvl4pPr marL="1828800" lvl="3" indent="-228600" algn="l" rtl="0">
              <a:spcBef>
                <a:spcPts val="500"/>
              </a:spcBef>
              <a:spcAft>
                <a:spcPts val="0"/>
              </a:spcAft>
              <a:buSzPts val="1400"/>
              <a:buNone/>
              <a:defRPr sz="1400">
                <a:solidFill>
                  <a:schemeClr val="dk2"/>
                </a:solidFill>
                <a:latin typeface="Salesforce Sans"/>
                <a:ea typeface="Salesforce Sans"/>
                <a:cs typeface="Salesforce Sans"/>
                <a:sym typeface="Salesforce Sans"/>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836" name="Google Shape;3836;p416"/>
          <p:cNvSpPr txBox="1">
            <a:spLocks noGrp="1"/>
          </p:cNvSpPr>
          <p:nvPr>
            <p:ph type="body" idx="6"/>
          </p:nvPr>
        </p:nvSpPr>
        <p:spPr>
          <a:xfrm>
            <a:off x="3294905" y="3319763"/>
            <a:ext cx="25542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28600" algn="l" rtl="0">
              <a:spcBef>
                <a:spcPts val="500"/>
              </a:spcBef>
              <a:spcAft>
                <a:spcPts val="0"/>
              </a:spcAft>
              <a:buSzPts val="1100"/>
              <a:buNone/>
              <a:defRPr sz="1100">
                <a:solidFill>
                  <a:schemeClr val="lt1"/>
                </a:solidFill>
              </a:defRPr>
            </a:lvl3pPr>
            <a:lvl4pPr marL="1828800" lvl="3" indent="-228600" algn="l" rtl="0">
              <a:spcBef>
                <a:spcPts val="500"/>
              </a:spcBef>
              <a:spcAft>
                <a:spcPts val="0"/>
              </a:spcAft>
              <a:buSzPts val="1400"/>
              <a:buNone/>
              <a:defRPr sz="1400">
                <a:solidFill>
                  <a:schemeClr val="dk2"/>
                </a:solidFill>
                <a:latin typeface="Salesforce Sans"/>
                <a:ea typeface="Salesforce Sans"/>
                <a:cs typeface="Salesforce Sans"/>
                <a:sym typeface="Salesforce Sans"/>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L2 - Panelist Slide - 5 Up">
  <p:cSld name="Panelist Slide - 5 Up">
    <p:spTree>
      <p:nvGrpSpPr>
        <p:cNvPr id="1" name="Shape 3837"/>
        <p:cNvGrpSpPr/>
        <p:nvPr/>
      </p:nvGrpSpPr>
      <p:grpSpPr>
        <a:xfrm>
          <a:off x="0" y="0"/>
          <a:ext cx="0" cy="0"/>
          <a:chOff x="0" y="0"/>
          <a:chExt cx="0" cy="0"/>
        </a:xfrm>
      </p:grpSpPr>
      <p:sp>
        <p:nvSpPr>
          <p:cNvPr id="3838" name="Google Shape;3838;p417"/>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3839" name="Google Shape;3839;p417"/>
          <p:cNvSpPr txBox="1">
            <a:spLocks noGrp="1"/>
          </p:cNvSpPr>
          <p:nvPr>
            <p:ph type="body" idx="1"/>
          </p:nvPr>
        </p:nvSpPr>
        <p:spPr>
          <a:xfrm>
            <a:off x="257084" y="2421713"/>
            <a:ext cx="16119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840" name="Google Shape;3840;p417"/>
          <p:cNvSpPr txBox="1">
            <a:spLocks noGrp="1"/>
          </p:cNvSpPr>
          <p:nvPr>
            <p:ph type="body" idx="2"/>
          </p:nvPr>
        </p:nvSpPr>
        <p:spPr>
          <a:xfrm>
            <a:off x="2081303" y="2854073"/>
            <a:ext cx="15537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98450" algn="l" rtl="0">
              <a:spcBef>
                <a:spcPts val="500"/>
              </a:spcBef>
              <a:spcAft>
                <a:spcPts val="0"/>
              </a:spcAft>
              <a:buSzPts val="1100"/>
              <a:buChar char="•"/>
              <a:defRPr sz="1100">
                <a:solidFill>
                  <a:schemeClr val="lt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841" name="Google Shape;3841;p417"/>
          <p:cNvSpPr txBox="1">
            <a:spLocks noGrp="1"/>
          </p:cNvSpPr>
          <p:nvPr>
            <p:ph type="body" idx="3"/>
          </p:nvPr>
        </p:nvSpPr>
        <p:spPr>
          <a:xfrm>
            <a:off x="3819189" y="2854073"/>
            <a:ext cx="15519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98450" algn="l" rtl="0">
              <a:spcBef>
                <a:spcPts val="500"/>
              </a:spcBef>
              <a:spcAft>
                <a:spcPts val="0"/>
              </a:spcAft>
              <a:buSzPts val="1100"/>
              <a:buChar char="•"/>
              <a:defRPr sz="1100">
                <a:solidFill>
                  <a:schemeClr val="lt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842" name="Google Shape;3842;p417"/>
          <p:cNvSpPr txBox="1">
            <a:spLocks noGrp="1"/>
          </p:cNvSpPr>
          <p:nvPr>
            <p:ph type="body" idx="4"/>
          </p:nvPr>
        </p:nvSpPr>
        <p:spPr>
          <a:xfrm>
            <a:off x="2025021" y="2421713"/>
            <a:ext cx="16119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843" name="Google Shape;3843;p417"/>
          <p:cNvSpPr txBox="1">
            <a:spLocks noGrp="1"/>
          </p:cNvSpPr>
          <p:nvPr>
            <p:ph type="body" idx="5"/>
          </p:nvPr>
        </p:nvSpPr>
        <p:spPr>
          <a:xfrm>
            <a:off x="3792957" y="2421713"/>
            <a:ext cx="16119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844" name="Google Shape;3844;p417"/>
          <p:cNvSpPr txBox="1">
            <a:spLocks noGrp="1"/>
          </p:cNvSpPr>
          <p:nvPr>
            <p:ph type="body" idx="6"/>
          </p:nvPr>
        </p:nvSpPr>
        <p:spPr>
          <a:xfrm>
            <a:off x="286141" y="2854073"/>
            <a:ext cx="15537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28600" algn="l" rtl="0">
              <a:spcBef>
                <a:spcPts val="500"/>
              </a:spcBef>
              <a:spcAft>
                <a:spcPts val="0"/>
              </a:spcAft>
              <a:buSzPts val="1100"/>
              <a:buNone/>
              <a:defRPr sz="1100">
                <a:solidFill>
                  <a:schemeClr val="lt1"/>
                </a:solidFill>
              </a:defRPr>
            </a:lvl3pPr>
            <a:lvl4pPr marL="1828800" lvl="3" indent="-228600" algn="l" rtl="0">
              <a:spcBef>
                <a:spcPts val="500"/>
              </a:spcBef>
              <a:spcAft>
                <a:spcPts val="0"/>
              </a:spcAft>
              <a:buSzPts val="1400"/>
              <a:buNone/>
              <a:defRPr sz="1400">
                <a:solidFill>
                  <a:schemeClr val="dk2"/>
                </a:solidFill>
                <a:latin typeface="Salesforce Sans"/>
                <a:ea typeface="Salesforce Sans"/>
                <a:cs typeface="Salesforce Sans"/>
                <a:sym typeface="Salesforce Sans"/>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845" name="Google Shape;3845;p417"/>
          <p:cNvSpPr txBox="1">
            <a:spLocks noGrp="1"/>
          </p:cNvSpPr>
          <p:nvPr>
            <p:ph type="body" idx="7"/>
          </p:nvPr>
        </p:nvSpPr>
        <p:spPr>
          <a:xfrm>
            <a:off x="5555287" y="2854073"/>
            <a:ext cx="15537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98450" algn="l" rtl="0">
              <a:spcBef>
                <a:spcPts val="500"/>
              </a:spcBef>
              <a:spcAft>
                <a:spcPts val="0"/>
              </a:spcAft>
              <a:buSzPts val="1100"/>
              <a:buChar char="•"/>
              <a:defRPr sz="1100">
                <a:solidFill>
                  <a:schemeClr val="lt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846" name="Google Shape;3846;p417"/>
          <p:cNvSpPr txBox="1">
            <a:spLocks noGrp="1"/>
          </p:cNvSpPr>
          <p:nvPr>
            <p:ph type="body" idx="8"/>
          </p:nvPr>
        </p:nvSpPr>
        <p:spPr>
          <a:xfrm>
            <a:off x="7350337" y="2854073"/>
            <a:ext cx="15519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1"/>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98450" algn="l" rtl="0">
              <a:spcBef>
                <a:spcPts val="500"/>
              </a:spcBef>
              <a:spcAft>
                <a:spcPts val="0"/>
              </a:spcAft>
              <a:buSzPts val="1100"/>
              <a:buChar char="•"/>
              <a:defRPr sz="1100">
                <a:solidFill>
                  <a:schemeClr val="lt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847" name="Google Shape;3847;p417"/>
          <p:cNvSpPr txBox="1">
            <a:spLocks noGrp="1"/>
          </p:cNvSpPr>
          <p:nvPr>
            <p:ph type="body" idx="9"/>
          </p:nvPr>
        </p:nvSpPr>
        <p:spPr>
          <a:xfrm>
            <a:off x="5560893" y="2421713"/>
            <a:ext cx="16119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848" name="Google Shape;3848;p417"/>
          <p:cNvSpPr txBox="1">
            <a:spLocks noGrp="1"/>
          </p:cNvSpPr>
          <p:nvPr>
            <p:ph type="body" idx="13"/>
          </p:nvPr>
        </p:nvSpPr>
        <p:spPr>
          <a:xfrm>
            <a:off x="7328829" y="2421713"/>
            <a:ext cx="16119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849" name="Google Shape;3849;p417"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850" name="Google Shape;3850;p417"/>
          <p:cNvSpPr txBox="1">
            <a:spLocks noGrp="1"/>
          </p:cNvSpPr>
          <p:nvPr>
            <p:ph type="title"/>
          </p:nvPr>
        </p:nvSpPr>
        <p:spPr>
          <a:xfrm>
            <a:off x="428740" y="47625"/>
            <a:ext cx="82863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3851" name="Google Shape;3851;p417" descr="Footer 3.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7761215" y="4326571"/>
            <a:ext cx="1390083" cy="823575"/>
          </a:xfrm>
          <a:prstGeom prst="rect">
            <a:avLst/>
          </a:prstGeom>
          <a:noFill/>
          <a:ln>
            <a:noFill/>
          </a:ln>
        </p:spPr>
      </p:pic>
      <p:pic>
        <p:nvPicPr>
          <p:cNvPr id="3852" name="Google Shape;3852;p417"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flipH="1">
            <a:off x="8600085" y="4521974"/>
            <a:ext cx="380295" cy="418137"/>
          </a:xfrm>
          <a:prstGeom prst="rect">
            <a:avLst/>
          </a:prstGeom>
          <a:noFill/>
          <a:ln>
            <a:noFill/>
          </a:ln>
        </p:spPr>
      </p:pic>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L3 - Customer Story Layout">
  <p:cSld name=" Customer Story Layout">
    <p:spTree>
      <p:nvGrpSpPr>
        <p:cNvPr id="1" name="Shape 3853"/>
        <p:cNvGrpSpPr/>
        <p:nvPr/>
      </p:nvGrpSpPr>
      <p:grpSpPr>
        <a:xfrm>
          <a:off x="0" y="0"/>
          <a:ext cx="0" cy="0"/>
          <a:chOff x="0" y="0"/>
          <a:chExt cx="0" cy="0"/>
        </a:xfrm>
      </p:grpSpPr>
      <p:sp>
        <p:nvSpPr>
          <p:cNvPr id="3854" name="Google Shape;3854;p418"/>
          <p:cNvSpPr/>
          <p:nvPr/>
        </p:nvSpPr>
        <p:spPr>
          <a:xfrm rot="5399799">
            <a:off x="-1250381" y="1251036"/>
            <a:ext cx="5131500" cy="2635500"/>
          </a:xfrm>
          <a:prstGeom prst="round2SameRect">
            <a:avLst>
              <a:gd name="adj1" fmla="val 6325"/>
              <a:gd name="adj2" fmla="val 0"/>
            </a:avLst>
          </a:prstGeom>
          <a:solidFill>
            <a:srgbClr val="FFFFFF"/>
          </a:solidFill>
          <a:ln>
            <a:noFill/>
          </a:ln>
          <a:effectLst>
            <a:outerShdw blurRad="304800" dist="114300" dir="3600000" algn="tl" rotWithShape="0">
              <a:srgbClr val="000000">
                <a:alpha val="16470"/>
              </a:srgbClr>
            </a:outerShdw>
          </a:effectLst>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3855" name="Google Shape;3855;p418"/>
          <p:cNvSpPr/>
          <p:nvPr/>
        </p:nvSpPr>
        <p:spPr>
          <a:xfrm>
            <a:off x="-1" y="5009532"/>
            <a:ext cx="2505708" cy="133974"/>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rgbClr val="003366"/>
              </a:buClr>
              <a:buSzPts val="1300"/>
              <a:buFont typeface="Salesforce Sans"/>
              <a:buNone/>
            </a:pPr>
            <a:endParaRPr sz="1300">
              <a:solidFill>
                <a:schemeClr val="dk1"/>
              </a:solidFill>
              <a:latin typeface="Salesforce Sans"/>
              <a:ea typeface="Salesforce Sans"/>
              <a:cs typeface="Salesforce Sans"/>
              <a:sym typeface="Salesforce Sans"/>
            </a:endParaRPr>
          </a:p>
        </p:txBody>
      </p:sp>
      <p:pic>
        <p:nvPicPr>
          <p:cNvPr id="3856" name="Google Shape;3856;p418"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35318" y="4432407"/>
            <a:ext cx="559947" cy="392044"/>
          </a:xfrm>
          <a:prstGeom prst="rect">
            <a:avLst/>
          </a:prstGeom>
          <a:noFill/>
          <a:ln>
            <a:noFill/>
          </a:ln>
        </p:spPr>
      </p:pic>
      <p:sp>
        <p:nvSpPr>
          <p:cNvPr id="3857" name="Google Shape;3857;p418"/>
          <p:cNvSpPr txBox="1">
            <a:spLocks noGrp="1"/>
          </p:cNvSpPr>
          <p:nvPr>
            <p:ph type="title"/>
          </p:nvPr>
        </p:nvSpPr>
        <p:spPr>
          <a:xfrm>
            <a:off x="2903754" y="367221"/>
            <a:ext cx="58116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1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858" name="Google Shape;3858;p418"/>
          <p:cNvSpPr txBox="1">
            <a:spLocks noGrp="1"/>
          </p:cNvSpPr>
          <p:nvPr>
            <p:ph type="ftr" idx="11"/>
          </p:nvPr>
        </p:nvSpPr>
        <p:spPr>
          <a:xfrm>
            <a:off x="7059402" y="4912148"/>
            <a:ext cx="1657200" cy="1605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100"/>
              <a:buNone/>
              <a:defRPr>
                <a:solidFill>
                  <a:schemeClr val="dk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859" name="Google Shape;3859;p418"/>
          <p:cNvSpPr txBox="1">
            <a:spLocks noGrp="1"/>
          </p:cNvSpPr>
          <p:nvPr>
            <p:ph type="body" idx="1"/>
          </p:nvPr>
        </p:nvSpPr>
        <p:spPr>
          <a:xfrm>
            <a:off x="2903753" y="1277772"/>
            <a:ext cx="5811600" cy="252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200"/>
              <a:buNone/>
              <a:defRPr sz="1200">
                <a:solidFill>
                  <a:schemeClr val="dk1"/>
                </a:solidFill>
              </a:defRPr>
            </a:lvl1pPr>
            <a:lvl2pPr marL="914400" lvl="1" indent="-298450" algn="l" rtl="0">
              <a:spcBef>
                <a:spcPts val="1000"/>
              </a:spcBef>
              <a:spcAft>
                <a:spcPts val="0"/>
              </a:spcAft>
              <a:buSzPts val="1100"/>
              <a:buChar char="•"/>
              <a:defRPr sz="1100">
                <a:solidFill>
                  <a:schemeClr val="dk1"/>
                </a:solidFill>
              </a:defRPr>
            </a:lvl2pPr>
            <a:lvl3pPr marL="1371600" lvl="2" indent="-292100" algn="l" rtl="0">
              <a:spcBef>
                <a:spcPts val="500"/>
              </a:spcBef>
              <a:spcAft>
                <a:spcPts val="0"/>
              </a:spcAft>
              <a:buSzPts val="1000"/>
              <a:buChar char="•"/>
              <a:defRPr sz="1000">
                <a:solidFill>
                  <a:schemeClr val="dk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860" name="Google Shape;3860;p418"/>
          <p:cNvSpPr>
            <a:spLocks noGrp="1"/>
          </p:cNvSpPr>
          <p:nvPr>
            <p:ph type="pic" idx="2"/>
          </p:nvPr>
        </p:nvSpPr>
        <p:spPr>
          <a:xfrm>
            <a:off x="248328" y="2534263"/>
            <a:ext cx="2133900" cy="1247100"/>
          </a:xfrm>
          <a:prstGeom prst="rect">
            <a:avLst/>
          </a:prstGeom>
          <a:noFill/>
          <a:ln>
            <a:noFill/>
          </a:ln>
        </p:spPr>
        <p:txBody>
          <a:bodyPr spcFirstLastPara="1" wrap="square" lIns="0" tIns="0" rIns="0" bIns="0" anchor="ctr" anchorCtr="0">
            <a:noAutofit/>
          </a:bodyPr>
          <a:lstStyle>
            <a:lvl1pPr marR="0" lvl="0" algn="ctr" rtl="0">
              <a:spcBef>
                <a:spcPts val="800"/>
              </a:spcBef>
              <a:spcAft>
                <a:spcPts val="0"/>
              </a:spcAft>
              <a:buClr>
                <a:srgbClr val="7F7F7F"/>
              </a:buClr>
              <a:buSzPts val="900"/>
              <a:buFont typeface="Arial"/>
              <a:buNone/>
              <a:defRPr sz="900" b="0" i="0" u="none" strike="noStrike" cap="none">
                <a:solidFill>
                  <a:schemeClr val="accent2"/>
                </a:solidFill>
                <a:latin typeface="Salesforce Sans"/>
                <a:ea typeface="Salesforce Sans"/>
                <a:cs typeface="Salesforce Sans"/>
                <a:sym typeface="Salesforce Sans"/>
              </a:defRPr>
            </a:lvl1pPr>
            <a:lvl2pPr marR="0" lvl="1" algn="l" rtl="0">
              <a:spcBef>
                <a:spcPts val="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R="0" lvl="2" algn="l" rtl="0">
              <a:spcBef>
                <a:spcPts val="5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R="0" lvl="3"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R="0" lvl="4" algn="l" rtl="0">
              <a:spcBef>
                <a:spcPts val="500"/>
              </a:spcBef>
              <a:spcAft>
                <a:spcPts val="0"/>
              </a:spcAft>
              <a:buSzPts val="1100"/>
              <a:buNone/>
              <a:defRPr sz="1500" b="0" i="0" u="none" strike="noStrike" cap="none">
                <a:solidFill>
                  <a:schemeClr val="accent2"/>
                </a:solidFill>
                <a:latin typeface="Salesforce Sans"/>
                <a:ea typeface="Salesforce Sans"/>
                <a:cs typeface="Salesforce Sans"/>
                <a:sym typeface="Salesforce Sans"/>
              </a:defRPr>
            </a:lvl5pPr>
            <a:lvl6pPr marR="0" lvl="5" algn="l" rtl="0">
              <a:spcBef>
                <a:spcPts val="5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6pPr>
            <a:lvl7pPr marR="0" lvl="6"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7pPr>
            <a:lvl8pPr marR="0" lvl="7"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8pPr>
            <a:lvl9pPr marR="0" lvl="8"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9pPr>
          </a:lstStyle>
          <a:p>
            <a:endParaRPr/>
          </a:p>
        </p:txBody>
      </p:sp>
      <p:cxnSp>
        <p:nvCxnSpPr>
          <p:cNvPr id="3861" name="Google Shape;3861;p418"/>
          <p:cNvCxnSpPr/>
          <p:nvPr/>
        </p:nvCxnSpPr>
        <p:spPr>
          <a:xfrm rot="10800000">
            <a:off x="1315277" y="3783075"/>
            <a:ext cx="0" cy="558000"/>
          </a:xfrm>
          <a:prstGeom prst="straightConnector1">
            <a:avLst/>
          </a:prstGeom>
          <a:noFill/>
          <a:ln w="9525" cap="flat" cmpd="sng">
            <a:solidFill>
              <a:srgbClr val="BCBABD"/>
            </a:solidFill>
            <a:prstDash val="solid"/>
            <a:round/>
            <a:headEnd type="none" w="sm" len="sm"/>
            <a:tailEnd type="none" w="sm" len="sm"/>
          </a:ln>
        </p:spPr>
      </p:cxnSp>
      <p:pic>
        <p:nvPicPr>
          <p:cNvPr id="3862" name="Google Shape;3862;p418" descr="Image"/>
          <p:cNvPicPr preferRelativeResize="0"/>
          <p:nvPr/>
        </p:nvPicPr>
        <p:blipFill rotWithShape="1">
          <a:blip r:embed="rId3" cstate="email">
            <a:alphaModFix amt="75000"/>
            <a:extLst>
              <a:ext uri="{28A0092B-C50C-407E-A947-70E740481C1C}">
                <a14:useLocalDpi xmlns:a14="http://schemas.microsoft.com/office/drawing/2010/main"/>
              </a:ext>
            </a:extLst>
          </a:blip>
          <a:srcRect/>
          <a:stretch/>
        </p:blipFill>
        <p:spPr>
          <a:xfrm>
            <a:off x="2037543" y="4854021"/>
            <a:ext cx="596268" cy="294408"/>
          </a:xfrm>
          <a:custGeom>
            <a:avLst/>
            <a:gdLst/>
            <a:ahLst/>
            <a:cxnLst/>
            <a:rect l="l" t="t" r="r" b="b"/>
            <a:pathLst>
              <a:path w="21600" h="21600" extrusionOk="0">
                <a:moveTo>
                  <a:pt x="21600" y="0"/>
                </a:moveTo>
                <a:lnTo>
                  <a:pt x="0" y="2"/>
                </a:lnTo>
                <a:lnTo>
                  <a:pt x="0" y="21600"/>
                </a:lnTo>
                <a:lnTo>
                  <a:pt x="17079" y="21598"/>
                </a:lnTo>
                <a:cubicBezTo>
                  <a:pt x="19307" y="21598"/>
                  <a:pt x="21170" y="18187"/>
                  <a:pt x="21600" y="13652"/>
                </a:cubicBezTo>
                <a:lnTo>
                  <a:pt x="21600" y="0"/>
                </a:lnTo>
                <a:close/>
              </a:path>
            </a:pathLst>
          </a:custGeom>
          <a:noFill/>
          <a:ln>
            <a:noFill/>
          </a:ln>
        </p:spPr>
      </p:pic>
      <p:pic>
        <p:nvPicPr>
          <p:cNvPr id="3863" name="Google Shape;3863;p418" descr="Image"/>
          <p:cNvPicPr preferRelativeResize="0"/>
          <p:nvPr/>
        </p:nvPicPr>
        <p:blipFill rotWithShape="1">
          <a:blip r:embed="rId4" cstate="email">
            <a:alphaModFix amt="75000"/>
            <a:extLst>
              <a:ext uri="{28A0092B-C50C-407E-A947-70E740481C1C}">
                <a14:useLocalDpi xmlns:a14="http://schemas.microsoft.com/office/drawing/2010/main"/>
              </a:ext>
            </a:extLst>
          </a:blip>
          <a:srcRect/>
          <a:stretch/>
        </p:blipFill>
        <p:spPr>
          <a:xfrm flipH="1">
            <a:off x="0" y="4847121"/>
            <a:ext cx="584587" cy="296379"/>
          </a:xfrm>
          <a:prstGeom prst="rect">
            <a:avLst/>
          </a:prstGeom>
          <a:noFill/>
          <a:ln>
            <a:noFill/>
          </a:ln>
        </p:spPr>
      </p:pic>
      <p:sp>
        <p:nvSpPr>
          <p:cNvPr id="3864" name="Google Shape;3864;p418"/>
          <p:cNvSpPr>
            <a:spLocks noGrp="1"/>
          </p:cNvSpPr>
          <p:nvPr>
            <p:ph type="pic" idx="3"/>
          </p:nvPr>
        </p:nvSpPr>
        <p:spPr>
          <a:xfrm>
            <a:off x="138420" y="135938"/>
            <a:ext cx="2353800" cy="1979700"/>
          </a:xfrm>
          <a:prstGeom prst="rect">
            <a:avLst/>
          </a:prstGeom>
          <a:noFill/>
          <a:ln>
            <a:noFill/>
          </a:ln>
        </p:spPr>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N1 - Thank You - A 1">
  <p:cSld name="Thank You - A_1">
    <p:bg>
      <p:bgPr>
        <a:solidFill>
          <a:srgbClr val="90D0FE"/>
        </a:solidFill>
        <a:effectLst/>
      </p:bgPr>
    </p:bg>
    <p:spTree>
      <p:nvGrpSpPr>
        <p:cNvPr id="1" name="Shape 3865"/>
        <p:cNvGrpSpPr/>
        <p:nvPr/>
      </p:nvGrpSpPr>
      <p:grpSpPr>
        <a:xfrm>
          <a:off x="0" y="0"/>
          <a:ext cx="0" cy="0"/>
          <a:chOff x="0" y="0"/>
          <a:chExt cx="0" cy="0"/>
        </a:xfrm>
      </p:grpSpPr>
      <p:pic>
        <p:nvPicPr>
          <p:cNvPr id="3866" name="Google Shape;3866;p41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47287"/>
            <a:ext cx="9220992" cy="5247525"/>
          </a:xfrm>
          <a:prstGeom prst="rect">
            <a:avLst/>
          </a:prstGeom>
          <a:noFill/>
          <a:ln>
            <a:noFill/>
          </a:ln>
        </p:spPr>
      </p:pic>
      <p:pic>
        <p:nvPicPr>
          <p:cNvPr id="3867" name="Google Shape;3867;p41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389597" y="2221650"/>
            <a:ext cx="4375404" cy="688721"/>
          </a:xfrm>
          <a:prstGeom prst="rect">
            <a:avLst/>
          </a:prstGeom>
          <a:noFill/>
          <a:ln>
            <a:noFill/>
          </a:ln>
        </p:spPr>
      </p:pic>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O1 - Guide Placement - 1">
  <p:cSld name="Guide Placement - 1">
    <p:spTree>
      <p:nvGrpSpPr>
        <p:cNvPr id="1" name="Shape 3868"/>
        <p:cNvGrpSpPr/>
        <p:nvPr/>
      </p:nvGrpSpPr>
      <p:grpSpPr>
        <a:xfrm>
          <a:off x="0" y="0"/>
          <a:ext cx="0" cy="0"/>
          <a:chOff x="0" y="0"/>
          <a:chExt cx="0" cy="0"/>
        </a:xfrm>
      </p:grpSpPr>
      <p:sp>
        <p:nvSpPr>
          <p:cNvPr id="3869" name="Google Shape;3869;p420"/>
          <p:cNvSpPr txBox="1"/>
          <p:nvPr/>
        </p:nvSpPr>
        <p:spPr>
          <a:xfrm>
            <a:off x="5336914" y="1992350"/>
            <a:ext cx="1590600" cy="2414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accent2"/>
                </a:solidFill>
                <a:latin typeface="Salesforce Sans"/>
                <a:ea typeface="Salesforce Sans"/>
                <a:cs typeface="Salesforce Sans"/>
                <a:sym typeface="Salesforce Sans"/>
              </a:rPr>
              <a:t>First level text is set at twenty-point Salesforce Sans and does not have a bullet</a:t>
            </a:r>
            <a:endParaRPr sz="1100"/>
          </a:p>
          <a:p>
            <a:pPr marL="139700" marR="0" lvl="1" indent="-139700" algn="l" rtl="0">
              <a:spcBef>
                <a:spcPts val="200"/>
              </a:spcBef>
              <a:spcAft>
                <a:spcPts val="0"/>
              </a:spcAft>
              <a:buClr>
                <a:schemeClr val="accent2"/>
              </a:buClr>
              <a:buSzPts val="1400"/>
              <a:buFont typeface="Arial"/>
              <a:buChar char="•"/>
            </a:pPr>
            <a:r>
              <a:rPr lang="en" sz="1400" b="0" i="0" u="none" strike="noStrike" cap="none">
                <a:solidFill>
                  <a:schemeClr val="accent2"/>
                </a:solidFill>
                <a:latin typeface="Salesforce Sans"/>
                <a:ea typeface="Salesforce Sans"/>
                <a:cs typeface="Salesforce Sans"/>
                <a:sym typeface="Salesforce Sans"/>
              </a:rPr>
              <a:t>Second level is eighteen-point Salesforce Sans</a:t>
            </a:r>
            <a:endParaRPr sz="1100"/>
          </a:p>
          <a:p>
            <a:pPr marL="0" marR="0" lvl="0" indent="0" algn="l" rtl="0">
              <a:spcBef>
                <a:spcPts val="700"/>
              </a:spcBef>
              <a:spcAft>
                <a:spcPts val="0"/>
              </a:spcAft>
              <a:buNone/>
            </a:pPr>
            <a:endParaRPr sz="1500">
              <a:solidFill>
                <a:schemeClr val="accent2"/>
              </a:solidFill>
              <a:latin typeface="Salesforce Sans"/>
              <a:ea typeface="Salesforce Sans"/>
              <a:cs typeface="Salesforce Sans"/>
              <a:sym typeface="Salesforce Sans"/>
            </a:endParaRPr>
          </a:p>
        </p:txBody>
      </p:sp>
      <p:sp>
        <p:nvSpPr>
          <p:cNvPr id="3870" name="Google Shape;3870;p420"/>
          <p:cNvSpPr/>
          <p:nvPr/>
        </p:nvSpPr>
        <p:spPr>
          <a:xfrm>
            <a:off x="402105" y="1345069"/>
            <a:ext cx="3271800" cy="3481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1">
                <a:solidFill>
                  <a:schemeClr val="accent2"/>
                </a:solidFill>
                <a:latin typeface="Salesforce Sans"/>
                <a:ea typeface="Salesforce Sans"/>
                <a:cs typeface="Salesforce Sans"/>
                <a:sym typeface="Salesforce Sans"/>
              </a:rPr>
              <a:t>What are Drawing Guides?  </a:t>
            </a:r>
            <a:endParaRPr sz="1100"/>
          </a:p>
          <a:p>
            <a:pPr marL="0" marR="0" lvl="0" indent="0" algn="l" rtl="0">
              <a:spcBef>
                <a:spcPts val="600"/>
              </a:spcBef>
              <a:spcAft>
                <a:spcPts val="0"/>
              </a:spcAft>
              <a:buNone/>
            </a:pPr>
            <a:r>
              <a:rPr lang="en" sz="1000">
                <a:solidFill>
                  <a:schemeClr val="accent2"/>
                </a:solidFill>
                <a:latin typeface="Salesforce Sans"/>
                <a:ea typeface="Salesforce Sans"/>
                <a:cs typeface="Salesforce Sans"/>
                <a:sym typeface="Salesforce Sans"/>
              </a:rPr>
              <a:t>Lines that that appear on all pages in the same spot, yet don’t show up when you print or view deck in show mode.  </a:t>
            </a:r>
            <a:br>
              <a:rPr lang="en" sz="1000">
                <a:solidFill>
                  <a:schemeClr val="accent2"/>
                </a:solidFill>
                <a:latin typeface="Salesforce Sans"/>
                <a:ea typeface="Salesforce Sans"/>
                <a:cs typeface="Salesforce Sans"/>
                <a:sym typeface="Salesforce Sans"/>
              </a:rPr>
            </a:br>
            <a:endParaRPr sz="1000">
              <a:solidFill>
                <a:schemeClr val="accent2"/>
              </a:solidFill>
              <a:latin typeface="Salesforce Sans"/>
              <a:ea typeface="Salesforce Sans"/>
              <a:cs typeface="Salesforce Sans"/>
              <a:sym typeface="Salesforce Sans"/>
            </a:endParaRPr>
          </a:p>
          <a:p>
            <a:pPr marL="0" marR="0" lvl="0" indent="0" algn="l" rtl="0">
              <a:spcBef>
                <a:spcPts val="600"/>
              </a:spcBef>
              <a:spcAft>
                <a:spcPts val="0"/>
              </a:spcAft>
              <a:buNone/>
            </a:pPr>
            <a:r>
              <a:rPr lang="en" sz="1000">
                <a:solidFill>
                  <a:schemeClr val="accent2"/>
                </a:solidFill>
                <a:latin typeface="Salesforce Sans"/>
                <a:ea typeface="Salesforce Sans"/>
                <a:cs typeface="Salesforce Sans"/>
                <a:sym typeface="Salesforce Sans"/>
              </a:rPr>
              <a:t>Think of them as internal margins for the proper alignment and consistent placement of content. Object will snap to them and they are also perfect for cropping an image to. </a:t>
            </a:r>
            <a:endParaRPr sz="1100"/>
          </a:p>
          <a:p>
            <a:pPr marL="0" marR="0" lvl="0" indent="0" algn="l" rtl="0">
              <a:spcBef>
                <a:spcPts val="600"/>
              </a:spcBef>
              <a:spcAft>
                <a:spcPts val="0"/>
              </a:spcAft>
              <a:buNone/>
            </a:pPr>
            <a:r>
              <a:rPr lang="en" sz="1000">
                <a:solidFill>
                  <a:schemeClr val="accent2"/>
                </a:solidFill>
                <a:latin typeface="Salesforce Sans"/>
                <a:ea typeface="Salesforce Sans"/>
                <a:cs typeface="Salesforce Sans"/>
                <a:sym typeface="Salesforce Sans"/>
              </a:rPr>
              <a:t>This template has pre-made guides that delineate where your workspace is.  </a:t>
            </a:r>
            <a:br>
              <a:rPr lang="en" sz="1000" b="1">
                <a:solidFill>
                  <a:schemeClr val="accent2"/>
                </a:solidFill>
                <a:latin typeface="Salesforce Sans"/>
                <a:ea typeface="Salesforce Sans"/>
                <a:cs typeface="Salesforce Sans"/>
                <a:sym typeface="Salesforce Sans"/>
              </a:rPr>
            </a:br>
            <a:br>
              <a:rPr lang="en" sz="1000" b="1">
                <a:solidFill>
                  <a:schemeClr val="accent2"/>
                </a:solidFill>
                <a:latin typeface="Salesforce Sans"/>
                <a:ea typeface="Salesforce Sans"/>
                <a:cs typeface="Salesforce Sans"/>
                <a:sym typeface="Salesforce Sans"/>
              </a:rPr>
            </a:br>
            <a:r>
              <a:rPr lang="en" sz="1000" b="1">
                <a:solidFill>
                  <a:schemeClr val="accent2"/>
                </a:solidFill>
                <a:latin typeface="Salesforce Sans"/>
                <a:ea typeface="Salesforce Sans"/>
                <a:cs typeface="Salesforce Sans"/>
                <a:sym typeface="Salesforce Sans"/>
              </a:rPr>
              <a:t>How to Turn Guides On and Off</a:t>
            </a:r>
            <a:endParaRPr sz="1100"/>
          </a:p>
          <a:p>
            <a:pPr marL="0" marR="0" lvl="0" indent="0" algn="l" rtl="0">
              <a:spcBef>
                <a:spcPts val="600"/>
              </a:spcBef>
              <a:spcAft>
                <a:spcPts val="0"/>
              </a:spcAft>
              <a:buNone/>
            </a:pPr>
            <a:r>
              <a:rPr lang="en" sz="1000" b="1">
                <a:solidFill>
                  <a:schemeClr val="accent2"/>
                </a:solidFill>
                <a:latin typeface="Salesforce Sans"/>
                <a:ea typeface="Salesforce Sans"/>
                <a:cs typeface="Salesforce Sans"/>
                <a:sym typeface="Salesforce Sans"/>
              </a:rPr>
              <a:t>Windows: </a:t>
            </a:r>
            <a:r>
              <a:rPr lang="en" sz="1000">
                <a:solidFill>
                  <a:schemeClr val="accent2"/>
                </a:solidFill>
                <a:latin typeface="Salesforce Sans"/>
                <a:ea typeface="Salesforce Sans"/>
                <a:cs typeface="Salesforce Sans"/>
                <a:sym typeface="Salesforce Sans"/>
              </a:rPr>
              <a:t>ALT + F9 or Right click in blue area off workspace &gt;Grids and Guides&gt;Display Drawing Guides on Screen</a:t>
            </a:r>
            <a:endParaRPr sz="1100"/>
          </a:p>
          <a:p>
            <a:pPr marL="0" marR="0" lvl="0" indent="0" algn="l" rtl="0">
              <a:spcBef>
                <a:spcPts val="600"/>
              </a:spcBef>
              <a:spcAft>
                <a:spcPts val="0"/>
              </a:spcAft>
              <a:buNone/>
            </a:pPr>
            <a:r>
              <a:rPr lang="en" sz="1000" b="1">
                <a:solidFill>
                  <a:schemeClr val="accent2"/>
                </a:solidFill>
                <a:latin typeface="Salesforce Sans"/>
                <a:ea typeface="Salesforce Sans"/>
                <a:cs typeface="Salesforce Sans"/>
                <a:sym typeface="Salesforce Sans"/>
              </a:rPr>
              <a:t>Mac 2011: </a:t>
            </a:r>
            <a:r>
              <a:rPr lang="en" sz="1000">
                <a:solidFill>
                  <a:schemeClr val="accent2"/>
                </a:solidFill>
                <a:latin typeface="Salesforce Sans"/>
                <a:ea typeface="Salesforce Sans"/>
                <a:cs typeface="Salesforce Sans"/>
                <a:sym typeface="Salesforce Sans"/>
              </a:rPr>
              <a:t>Control + Option + Command + G or </a:t>
            </a:r>
            <a:br>
              <a:rPr lang="en" sz="1000">
                <a:solidFill>
                  <a:schemeClr val="accent2"/>
                </a:solidFill>
                <a:latin typeface="Salesforce Sans"/>
                <a:ea typeface="Salesforce Sans"/>
                <a:cs typeface="Salesforce Sans"/>
                <a:sym typeface="Salesforce Sans"/>
              </a:rPr>
            </a:br>
            <a:r>
              <a:rPr lang="en" sz="1000">
                <a:solidFill>
                  <a:schemeClr val="accent2"/>
                </a:solidFill>
                <a:latin typeface="Salesforce Sans"/>
                <a:ea typeface="Salesforce Sans"/>
                <a:cs typeface="Salesforce Sans"/>
                <a:sym typeface="Salesforce Sans"/>
              </a:rPr>
              <a:t>View&gt;Guides&gt;Static Guides</a:t>
            </a:r>
            <a:endParaRPr sz="1100"/>
          </a:p>
          <a:p>
            <a:pPr marL="0" marR="0" lvl="0" indent="0" algn="l" rtl="0">
              <a:spcBef>
                <a:spcPts val="600"/>
              </a:spcBef>
              <a:spcAft>
                <a:spcPts val="0"/>
              </a:spcAft>
              <a:buNone/>
            </a:pPr>
            <a:r>
              <a:rPr lang="en" sz="1000" b="1">
                <a:solidFill>
                  <a:schemeClr val="accent2"/>
                </a:solidFill>
                <a:latin typeface="Salesforce Sans"/>
                <a:ea typeface="Salesforce Sans"/>
                <a:cs typeface="Salesforce Sans"/>
                <a:sym typeface="Salesforce Sans"/>
              </a:rPr>
              <a:t>MAC 2008:   </a:t>
            </a:r>
            <a:r>
              <a:rPr lang="en" sz="1000">
                <a:solidFill>
                  <a:schemeClr val="accent2"/>
                </a:solidFill>
                <a:latin typeface="Salesforce Sans"/>
                <a:ea typeface="Salesforce Sans"/>
                <a:cs typeface="Salesforce Sans"/>
                <a:sym typeface="Salesforce Sans"/>
              </a:rPr>
              <a:t>Command + G or View&gt;Guides&gt;Static Guides</a:t>
            </a:r>
            <a:endParaRPr sz="1000">
              <a:solidFill>
                <a:schemeClr val="accent2"/>
              </a:solidFill>
              <a:latin typeface="Salesforce Sans"/>
              <a:ea typeface="Salesforce Sans"/>
              <a:cs typeface="Salesforce Sans"/>
              <a:sym typeface="Salesforce Sans"/>
            </a:endParaRPr>
          </a:p>
          <a:p>
            <a:pPr marL="0" marR="0" lvl="0" indent="0" algn="l" rtl="0">
              <a:spcBef>
                <a:spcPts val="600"/>
              </a:spcBef>
              <a:spcAft>
                <a:spcPts val="0"/>
              </a:spcAft>
              <a:buNone/>
            </a:pPr>
            <a:endParaRPr sz="1000">
              <a:solidFill>
                <a:schemeClr val="accent2"/>
              </a:solidFill>
              <a:latin typeface="Salesforce Sans"/>
              <a:ea typeface="Salesforce Sans"/>
              <a:cs typeface="Salesforce Sans"/>
              <a:sym typeface="Salesforce Sans"/>
            </a:endParaRPr>
          </a:p>
        </p:txBody>
      </p:sp>
      <p:sp>
        <p:nvSpPr>
          <p:cNvPr id="3871" name="Google Shape;3871;p420"/>
          <p:cNvSpPr/>
          <p:nvPr/>
        </p:nvSpPr>
        <p:spPr>
          <a:xfrm rot="8100000" flipH="1">
            <a:off x="7120711" y="1384623"/>
            <a:ext cx="105217" cy="107763"/>
          </a:xfrm>
          <a:prstGeom prst="rightArrow">
            <a:avLst>
              <a:gd name="adj1" fmla="val 50000"/>
              <a:gd name="adj2" fmla="val 50000"/>
            </a:avLst>
          </a:prstGeom>
          <a:solidFill>
            <a:schemeClr val="accent4"/>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2700">
              <a:solidFill>
                <a:schemeClr val="accent2"/>
              </a:solidFill>
              <a:latin typeface="Salesforce Sans"/>
              <a:ea typeface="Salesforce Sans"/>
              <a:cs typeface="Salesforce Sans"/>
              <a:sym typeface="Salesforce Sans"/>
            </a:endParaRPr>
          </a:p>
        </p:txBody>
      </p:sp>
      <p:sp>
        <p:nvSpPr>
          <p:cNvPr id="3872" name="Google Shape;3872;p420"/>
          <p:cNvSpPr/>
          <p:nvPr/>
        </p:nvSpPr>
        <p:spPr>
          <a:xfrm rot="8100000" flipH="1">
            <a:off x="5173193" y="2079945"/>
            <a:ext cx="105217" cy="107763"/>
          </a:xfrm>
          <a:prstGeom prst="rightArrow">
            <a:avLst>
              <a:gd name="adj1" fmla="val 50000"/>
              <a:gd name="adj2" fmla="val 50000"/>
            </a:avLst>
          </a:prstGeom>
          <a:solidFill>
            <a:schemeClr val="accent4"/>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2700">
              <a:solidFill>
                <a:schemeClr val="accent2"/>
              </a:solidFill>
              <a:latin typeface="Salesforce Sans"/>
              <a:ea typeface="Salesforce Sans"/>
              <a:cs typeface="Salesforce Sans"/>
              <a:sym typeface="Salesforce Sans"/>
            </a:endParaRPr>
          </a:p>
        </p:txBody>
      </p:sp>
      <p:sp>
        <p:nvSpPr>
          <p:cNvPr id="3873" name="Google Shape;3873;p420"/>
          <p:cNvSpPr/>
          <p:nvPr/>
        </p:nvSpPr>
        <p:spPr>
          <a:xfrm>
            <a:off x="5592682" y="1341380"/>
            <a:ext cx="1713900" cy="392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1">
                <a:solidFill>
                  <a:schemeClr val="dk1"/>
                </a:solidFill>
                <a:latin typeface="Salesforce Sans"/>
                <a:ea typeface="Salesforce Sans"/>
                <a:cs typeface="Salesforce Sans"/>
                <a:sym typeface="Salesforce Sans"/>
              </a:rPr>
              <a:t>Guide for Body Text on Slides with Full Content</a:t>
            </a:r>
            <a:endParaRPr sz="1000">
              <a:solidFill>
                <a:schemeClr val="dk1"/>
              </a:solidFill>
              <a:latin typeface="Salesforce Sans"/>
              <a:ea typeface="Salesforce Sans"/>
              <a:cs typeface="Salesforce Sans"/>
              <a:sym typeface="Salesforce Sans"/>
            </a:endParaRPr>
          </a:p>
        </p:txBody>
      </p:sp>
      <p:grpSp>
        <p:nvGrpSpPr>
          <p:cNvPr id="3874" name="Google Shape;3874;p420"/>
          <p:cNvGrpSpPr/>
          <p:nvPr/>
        </p:nvGrpSpPr>
        <p:grpSpPr>
          <a:xfrm>
            <a:off x="0" y="-1191"/>
            <a:ext cx="9143964" cy="5144691"/>
            <a:chOff x="0" y="-1588"/>
            <a:chExt cx="12188702" cy="6859588"/>
          </a:xfrm>
        </p:grpSpPr>
        <p:grpSp>
          <p:nvGrpSpPr>
            <p:cNvPr id="3875" name="Google Shape;3875;p420"/>
            <p:cNvGrpSpPr/>
            <p:nvPr/>
          </p:nvGrpSpPr>
          <p:grpSpPr>
            <a:xfrm>
              <a:off x="1" y="1824646"/>
              <a:ext cx="12188700" cy="928193"/>
              <a:chOff x="2" y="1824646"/>
              <a:chExt cx="12188700" cy="928193"/>
            </a:xfrm>
          </p:grpSpPr>
          <p:cxnSp>
            <p:nvCxnSpPr>
              <p:cNvPr id="3876" name="Google Shape;3876;p420"/>
              <p:cNvCxnSpPr/>
              <p:nvPr/>
            </p:nvCxnSpPr>
            <p:spPr>
              <a:xfrm rot="10800000">
                <a:off x="6094352" y="-4269704"/>
                <a:ext cx="0" cy="12188700"/>
              </a:xfrm>
              <a:prstGeom prst="straightConnector1">
                <a:avLst/>
              </a:prstGeom>
              <a:noFill/>
              <a:ln w="19050" cap="flat" cmpd="sng">
                <a:solidFill>
                  <a:schemeClr val="accent3"/>
                </a:solidFill>
                <a:prstDash val="solid"/>
                <a:round/>
                <a:headEnd type="none" w="sm" len="sm"/>
                <a:tailEnd type="none" w="sm" len="sm"/>
              </a:ln>
            </p:spPr>
          </p:cxnSp>
          <p:cxnSp>
            <p:nvCxnSpPr>
              <p:cNvPr id="3877" name="Google Shape;3877;p420"/>
              <p:cNvCxnSpPr/>
              <p:nvPr/>
            </p:nvCxnSpPr>
            <p:spPr>
              <a:xfrm rot="10800000">
                <a:off x="6094352" y="-3341512"/>
                <a:ext cx="0" cy="12188700"/>
              </a:xfrm>
              <a:prstGeom prst="straightConnector1">
                <a:avLst/>
              </a:prstGeom>
              <a:noFill/>
              <a:ln w="19050" cap="flat" cmpd="sng">
                <a:solidFill>
                  <a:schemeClr val="accent3"/>
                </a:solidFill>
                <a:prstDash val="solid"/>
                <a:round/>
                <a:headEnd type="none" w="sm" len="sm"/>
                <a:tailEnd type="none" w="sm" len="sm"/>
              </a:ln>
            </p:spPr>
          </p:cxnSp>
        </p:grpSp>
        <p:grpSp>
          <p:nvGrpSpPr>
            <p:cNvPr id="3878" name="Google Shape;3878;p420"/>
            <p:cNvGrpSpPr/>
            <p:nvPr/>
          </p:nvGrpSpPr>
          <p:grpSpPr>
            <a:xfrm>
              <a:off x="-1" y="-1588"/>
              <a:ext cx="12188701" cy="6859588"/>
              <a:chOff x="1" y="-1588"/>
              <a:chExt cx="12188701" cy="6859588"/>
            </a:xfrm>
          </p:grpSpPr>
          <p:cxnSp>
            <p:nvCxnSpPr>
              <p:cNvPr id="3879" name="Google Shape;3879;p420"/>
              <p:cNvCxnSpPr/>
              <p:nvPr/>
            </p:nvCxnSpPr>
            <p:spPr>
              <a:xfrm rot="10800000">
                <a:off x="6094351" y="-5574527"/>
                <a:ext cx="0" cy="12188700"/>
              </a:xfrm>
              <a:prstGeom prst="straightConnector1">
                <a:avLst/>
              </a:prstGeom>
              <a:noFill/>
              <a:ln w="19050" cap="flat" cmpd="sng">
                <a:solidFill>
                  <a:schemeClr val="accent3"/>
                </a:solidFill>
                <a:prstDash val="solid"/>
                <a:round/>
                <a:headEnd type="none" w="sm" len="sm"/>
                <a:tailEnd type="none" w="sm" len="sm"/>
              </a:ln>
            </p:spPr>
          </p:cxnSp>
          <p:cxnSp>
            <p:nvCxnSpPr>
              <p:cNvPr id="3880" name="Google Shape;3880;p420"/>
              <p:cNvCxnSpPr/>
              <p:nvPr/>
            </p:nvCxnSpPr>
            <p:spPr>
              <a:xfrm>
                <a:off x="581026" y="0"/>
                <a:ext cx="0" cy="6858000"/>
              </a:xfrm>
              <a:prstGeom prst="straightConnector1">
                <a:avLst/>
              </a:prstGeom>
              <a:noFill/>
              <a:ln w="19050" cap="flat" cmpd="sng">
                <a:solidFill>
                  <a:schemeClr val="accent3"/>
                </a:solidFill>
                <a:prstDash val="solid"/>
                <a:round/>
                <a:headEnd type="none" w="sm" len="sm"/>
                <a:tailEnd type="none" w="sm" len="sm"/>
              </a:ln>
            </p:spPr>
          </p:cxnSp>
          <p:cxnSp>
            <p:nvCxnSpPr>
              <p:cNvPr id="3881" name="Google Shape;3881;p420"/>
              <p:cNvCxnSpPr/>
              <p:nvPr/>
            </p:nvCxnSpPr>
            <p:spPr>
              <a:xfrm>
                <a:off x="11618914" y="-1588"/>
                <a:ext cx="0" cy="6858000"/>
              </a:xfrm>
              <a:prstGeom prst="straightConnector1">
                <a:avLst/>
              </a:prstGeom>
              <a:noFill/>
              <a:ln w="19050" cap="flat" cmpd="sng">
                <a:solidFill>
                  <a:schemeClr val="accent3"/>
                </a:solidFill>
                <a:prstDash val="solid"/>
                <a:round/>
                <a:headEnd type="none" w="sm" len="sm"/>
                <a:tailEnd type="none" w="sm" len="sm"/>
              </a:ln>
            </p:spPr>
          </p:cxnSp>
          <p:cxnSp>
            <p:nvCxnSpPr>
              <p:cNvPr id="3882" name="Google Shape;3882;p420"/>
              <p:cNvCxnSpPr/>
              <p:nvPr/>
            </p:nvCxnSpPr>
            <p:spPr>
              <a:xfrm rot="10800000">
                <a:off x="6094352" y="244968"/>
                <a:ext cx="0" cy="12188700"/>
              </a:xfrm>
              <a:prstGeom prst="straightConnector1">
                <a:avLst/>
              </a:prstGeom>
              <a:noFill/>
              <a:ln w="9525" cap="flat" cmpd="sng">
                <a:solidFill>
                  <a:schemeClr val="accent3"/>
                </a:solidFill>
                <a:prstDash val="solid"/>
                <a:round/>
                <a:headEnd type="none" w="sm" len="sm"/>
                <a:tailEnd type="none" w="sm" len="sm"/>
              </a:ln>
            </p:spPr>
          </p:cxnSp>
        </p:grpSp>
      </p:grpSp>
      <p:sp>
        <p:nvSpPr>
          <p:cNvPr id="3883" name="Google Shape;3883;p420"/>
          <p:cNvSpPr/>
          <p:nvPr/>
        </p:nvSpPr>
        <p:spPr>
          <a:xfrm>
            <a:off x="416386" y="389544"/>
            <a:ext cx="56103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400" b="1">
                <a:solidFill>
                  <a:schemeClr val="accent1"/>
                </a:solidFill>
                <a:latin typeface="Salesforce Sans"/>
                <a:ea typeface="Salesforce Sans"/>
                <a:cs typeface="Salesforce Sans"/>
                <a:sym typeface="Salesforce Sans"/>
              </a:rPr>
              <a:t>Built-in Drawing Guide Placement</a:t>
            </a:r>
            <a:endParaRPr sz="1100"/>
          </a:p>
        </p:txBody>
      </p:sp>
      <p:sp>
        <p:nvSpPr>
          <p:cNvPr id="3884" name="Google Shape;3884;p420"/>
          <p:cNvSpPr/>
          <p:nvPr/>
        </p:nvSpPr>
        <p:spPr>
          <a:xfrm>
            <a:off x="3687411" y="2069462"/>
            <a:ext cx="1710900" cy="392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1">
                <a:solidFill>
                  <a:schemeClr val="dk1"/>
                </a:solidFill>
                <a:latin typeface="Salesforce Sans"/>
                <a:ea typeface="Salesforce Sans"/>
                <a:cs typeface="Salesforce Sans"/>
                <a:sym typeface="Salesforce Sans"/>
              </a:rPr>
              <a:t>Guide for Body Text on Slides with Split Content</a:t>
            </a:r>
            <a:endParaRPr sz="1000">
              <a:solidFill>
                <a:schemeClr val="dk1"/>
              </a:solidFill>
              <a:latin typeface="Salesforce Sans"/>
              <a:ea typeface="Salesforce Sans"/>
              <a:cs typeface="Salesforce Sans"/>
              <a:sym typeface="Salesforce Sans"/>
            </a:endParaRPr>
          </a:p>
        </p:txBody>
      </p:sp>
      <p:sp>
        <p:nvSpPr>
          <p:cNvPr id="3885" name="Google Shape;3885;p420"/>
          <p:cNvSpPr txBox="1"/>
          <p:nvPr/>
        </p:nvSpPr>
        <p:spPr>
          <a:xfrm>
            <a:off x="7302811" y="1294766"/>
            <a:ext cx="1449900" cy="2852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accent2"/>
                </a:solidFill>
                <a:latin typeface="Salesforce Sans"/>
                <a:ea typeface="Salesforce Sans"/>
                <a:cs typeface="Salesforce Sans"/>
                <a:sym typeface="Salesforce Sans"/>
              </a:rPr>
              <a:t>First level text is set at twenty-point Salesforce Sans and does not have a bullet</a:t>
            </a:r>
            <a:endParaRPr sz="1100"/>
          </a:p>
          <a:p>
            <a:pPr marL="139700" marR="0" lvl="1" indent="-139700" algn="l" rtl="0">
              <a:spcBef>
                <a:spcPts val="200"/>
              </a:spcBef>
              <a:spcAft>
                <a:spcPts val="0"/>
              </a:spcAft>
              <a:buClr>
                <a:schemeClr val="accent2"/>
              </a:buClr>
              <a:buSzPts val="1400"/>
              <a:buFont typeface="Arial"/>
              <a:buChar char="•"/>
            </a:pPr>
            <a:r>
              <a:rPr lang="en" sz="1400" b="0" i="0" u="none" strike="noStrike" cap="none">
                <a:solidFill>
                  <a:schemeClr val="accent2"/>
                </a:solidFill>
                <a:latin typeface="Salesforce Sans"/>
                <a:ea typeface="Salesforce Sans"/>
                <a:cs typeface="Salesforce Sans"/>
                <a:sym typeface="Salesforce Sans"/>
              </a:rPr>
              <a:t>Second level is eighteen-point Salesforce Sans</a:t>
            </a:r>
            <a:endParaRPr sz="1100"/>
          </a:p>
          <a:p>
            <a:pPr marL="0" marR="0" lvl="0" indent="0" algn="l" rtl="0">
              <a:spcBef>
                <a:spcPts val="700"/>
              </a:spcBef>
              <a:spcAft>
                <a:spcPts val="0"/>
              </a:spcAft>
              <a:buNone/>
            </a:pPr>
            <a:endParaRPr sz="1500">
              <a:solidFill>
                <a:schemeClr val="accent2"/>
              </a:solidFill>
              <a:latin typeface="Salesforce Sans"/>
              <a:ea typeface="Salesforce Sans"/>
              <a:cs typeface="Salesforce Sans"/>
              <a:sym typeface="Salesforce Sans"/>
            </a:endParaRPr>
          </a:p>
        </p:txBody>
      </p:sp>
      <p:cxnSp>
        <p:nvCxnSpPr>
          <p:cNvPr id="3886" name="Google Shape;3886;p420"/>
          <p:cNvCxnSpPr/>
          <p:nvPr/>
        </p:nvCxnSpPr>
        <p:spPr>
          <a:xfrm rot="10800000">
            <a:off x="4572001" y="-3463451"/>
            <a:ext cx="0" cy="9144000"/>
          </a:xfrm>
          <a:prstGeom prst="straightConnector1">
            <a:avLst/>
          </a:prstGeom>
          <a:noFill/>
          <a:ln w="19050" cap="flat" cmpd="sng">
            <a:solidFill>
              <a:srgbClr val="8A033E"/>
            </a:solidFill>
            <a:prstDash val="solid"/>
            <a:round/>
            <a:headEnd type="none" w="sm" len="sm"/>
            <a:tailEnd type="none" w="sm" len="sm"/>
          </a:ln>
        </p:spPr>
      </p:cxnSp>
      <p:sp>
        <p:nvSpPr>
          <p:cNvPr id="3887" name="Google Shape;3887;p420"/>
          <p:cNvSpPr/>
          <p:nvPr/>
        </p:nvSpPr>
        <p:spPr>
          <a:xfrm>
            <a:off x="6489299" y="642473"/>
            <a:ext cx="2187300" cy="392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1">
                <a:solidFill>
                  <a:srgbClr val="0B5CAB"/>
                </a:solidFill>
                <a:latin typeface="Salesforce Sans"/>
                <a:ea typeface="Salesforce Sans"/>
                <a:cs typeface="Salesforce Sans"/>
                <a:sym typeface="Salesforce Sans"/>
              </a:rPr>
              <a:t>Guide for Body Text on Slides with Full Content and No Subtitle</a:t>
            </a:r>
            <a:endParaRPr sz="1000">
              <a:solidFill>
                <a:srgbClr val="0B5CAB"/>
              </a:solidFill>
              <a:latin typeface="Salesforce Sans"/>
              <a:ea typeface="Salesforce Sans"/>
              <a:cs typeface="Salesforce Sans"/>
              <a:sym typeface="Salesforce Sans"/>
            </a:endParaRPr>
          </a:p>
        </p:txBody>
      </p:sp>
      <p:sp>
        <p:nvSpPr>
          <p:cNvPr id="3888" name="Google Shape;3888;p420"/>
          <p:cNvSpPr/>
          <p:nvPr/>
        </p:nvSpPr>
        <p:spPr>
          <a:xfrm rot="2700000">
            <a:off x="8548586" y="986732"/>
            <a:ext cx="105217" cy="107763"/>
          </a:xfrm>
          <a:prstGeom prst="rightArrow">
            <a:avLst>
              <a:gd name="adj1" fmla="val 50000"/>
              <a:gd name="adj2" fmla="val 50000"/>
            </a:avLst>
          </a:prstGeom>
          <a:solidFill>
            <a:srgbClr val="481A54"/>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2700">
              <a:solidFill>
                <a:srgbClr val="59575C"/>
              </a:solidFill>
              <a:latin typeface="Salesforce Sans"/>
              <a:ea typeface="Salesforce Sans"/>
              <a:cs typeface="Salesforce Sans"/>
              <a:sym typeface="Salesforce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1 - Low Plains">
  <p:cSld name="D - Basic_1_1_1_1_1_1_1_1_1_1_1_1_1_1">
    <p:spTree>
      <p:nvGrpSpPr>
        <p:cNvPr id="1" name="Shape 138"/>
        <p:cNvGrpSpPr/>
        <p:nvPr/>
      </p:nvGrpSpPr>
      <p:grpSpPr>
        <a:xfrm>
          <a:off x="0" y="0"/>
          <a:ext cx="0" cy="0"/>
          <a:chOff x="0" y="0"/>
          <a:chExt cx="0" cy="0"/>
        </a:xfrm>
      </p:grpSpPr>
      <p:sp>
        <p:nvSpPr>
          <p:cNvPr id="139" name="Google Shape;139;p23"/>
          <p:cNvSpPr/>
          <p:nvPr/>
        </p:nvSpPr>
        <p:spPr>
          <a:xfrm>
            <a:off x="-10596" y="146194"/>
            <a:ext cx="9154500" cy="50157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140" name="Google Shape;140;p23"/>
          <p:cNvPicPr preferRelativeResize="0"/>
          <p:nvPr/>
        </p:nvPicPr>
        <p:blipFill rotWithShape="1">
          <a:blip r:embed="rId2" cstate="email">
            <a:alphaModFix amt="80000"/>
            <a:extLst>
              <a:ext uri="{28A0092B-C50C-407E-A947-70E740481C1C}">
                <a14:useLocalDpi xmlns:a14="http://schemas.microsoft.com/office/drawing/2010/main"/>
              </a:ext>
            </a:extLst>
          </a:blip>
          <a:srcRect t="-908"/>
          <a:stretch/>
        </p:blipFill>
        <p:spPr>
          <a:xfrm>
            <a:off x="0" y="175240"/>
            <a:ext cx="9143994" cy="4978910"/>
          </a:xfrm>
          <a:prstGeom prst="rect">
            <a:avLst/>
          </a:prstGeom>
          <a:noFill/>
          <a:ln>
            <a:noFill/>
          </a:ln>
        </p:spPr>
      </p:pic>
      <p:sp>
        <p:nvSpPr>
          <p:cNvPr id="141" name="Google Shape;141;p23"/>
          <p:cNvSpPr txBox="1">
            <a:spLocks noGrp="1"/>
          </p:cNvSpPr>
          <p:nvPr>
            <p:ph type="title"/>
          </p:nvPr>
        </p:nvSpPr>
        <p:spPr>
          <a:xfrm>
            <a:off x="371572" y="104777"/>
            <a:ext cx="8286600" cy="742500"/>
          </a:xfrm>
          <a:prstGeom prst="rect">
            <a:avLst/>
          </a:prstGeom>
          <a:noFill/>
          <a:ln>
            <a:noFill/>
          </a:ln>
        </p:spPr>
        <p:txBody>
          <a:bodyPr spcFirstLastPara="1" wrap="square" lIns="91425" tIns="91425" rIns="91425" bIns="91425" anchor="b" anchorCtr="0">
            <a:normAutofit/>
          </a:bodyPr>
          <a:lstStyle>
            <a:lvl1pPr marL="0" marR="0" lvl="0" indent="0" algn="l" rtl="0">
              <a:lnSpc>
                <a:spcPct val="95000"/>
              </a:lnSpc>
              <a:spcBef>
                <a:spcPts val="0"/>
              </a:spcBef>
              <a:spcAft>
                <a:spcPts val="0"/>
              </a:spcAft>
              <a:buClr>
                <a:schemeClr val="dk1"/>
              </a:buClr>
              <a:buSzPts val="1100"/>
              <a:buFont typeface="Arial"/>
              <a:buNone/>
              <a:defRPr sz="23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5pPr>
            <a:lvl6pPr marL="342900" marR="0" lvl="5"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6pPr>
            <a:lvl7pPr marL="685800" marR="0" lvl="6"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7pPr>
            <a:lvl8pPr marL="1028700" marR="0" lvl="7"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8pPr>
            <a:lvl9pPr marL="1371600" marR="0" lvl="8"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
        <p:nvSpPr>
          <p:cNvPr id="142" name="Google Shape;142;p23"/>
          <p:cNvSpPr txBox="1">
            <a:spLocks noGrp="1"/>
          </p:cNvSpPr>
          <p:nvPr>
            <p:ph type="body" idx="1"/>
          </p:nvPr>
        </p:nvSpPr>
        <p:spPr>
          <a:xfrm>
            <a:off x="377134" y="726720"/>
            <a:ext cx="8286600" cy="230700"/>
          </a:xfrm>
          <a:prstGeom prst="rect">
            <a:avLst/>
          </a:prstGeom>
          <a:noFill/>
          <a:ln>
            <a:noFill/>
          </a:ln>
        </p:spPr>
        <p:txBody>
          <a:bodyPr spcFirstLastPara="1" wrap="square" lIns="91425" tIns="91425" rIns="91425" bIns="91425" anchor="t" anchorCtr="0">
            <a:normAutofit/>
          </a:bodyPr>
          <a:lstStyle>
            <a:lvl1pPr marL="457200" marR="0" lvl="0" indent="-228600" algn="l" rtl="0">
              <a:lnSpc>
                <a:spcPct val="100000"/>
              </a:lnSpc>
              <a:spcBef>
                <a:spcPts val="0"/>
              </a:spcBef>
              <a:spcAft>
                <a:spcPts val="0"/>
              </a:spcAft>
              <a:buClr>
                <a:srgbClr val="818181"/>
              </a:buClr>
              <a:buSzPts val="1700"/>
              <a:buFont typeface="Arial"/>
              <a:buNone/>
              <a:defRPr sz="1700" b="0" i="0" u="none" strike="noStrike" cap="none">
                <a:solidFill>
                  <a:srgbClr val="818181"/>
                </a:solidFill>
                <a:latin typeface="Arial"/>
                <a:ea typeface="Arial"/>
                <a:cs typeface="Arial"/>
                <a:sym typeface="Arial"/>
              </a:defRPr>
            </a:lvl1pPr>
            <a:lvl2pPr marL="914400" marR="0" lvl="1" indent="-317500" algn="l" rtl="0">
              <a:lnSpc>
                <a:spcPct val="100000"/>
              </a:lnSpc>
              <a:spcBef>
                <a:spcPts val="200"/>
              </a:spcBef>
              <a:spcAft>
                <a:spcPts val="0"/>
              </a:spcAft>
              <a:buClr>
                <a:srgbClr val="818181"/>
              </a:buClr>
              <a:buSzPts val="1400"/>
              <a:buFont typeface="Arial"/>
              <a:buChar char="•"/>
              <a:defRPr sz="1400" b="0" i="0" u="none" strike="noStrike" cap="none">
                <a:solidFill>
                  <a:srgbClr val="818181"/>
                </a:solidFill>
                <a:latin typeface="Arial"/>
                <a:ea typeface="Arial"/>
                <a:cs typeface="Arial"/>
                <a:sym typeface="Arial"/>
              </a:defRPr>
            </a:lvl2pPr>
            <a:lvl3pPr marL="1371600" marR="0" lvl="2" indent="-304800" algn="l" rtl="0">
              <a:lnSpc>
                <a:spcPct val="100000"/>
              </a:lnSpc>
              <a:spcBef>
                <a:spcPts val="500"/>
              </a:spcBef>
              <a:spcAft>
                <a:spcPts val="0"/>
              </a:spcAft>
              <a:buClr>
                <a:srgbClr val="818181"/>
              </a:buClr>
              <a:buSzPts val="1200"/>
              <a:buFont typeface="Arial"/>
              <a:buChar char="•"/>
              <a:defRPr sz="1200" b="0" i="0" u="none" strike="noStrike" cap="none">
                <a:solidFill>
                  <a:srgbClr val="818181"/>
                </a:solidFill>
                <a:latin typeface="Arial"/>
                <a:ea typeface="Arial"/>
                <a:cs typeface="Arial"/>
                <a:sym typeface="Arial"/>
              </a:defRPr>
            </a:lvl3pPr>
            <a:lvl4pPr marL="1828800" marR="0" lvl="3" indent="-298450" algn="l" rtl="0">
              <a:lnSpc>
                <a:spcPct val="100000"/>
              </a:lnSpc>
              <a:spcBef>
                <a:spcPts val="500"/>
              </a:spcBef>
              <a:spcAft>
                <a:spcPts val="0"/>
              </a:spcAft>
              <a:buClr>
                <a:srgbClr val="818181"/>
              </a:buClr>
              <a:buSzPts val="1100"/>
              <a:buFont typeface="Arial"/>
              <a:buChar char="•"/>
              <a:defRPr sz="1100" b="1" i="0" u="none" strike="noStrike" cap="none">
                <a:solidFill>
                  <a:srgbClr val="818181"/>
                </a:solidFill>
                <a:latin typeface="Arial"/>
                <a:ea typeface="Arial"/>
                <a:cs typeface="Arial"/>
                <a:sym typeface="Arial"/>
              </a:defRPr>
            </a:lvl4pPr>
            <a:lvl5pPr marL="2286000" marR="0" lvl="4" indent="-228600" algn="l" rtl="0">
              <a:lnSpc>
                <a:spcPct val="100000"/>
              </a:lnSpc>
              <a:spcBef>
                <a:spcPts val="500"/>
              </a:spcBef>
              <a:spcAft>
                <a:spcPts val="0"/>
              </a:spcAft>
              <a:buClr>
                <a:srgbClr val="818181"/>
              </a:buClr>
              <a:buSzPts val="1100"/>
              <a:buFont typeface="Arial"/>
              <a:buNone/>
              <a:defRPr sz="1500" b="0" i="0" u="none" strike="noStrike" cap="none">
                <a:solidFill>
                  <a:srgbClr val="818181"/>
                </a:solidFill>
                <a:latin typeface="Arial"/>
                <a:ea typeface="Arial"/>
                <a:cs typeface="Arial"/>
                <a:sym typeface="Arial"/>
              </a:defRPr>
            </a:lvl5pPr>
            <a:lvl6pPr marL="2743200" marR="0" lvl="5" indent="-323850" algn="l" rtl="0">
              <a:lnSpc>
                <a:spcPct val="100000"/>
              </a:lnSpc>
              <a:spcBef>
                <a:spcPts val="5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6pPr>
            <a:lvl7pPr marL="3200400" marR="0" lvl="6" indent="-323850" algn="l" rtl="0">
              <a:lnSpc>
                <a:spcPct val="100000"/>
              </a:lnSpc>
              <a:spcBef>
                <a:spcPts val="3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7pPr>
            <a:lvl8pPr marL="3657600" marR="0" lvl="7" indent="-323850" algn="l" rtl="0">
              <a:lnSpc>
                <a:spcPct val="100000"/>
              </a:lnSpc>
              <a:spcBef>
                <a:spcPts val="3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8pPr>
            <a:lvl9pPr marL="4114800" marR="0" lvl="8" indent="-323850" algn="l" rtl="0">
              <a:lnSpc>
                <a:spcPct val="100000"/>
              </a:lnSpc>
              <a:spcBef>
                <a:spcPts val="300"/>
              </a:spcBef>
              <a:spcAft>
                <a:spcPts val="0"/>
              </a:spcAft>
              <a:buClr>
                <a:srgbClr val="818181"/>
              </a:buClr>
              <a:buSzPts val="1500"/>
              <a:buFont typeface="Arial"/>
              <a:buChar char="•"/>
              <a:defRPr sz="1500" b="0" i="0" u="none" strike="noStrike" cap="none">
                <a:solidFill>
                  <a:srgbClr val="818181"/>
                </a:solidFill>
                <a:latin typeface="Arial"/>
                <a:ea typeface="Arial"/>
                <a:cs typeface="Arial"/>
                <a:sym typeface="Arial"/>
              </a:defRPr>
            </a:lvl9pPr>
          </a:lstStyle>
          <a:p>
            <a:endParaRPr/>
          </a:p>
        </p:txBody>
      </p:sp>
      <p:sp>
        <p:nvSpPr>
          <p:cNvPr id="143" name="Google Shape;143;p23"/>
          <p:cNvSpPr txBox="1">
            <a:spLocks noGrp="1"/>
          </p:cNvSpPr>
          <p:nvPr>
            <p:ph type="body" idx="2"/>
          </p:nvPr>
        </p:nvSpPr>
        <p:spPr>
          <a:xfrm>
            <a:off x="383931" y="1212217"/>
            <a:ext cx="8274300" cy="3167700"/>
          </a:xfrm>
          <a:prstGeom prst="rect">
            <a:avLst/>
          </a:prstGeom>
          <a:noFill/>
          <a:ln>
            <a:noFill/>
          </a:ln>
        </p:spPr>
        <p:txBody>
          <a:bodyPr spcFirstLastPara="1" wrap="square" lIns="91425" tIns="91425" rIns="91425" bIns="91425" anchor="t" anchorCtr="0">
            <a:normAutofit/>
          </a:bodyPr>
          <a:lstStyle>
            <a:lvl1pPr marL="457200" marR="0" lvl="0" indent="-228600" algn="l" rtl="0">
              <a:lnSpc>
                <a:spcPct val="100000"/>
              </a:lnSpc>
              <a:spcBef>
                <a:spcPts val="800"/>
              </a:spcBef>
              <a:spcAft>
                <a:spcPts val="0"/>
              </a:spcAft>
              <a:buClr>
                <a:srgbClr val="7F7F7F"/>
              </a:buClr>
              <a:buSzPts val="1500"/>
              <a:buFont typeface="Arial"/>
              <a:buNone/>
              <a:defRPr sz="1500" b="0" i="0" u="none" strike="noStrike" cap="none">
                <a:solidFill>
                  <a:schemeClr val="accent2"/>
                </a:solidFill>
                <a:latin typeface="Arial"/>
                <a:ea typeface="Arial"/>
                <a:cs typeface="Arial"/>
                <a:sym typeface="Arial"/>
              </a:defRPr>
            </a:lvl1pPr>
            <a:lvl2pPr marL="914400" marR="0" lvl="1" indent="-317500" algn="l" rtl="0">
              <a:lnSpc>
                <a:spcPct val="100000"/>
              </a:lnSpc>
              <a:spcBef>
                <a:spcPts val="200"/>
              </a:spcBef>
              <a:spcAft>
                <a:spcPts val="0"/>
              </a:spcAft>
              <a:buClr>
                <a:srgbClr val="818181"/>
              </a:buClr>
              <a:buSzPts val="1400"/>
              <a:buFont typeface="Arial"/>
              <a:buChar char="•"/>
              <a:defRPr sz="1400" b="0" i="0" u="none" strike="noStrike" cap="none">
                <a:solidFill>
                  <a:srgbClr val="818181"/>
                </a:solidFill>
                <a:latin typeface="Arial"/>
                <a:ea typeface="Arial"/>
                <a:cs typeface="Arial"/>
                <a:sym typeface="Arial"/>
              </a:defRPr>
            </a:lvl2pPr>
            <a:lvl3pPr marL="1371600" marR="0" lvl="2" indent="-304800" algn="l" rtl="0">
              <a:lnSpc>
                <a:spcPct val="100000"/>
              </a:lnSpc>
              <a:spcBef>
                <a:spcPts val="5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3pPr>
            <a:lvl4pPr marL="1828800" marR="0" lvl="3" indent="-298450" algn="l" rtl="0">
              <a:lnSpc>
                <a:spcPct val="100000"/>
              </a:lnSpc>
              <a:spcBef>
                <a:spcPts val="500"/>
              </a:spcBef>
              <a:spcAft>
                <a:spcPts val="0"/>
              </a:spcAft>
              <a:buClr>
                <a:schemeClr val="lt2"/>
              </a:buClr>
              <a:buSzPts val="1100"/>
              <a:buFont typeface="Arial"/>
              <a:buChar char="•"/>
              <a:defRPr sz="1100" b="1" i="0" u="none" strike="noStrike" cap="none">
                <a:solidFill>
                  <a:schemeClr val="lt2"/>
                </a:solidFill>
                <a:latin typeface="Arial"/>
                <a:ea typeface="Arial"/>
                <a:cs typeface="Arial"/>
                <a:sym typeface="Arial"/>
              </a:defRPr>
            </a:lvl4pPr>
            <a:lvl5pPr marL="2286000" marR="0" lvl="4" indent="-228600" algn="l" rtl="0">
              <a:lnSpc>
                <a:spcPct val="100000"/>
              </a:lnSpc>
              <a:spcBef>
                <a:spcPts val="500"/>
              </a:spcBef>
              <a:spcAft>
                <a:spcPts val="0"/>
              </a:spcAft>
              <a:buClr>
                <a:schemeClr val="accent2"/>
              </a:buClr>
              <a:buSzPts val="1100"/>
              <a:buFont typeface="Arial"/>
              <a:buNone/>
              <a:defRPr sz="1500" b="0" i="0" u="none" strike="noStrike" cap="none">
                <a:solidFill>
                  <a:schemeClr val="accent2"/>
                </a:solidFill>
                <a:latin typeface="Arial"/>
                <a:ea typeface="Arial"/>
                <a:cs typeface="Arial"/>
                <a:sym typeface="Arial"/>
              </a:defRPr>
            </a:lvl5pPr>
            <a:lvl6pPr marL="2743200" marR="0" lvl="5" indent="-323850" algn="l" rtl="0">
              <a:lnSpc>
                <a:spcPct val="10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pic>
        <p:nvPicPr>
          <p:cNvPr id="144" name="Google Shape;144;p23"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4"/>
            <a:ext cx="475848" cy="333554"/>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F2 - Corner - B 1">
  <p:cSld name="F2 - Corner - B">
    <p:spTree>
      <p:nvGrpSpPr>
        <p:cNvPr id="1" name="Shape 3889"/>
        <p:cNvGrpSpPr/>
        <p:nvPr/>
      </p:nvGrpSpPr>
      <p:grpSpPr>
        <a:xfrm>
          <a:off x="0" y="0"/>
          <a:ext cx="0" cy="0"/>
          <a:chOff x="0" y="0"/>
          <a:chExt cx="0" cy="0"/>
        </a:xfrm>
      </p:grpSpPr>
      <p:sp>
        <p:nvSpPr>
          <p:cNvPr id="3890" name="Google Shape;3890;p421"/>
          <p:cNvSpPr/>
          <p:nvPr/>
        </p:nvSpPr>
        <p:spPr>
          <a:xfrm>
            <a:off x="5002412" y="670"/>
            <a:ext cx="4146066" cy="3823740"/>
          </a:xfrm>
          <a:custGeom>
            <a:avLst/>
            <a:gdLst/>
            <a:ahLst/>
            <a:cxnLst/>
            <a:rect l="l" t="t" r="r" b="b"/>
            <a:pathLst>
              <a:path w="21600" h="21600" extrusionOk="0">
                <a:moveTo>
                  <a:pt x="0" y="0"/>
                </a:moveTo>
                <a:cubicBezTo>
                  <a:pt x="1052" y="4997"/>
                  <a:pt x="3371" y="9745"/>
                  <a:pt x="6961" y="13637"/>
                </a:cubicBezTo>
                <a:cubicBezTo>
                  <a:pt x="11083" y="18105"/>
                  <a:pt x="16244" y="20759"/>
                  <a:pt x="21600" y="21600"/>
                </a:cubicBezTo>
                <a:lnTo>
                  <a:pt x="21600" y="0"/>
                </a:lnTo>
                <a:lnTo>
                  <a:pt x="0" y="0"/>
                </a:lnTo>
                <a:close/>
              </a:path>
            </a:pathLst>
          </a:cu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3891" name="Google Shape;3891;p421"/>
          <p:cNvSpPr txBox="1">
            <a:spLocks noGrp="1"/>
          </p:cNvSpPr>
          <p:nvPr>
            <p:ph type="title"/>
          </p:nvPr>
        </p:nvSpPr>
        <p:spPr>
          <a:xfrm>
            <a:off x="428736" y="267493"/>
            <a:ext cx="3248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Clr>
                <a:schemeClr val="accent1"/>
              </a:buClr>
              <a:buSzPts val="1100"/>
              <a:buFont typeface="Salesforce Sans"/>
              <a:buNone/>
              <a:defRPr>
                <a:solidFill>
                  <a:schemeClr val="accent1"/>
                </a:solidFill>
              </a:defRPr>
            </a:lvl1pPr>
            <a:lvl2pPr lvl="1" algn="l" rtl="0">
              <a:spcBef>
                <a:spcPts val="0"/>
              </a:spcBef>
              <a:spcAft>
                <a:spcPts val="0"/>
              </a:spcAft>
              <a:buClr>
                <a:schemeClr val="accent1"/>
              </a:buClr>
              <a:buSzPts val="1100"/>
              <a:buFont typeface="Salesforce Sans"/>
              <a:buNone/>
              <a:defRPr/>
            </a:lvl2pPr>
            <a:lvl3pPr lvl="2" algn="l" rtl="0">
              <a:spcBef>
                <a:spcPts val="0"/>
              </a:spcBef>
              <a:spcAft>
                <a:spcPts val="0"/>
              </a:spcAft>
              <a:buClr>
                <a:schemeClr val="accent1"/>
              </a:buClr>
              <a:buSzPts val="1100"/>
              <a:buFont typeface="Salesforce Sans"/>
              <a:buNone/>
              <a:defRPr/>
            </a:lvl3pPr>
            <a:lvl4pPr lvl="3" algn="l" rtl="0">
              <a:spcBef>
                <a:spcPts val="0"/>
              </a:spcBef>
              <a:spcAft>
                <a:spcPts val="0"/>
              </a:spcAft>
              <a:buClr>
                <a:schemeClr val="accent1"/>
              </a:buClr>
              <a:buSzPts val="1100"/>
              <a:buFont typeface="Salesforce Sans"/>
              <a:buNone/>
              <a:defRPr/>
            </a:lvl4pPr>
            <a:lvl5pPr lvl="4" algn="l" rtl="0">
              <a:spcBef>
                <a:spcPts val="0"/>
              </a:spcBef>
              <a:spcAft>
                <a:spcPts val="0"/>
              </a:spcAft>
              <a:buClr>
                <a:schemeClr val="accent1"/>
              </a:buClr>
              <a:buSzPts val="1100"/>
              <a:buFont typeface="Salesforce Sans"/>
              <a:buNone/>
              <a:defRPr/>
            </a:lvl5pPr>
            <a:lvl6pPr lvl="5" algn="l" rtl="0">
              <a:spcBef>
                <a:spcPts val="0"/>
              </a:spcBef>
              <a:spcAft>
                <a:spcPts val="0"/>
              </a:spcAft>
              <a:buClr>
                <a:schemeClr val="accent1"/>
              </a:buClr>
              <a:buSzPts val="1100"/>
              <a:buFont typeface="Salesforce Sans"/>
              <a:buNone/>
              <a:defRPr/>
            </a:lvl6pPr>
            <a:lvl7pPr lvl="6" algn="l" rtl="0">
              <a:spcBef>
                <a:spcPts val="0"/>
              </a:spcBef>
              <a:spcAft>
                <a:spcPts val="0"/>
              </a:spcAft>
              <a:buClr>
                <a:schemeClr val="accent1"/>
              </a:buClr>
              <a:buSzPts val="1100"/>
              <a:buFont typeface="Salesforce Sans"/>
              <a:buNone/>
              <a:defRPr/>
            </a:lvl7pPr>
            <a:lvl8pPr lvl="7" algn="l" rtl="0">
              <a:spcBef>
                <a:spcPts val="0"/>
              </a:spcBef>
              <a:spcAft>
                <a:spcPts val="0"/>
              </a:spcAft>
              <a:buClr>
                <a:schemeClr val="accent1"/>
              </a:buClr>
              <a:buSzPts val="1100"/>
              <a:buFont typeface="Salesforce Sans"/>
              <a:buNone/>
              <a:defRPr/>
            </a:lvl8pPr>
            <a:lvl9pPr lvl="8" algn="l" rtl="0">
              <a:spcBef>
                <a:spcPts val="0"/>
              </a:spcBef>
              <a:spcAft>
                <a:spcPts val="0"/>
              </a:spcAft>
              <a:buClr>
                <a:schemeClr val="accent1"/>
              </a:buClr>
              <a:buSzPts val="1100"/>
              <a:buFont typeface="Salesforce Sans"/>
              <a:buNone/>
              <a:defRPr/>
            </a:lvl9pPr>
          </a:lstStyle>
          <a:p>
            <a:endParaRPr/>
          </a:p>
        </p:txBody>
      </p:sp>
      <p:sp>
        <p:nvSpPr>
          <p:cNvPr id="3892" name="Google Shape;3892;p421"/>
          <p:cNvSpPr txBox="1">
            <a:spLocks noGrp="1"/>
          </p:cNvSpPr>
          <p:nvPr>
            <p:ph type="body" idx="1"/>
          </p:nvPr>
        </p:nvSpPr>
        <p:spPr>
          <a:xfrm>
            <a:off x="428737" y="1917775"/>
            <a:ext cx="3947400" cy="2600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893" name="Google Shape;3893;p421"/>
          <p:cNvSpPr txBox="1">
            <a:spLocks noGrp="1"/>
          </p:cNvSpPr>
          <p:nvPr>
            <p:ph type="body" idx="2"/>
          </p:nvPr>
        </p:nvSpPr>
        <p:spPr>
          <a:xfrm>
            <a:off x="428737" y="1524427"/>
            <a:ext cx="3248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3894" name="Google Shape;3894;p421"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895" name="Google Shape;3895;p421"/>
          <p:cNvSpPr txBox="1">
            <a:spLocks noGrp="1"/>
          </p:cNvSpPr>
          <p:nvPr>
            <p:ph type="subTitle" idx="3"/>
          </p:nvPr>
        </p:nvSpPr>
        <p:spPr>
          <a:xfrm>
            <a:off x="432169" y="4919140"/>
            <a:ext cx="6315300" cy="1677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800"/>
              <a:buNone/>
              <a:defRPr sz="800"/>
            </a:lvl1pPr>
            <a:lvl2pPr lvl="1" algn="l" rtl="0">
              <a:spcBef>
                <a:spcPts val="200"/>
              </a:spcBef>
              <a:spcAft>
                <a:spcPts val="0"/>
              </a:spcAft>
              <a:buSzPts val="800"/>
              <a:buNone/>
              <a:defRPr sz="800"/>
            </a:lvl2pPr>
            <a:lvl3pPr lvl="2" algn="l" rtl="0">
              <a:spcBef>
                <a:spcPts val="500"/>
              </a:spcBef>
              <a:spcAft>
                <a:spcPts val="0"/>
              </a:spcAft>
              <a:buSzPts val="800"/>
              <a:buNone/>
              <a:defRPr sz="800"/>
            </a:lvl3pPr>
            <a:lvl4pPr lvl="3" algn="l" rtl="0">
              <a:spcBef>
                <a:spcPts val="500"/>
              </a:spcBef>
              <a:spcAft>
                <a:spcPts val="0"/>
              </a:spcAft>
              <a:buSzPts val="800"/>
              <a:buNone/>
              <a:defRPr sz="800"/>
            </a:lvl4pPr>
            <a:lvl5pPr lvl="4" algn="l" rtl="0">
              <a:spcBef>
                <a:spcPts val="500"/>
              </a:spcBef>
              <a:spcAft>
                <a:spcPts val="0"/>
              </a:spcAft>
              <a:buSzPts val="800"/>
              <a:buNone/>
              <a:defRPr sz="800"/>
            </a:lvl5pPr>
            <a:lvl6pPr lvl="5" algn="l" rtl="0">
              <a:spcBef>
                <a:spcPts val="500"/>
              </a:spcBef>
              <a:spcAft>
                <a:spcPts val="0"/>
              </a:spcAft>
              <a:buClr>
                <a:schemeClr val="lt2"/>
              </a:buClr>
              <a:buSzPts val="800"/>
              <a:buNone/>
              <a:defRPr sz="800"/>
            </a:lvl6pPr>
            <a:lvl7pPr lvl="6" algn="l" rtl="0">
              <a:spcBef>
                <a:spcPts val="300"/>
              </a:spcBef>
              <a:spcAft>
                <a:spcPts val="0"/>
              </a:spcAft>
              <a:buClr>
                <a:schemeClr val="lt2"/>
              </a:buClr>
              <a:buSzPts val="800"/>
              <a:buNone/>
              <a:defRPr sz="800"/>
            </a:lvl7pPr>
            <a:lvl8pPr lvl="7" algn="l" rtl="0">
              <a:spcBef>
                <a:spcPts val="300"/>
              </a:spcBef>
              <a:spcAft>
                <a:spcPts val="0"/>
              </a:spcAft>
              <a:buClr>
                <a:schemeClr val="lt2"/>
              </a:buClr>
              <a:buSzPts val="800"/>
              <a:buNone/>
              <a:defRPr sz="800"/>
            </a:lvl8pPr>
            <a:lvl9pPr lvl="8" algn="l" rtl="0">
              <a:spcBef>
                <a:spcPts val="300"/>
              </a:spcBef>
              <a:spcAft>
                <a:spcPts val="0"/>
              </a:spcAft>
              <a:buClr>
                <a:schemeClr val="lt2"/>
              </a:buClr>
              <a:buSzPts val="800"/>
              <a:buNone/>
              <a:defRPr sz="800"/>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B1 - Basic 2 1">
  <p:cSld name="Basic_2_1">
    <p:spTree>
      <p:nvGrpSpPr>
        <p:cNvPr id="1" name="Shape 3896"/>
        <p:cNvGrpSpPr/>
        <p:nvPr/>
      </p:nvGrpSpPr>
      <p:grpSpPr>
        <a:xfrm>
          <a:off x="0" y="0"/>
          <a:ext cx="0" cy="0"/>
          <a:chOff x="0" y="0"/>
          <a:chExt cx="0" cy="0"/>
        </a:xfrm>
      </p:grpSpPr>
      <p:sp>
        <p:nvSpPr>
          <p:cNvPr id="3897" name="Google Shape;3897;p422"/>
          <p:cNvSpPr txBox="1">
            <a:spLocks noGrp="1"/>
          </p:cNvSpPr>
          <p:nvPr>
            <p:ph type="body" idx="1"/>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898" name="Google Shape;3898;p422"/>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899" name="Google Shape;3899;p422"/>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3900" name="Google Shape;3900;p422"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901" name="Google Shape;3901;p422"/>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3902" name="Google Shape;3902;p422"/>
          <p:cNvSpPr txBox="1">
            <a:spLocks noGrp="1"/>
          </p:cNvSpPr>
          <p:nvPr>
            <p:ph type="body" idx="2"/>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903" name="Google Shape;3903;p422"/>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
        <p:nvSpPr>
          <p:cNvPr id="3904" name="Google Shape;3904;p422"/>
          <p:cNvSpPr/>
          <p:nvPr/>
        </p:nvSpPr>
        <p:spPr>
          <a:xfrm>
            <a:off x="176593" y="4487773"/>
            <a:ext cx="54900" cy="5490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3905" name="Google Shape;3905;p422"/>
          <p:cNvSpPr/>
          <p:nvPr/>
        </p:nvSpPr>
        <p:spPr>
          <a:xfrm rot="5400000">
            <a:off x="8298087" y="4154025"/>
            <a:ext cx="1057206" cy="634620"/>
          </a:xfrm>
          <a:custGeom>
            <a:avLst/>
            <a:gdLst/>
            <a:ahLst/>
            <a:cxnLst/>
            <a:rect l="l" t="t" r="r" b="b"/>
            <a:pathLst>
              <a:path w="31894" h="19141" extrusionOk="0">
                <a:moveTo>
                  <a:pt x="309" y="1"/>
                </a:moveTo>
                <a:cubicBezTo>
                  <a:pt x="104" y="1028"/>
                  <a:pt x="1" y="2095"/>
                  <a:pt x="1" y="3184"/>
                </a:cubicBezTo>
                <a:cubicBezTo>
                  <a:pt x="1" y="11994"/>
                  <a:pt x="7127" y="19140"/>
                  <a:pt x="15957" y="19140"/>
                </a:cubicBezTo>
                <a:cubicBezTo>
                  <a:pt x="24767" y="19140"/>
                  <a:pt x="31893" y="11994"/>
                  <a:pt x="31893" y="3184"/>
                </a:cubicBezTo>
                <a:cubicBezTo>
                  <a:pt x="31893" y="2095"/>
                  <a:pt x="31791" y="1028"/>
                  <a:pt x="31585" y="1"/>
                </a:cubicBezTo>
                <a:close/>
              </a:path>
            </a:pathLst>
          </a:custGeom>
          <a:solidFill>
            <a:srgbClr val="04E1CB">
              <a:alpha val="70200"/>
            </a:srgbClr>
          </a:solid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a:solidFill>
                <a:srgbClr val="003366"/>
              </a:solidFill>
              <a:latin typeface="Helvetica Neue"/>
              <a:ea typeface="Helvetica Neue"/>
              <a:cs typeface="Helvetica Neue"/>
              <a:sym typeface="Helvetica Neue"/>
            </a:endParaRPr>
          </a:p>
        </p:txBody>
      </p:sp>
      <p:sp>
        <p:nvSpPr>
          <p:cNvPr id="3906" name="Google Shape;3906;p422"/>
          <p:cNvSpPr/>
          <p:nvPr/>
        </p:nvSpPr>
        <p:spPr>
          <a:xfrm>
            <a:off x="8450455" y="4052835"/>
            <a:ext cx="343500" cy="102300"/>
          </a:xfrm>
          <a:prstGeom prst="roundRect">
            <a:avLst>
              <a:gd name="adj" fmla="val 50000"/>
            </a:avLst>
          </a:prstGeom>
          <a:solidFill>
            <a:srgbClr val="888DD0">
              <a:alpha val="79610"/>
            </a:srgbClr>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888DD0"/>
              </a:buClr>
              <a:buSzPts val="2600"/>
              <a:buFont typeface="Helvetica Neue"/>
              <a:buNone/>
            </a:pPr>
            <a:endParaRPr sz="2600" b="1" i="0" u="none" strike="noStrike" cap="none">
              <a:solidFill>
                <a:srgbClr val="888DD0"/>
              </a:solidFill>
              <a:latin typeface="Helvetica Neue"/>
              <a:ea typeface="Helvetica Neue"/>
              <a:cs typeface="Helvetica Neue"/>
              <a:sym typeface="Helvetica Neue"/>
            </a:endParaRPr>
          </a:p>
        </p:txBody>
      </p:sp>
      <p:pic>
        <p:nvPicPr>
          <p:cNvPr id="3907" name="Google Shape;3907;p422"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32175" y="4710828"/>
            <a:ext cx="911825" cy="432672"/>
          </a:xfrm>
          <a:prstGeom prst="rect">
            <a:avLst/>
          </a:prstGeom>
          <a:noFill/>
          <a:ln>
            <a:noFill/>
          </a:ln>
        </p:spPr>
      </p:pic>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B1 - 1 Basic Content">
  <p:cSld name="Basic_1_2">
    <p:bg>
      <p:bgPr>
        <a:solidFill>
          <a:schemeClr val="lt1"/>
        </a:solidFill>
        <a:effectLst/>
      </p:bgPr>
    </p:bg>
    <p:spTree>
      <p:nvGrpSpPr>
        <p:cNvPr id="1" name="Shape 3913"/>
        <p:cNvGrpSpPr/>
        <p:nvPr/>
      </p:nvGrpSpPr>
      <p:grpSpPr>
        <a:xfrm>
          <a:off x="0" y="0"/>
          <a:ext cx="0" cy="0"/>
          <a:chOff x="0" y="0"/>
          <a:chExt cx="0" cy="0"/>
        </a:xfrm>
      </p:grpSpPr>
      <p:pic>
        <p:nvPicPr>
          <p:cNvPr id="3914" name="Google Shape;3914;p424"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676" cy="333734"/>
          </a:xfrm>
          <a:prstGeom prst="rect">
            <a:avLst/>
          </a:prstGeom>
          <a:noFill/>
          <a:ln>
            <a:noFill/>
          </a:ln>
        </p:spPr>
      </p:pic>
      <p:sp>
        <p:nvSpPr>
          <p:cNvPr id="3915" name="Google Shape;3915;p424"/>
          <p:cNvSpPr txBox="1">
            <a:spLocks noGrp="1"/>
          </p:cNvSpPr>
          <p:nvPr>
            <p:ph type="title"/>
          </p:nvPr>
        </p:nvSpPr>
        <p:spPr>
          <a:xfrm>
            <a:off x="428737" y="47625"/>
            <a:ext cx="75630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916" name="Google Shape;3916;p424"/>
          <p:cNvSpPr txBox="1">
            <a:spLocks noGrp="1"/>
          </p:cNvSpPr>
          <p:nvPr>
            <p:ph type="body" idx="1"/>
          </p:nvPr>
        </p:nvSpPr>
        <p:spPr>
          <a:xfrm>
            <a:off x="428737" y="1246145"/>
            <a:ext cx="8286600" cy="3705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Clr>
                <a:schemeClr val="accent1"/>
              </a:buClr>
              <a:buSzPts val="1400"/>
              <a:buChar char="•"/>
              <a:defRPr>
                <a:solidFill>
                  <a:schemeClr val="accent1"/>
                </a:solidFill>
              </a:defRPr>
            </a:lvl2pPr>
            <a:lvl3pPr marL="1371600" lvl="2" indent="-304800" algn="l" rtl="0">
              <a:lnSpc>
                <a:spcPct val="100000"/>
              </a:lnSpc>
              <a:spcBef>
                <a:spcPts val="500"/>
              </a:spcBef>
              <a:spcAft>
                <a:spcPts val="0"/>
              </a:spcAft>
              <a:buClr>
                <a:schemeClr val="accent1"/>
              </a:buClr>
              <a:buSzPts val="1200"/>
              <a:buChar char="•"/>
              <a:defRPr>
                <a:solidFill>
                  <a:schemeClr val="accent1"/>
                </a:solidFill>
              </a:defRPr>
            </a:lvl3pPr>
            <a:lvl4pPr marL="1828800" lvl="3" indent="-298450" algn="l" rtl="0">
              <a:lnSpc>
                <a:spcPct val="100000"/>
              </a:lnSpc>
              <a:spcBef>
                <a:spcPts val="500"/>
              </a:spcBef>
              <a:spcAft>
                <a:spcPts val="0"/>
              </a:spcAft>
              <a:buClr>
                <a:schemeClr val="accent1"/>
              </a:buClr>
              <a:buSzPts val="1100"/>
              <a:buChar char="•"/>
              <a:defRPr>
                <a:solidFill>
                  <a:schemeClr val="accent1"/>
                </a:solidFill>
              </a:defRPr>
            </a:lvl4pPr>
            <a:lvl5pPr marL="2286000" lvl="4" indent="-228600" algn="l" rtl="0">
              <a:lnSpc>
                <a:spcPct val="100000"/>
              </a:lnSpc>
              <a:spcBef>
                <a:spcPts val="500"/>
              </a:spcBef>
              <a:spcAft>
                <a:spcPts val="0"/>
              </a:spcAft>
              <a:buClr>
                <a:schemeClr val="accent1"/>
              </a:buClr>
              <a:buSzPts val="1100"/>
              <a:buNone/>
              <a:defRPr b="1">
                <a:solidFill>
                  <a:schemeClr val="accent1"/>
                </a:solidFill>
              </a:defRPr>
            </a:lvl5pPr>
            <a:lvl6pPr marL="2743200" lvl="5" indent="-311150" algn="l" rtl="0">
              <a:spcBef>
                <a:spcPts val="500"/>
              </a:spcBef>
              <a:spcAft>
                <a:spcPts val="0"/>
              </a:spcAft>
              <a:buClr>
                <a:schemeClr val="accent1"/>
              </a:buClr>
              <a:buSzPts val="1300"/>
              <a:buChar char="•"/>
              <a:defRPr sz="1400">
                <a:solidFill>
                  <a:schemeClr val="accent1"/>
                </a:solidFill>
              </a:defRPr>
            </a:lvl6pPr>
            <a:lvl7pPr marL="3200400" lvl="6" indent="-311150" algn="l" rtl="0">
              <a:spcBef>
                <a:spcPts val="300"/>
              </a:spcBef>
              <a:spcAft>
                <a:spcPts val="0"/>
              </a:spcAft>
              <a:buClr>
                <a:schemeClr val="accent1"/>
              </a:buClr>
              <a:buSzPts val="1300"/>
              <a:buChar char="•"/>
              <a:defRPr sz="1400">
                <a:solidFill>
                  <a:schemeClr val="accent1"/>
                </a:solidFill>
              </a:defRPr>
            </a:lvl7pPr>
            <a:lvl8pPr marL="3657600" lvl="7" indent="-311150" algn="l" rtl="0">
              <a:spcBef>
                <a:spcPts val="300"/>
              </a:spcBef>
              <a:spcAft>
                <a:spcPts val="0"/>
              </a:spcAft>
              <a:buClr>
                <a:schemeClr val="accent1"/>
              </a:buClr>
              <a:buSzPts val="1300"/>
              <a:buChar char="•"/>
              <a:defRPr sz="1400">
                <a:solidFill>
                  <a:schemeClr val="accent1"/>
                </a:solidFill>
              </a:defRPr>
            </a:lvl8pPr>
            <a:lvl9pPr marL="4114800" lvl="8" indent="-311150" algn="l" rtl="0">
              <a:spcBef>
                <a:spcPts val="300"/>
              </a:spcBef>
              <a:spcAft>
                <a:spcPts val="0"/>
              </a:spcAft>
              <a:buClr>
                <a:schemeClr val="accent1"/>
              </a:buClr>
              <a:buSzPts val="1300"/>
              <a:buChar char="•"/>
              <a:defRPr sz="1400">
                <a:solidFill>
                  <a:schemeClr val="accent1"/>
                </a:solidFill>
              </a:defRPr>
            </a:lvl9pPr>
          </a:lstStyle>
          <a:p>
            <a:endParaRPr/>
          </a:p>
        </p:txBody>
      </p:sp>
      <p:sp>
        <p:nvSpPr>
          <p:cNvPr id="3917" name="Google Shape;3917;p424"/>
          <p:cNvSpPr txBox="1">
            <a:spLocks noGrp="1"/>
          </p:cNvSpPr>
          <p:nvPr>
            <p:ph type="subTitle" idx="2"/>
          </p:nvPr>
        </p:nvSpPr>
        <p:spPr>
          <a:xfrm>
            <a:off x="432169" y="842569"/>
            <a:ext cx="8279700" cy="4293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500"/>
              <a:buNone/>
              <a:defRPr>
                <a:solidFill>
                  <a:schemeClr val="accent1"/>
                </a:solidFill>
              </a:defRPr>
            </a:lvl1pPr>
            <a:lvl2pPr lvl="1" rtl="0">
              <a:spcBef>
                <a:spcPts val="0"/>
              </a:spcBef>
              <a:spcAft>
                <a:spcPts val="0"/>
              </a:spcAft>
              <a:buSzPts val="1400"/>
              <a:buNone/>
              <a:defRPr/>
            </a:lvl2pPr>
            <a:lvl3pPr lvl="2" rtl="0">
              <a:spcBef>
                <a:spcPts val="0"/>
              </a:spcBef>
              <a:spcAft>
                <a:spcPts val="0"/>
              </a:spcAft>
              <a:buSzPts val="12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B1 - Product Sales">
  <p:cSld name="Basic_1_3">
    <p:bg>
      <p:bgPr>
        <a:solidFill>
          <a:srgbClr val="ACF3E4"/>
        </a:solidFill>
        <a:effectLst/>
      </p:bgPr>
    </p:bg>
    <p:spTree>
      <p:nvGrpSpPr>
        <p:cNvPr id="1" name="Shape 3928"/>
        <p:cNvGrpSpPr/>
        <p:nvPr/>
      </p:nvGrpSpPr>
      <p:grpSpPr>
        <a:xfrm>
          <a:off x="0" y="0"/>
          <a:ext cx="0" cy="0"/>
          <a:chOff x="0" y="0"/>
          <a:chExt cx="0" cy="0"/>
        </a:xfrm>
      </p:grpSpPr>
      <p:sp>
        <p:nvSpPr>
          <p:cNvPr id="3929" name="Google Shape;3929;p426"/>
          <p:cNvSpPr/>
          <p:nvPr/>
        </p:nvSpPr>
        <p:spPr>
          <a:xfrm>
            <a:off x="5503396" y="4654875"/>
            <a:ext cx="3649800" cy="491100"/>
          </a:xfrm>
          <a:prstGeom prst="rect">
            <a:avLst/>
          </a:prstGeom>
          <a:solidFill>
            <a:srgbClr val="04E1CB"/>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endParaRPr sz="1000">
              <a:solidFill>
                <a:srgbClr val="4A2413"/>
              </a:solidFill>
              <a:latin typeface="Salesforce Sans"/>
              <a:ea typeface="Salesforce Sans"/>
              <a:cs typeface="Salesforce Sans"/>
              <a:sym typeface="Salesforce Sans"/>
            </a:endParaRPr>
          </a:p>
        </p:txBody>
      </p:sp>
      <p:pic>
        <p:nvPicPr>
          <p:cNvPr id="3930" name="Google Shape;3930;p426"/>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337983" y="-7725"/>
            <a:ext cx="6164270" cy="5161970"/>
          </a:xfrm>
          <a:prstGeom prst="rect">
            <a:avLst/>
          </a:prstGeom>
          <a:noFill/>
          <a:ln>
            <a:noFill/>
          </a:ln>
        </p:spPr>
      </p:pic>
      <p:sp>
        <p:nvSpPr>
          <p:cNvPr id="3931" name="Google Shape;3931;p426"/>
          <p:cNvSpPr/>
          <p:nvPr/>
        </p:nvSpPr>
        <p:spPr>
          <a:xfrm>
            <a:off x="0" y="-7725"/>
            <a:ext cx="1360500" cy="51621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3932" name="Google Shape;3932;p426"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933" name="Google Shape;3933;p426"/>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934" name="Google Shape;3934;p426"/>
          <p:cNvSpPr txBox="1">
            <a:spLocks noGrp="1"/>
          </p:cNvSpPr>
          <p:nvPr>
            <p:ph type="body" idx="1"/>
          </p:nvPr>
        </p:nvSpPr>
        <p:spPr>
          <a:xfrm>
            <a:off x="428738" y="1193288"/>
            <a:ext cx="5637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935" name="Google Shape;3935;p426"/>
          <p:cNvSpPr txBox="1">
            <a:spLocks noGrp="1"/>
          </p:cNvSpPr>
          <p:nvPr>
            <p:ph type="title"/>
          </p:nvPr>
        </p:nvSpPr>
        <p:spPr>
          <a:xfrm>
            <a:off x="428737" y="397763"/>
            <a:ext cx="6110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936" name="Google Shape;3936;p426"/>
          <p:cNvSpPr txBox="1">
            <a:spLocks noGrp="1"/>
          </p:cNvSpPr>
          <p:nvPr>
            <p:ph type="body" idx="2"/>
          </p:nvPr>
        </p:nvSpPr>
        <p:spPr>
          <a:xfrm>
            <a:off x="428737" y="1748790"/>
            <a:ext cx="4143300" cy="3291900"/>
          </a:xfrm>
          <a:prstGeom prst="rect">
            <a:avLst/>
          </a:prstGeom>
          <a:noFill/>
          <a:ln>
            <a:noFill/>
          </a:ln>
        </p:spPr>
        <p:txBody>
          <a:bodyPr spcFirstLastPara="1" wrap="square" lIns="0" tIns="0" rIns="0" bIns="0" anchor="t" anchorCtr="0">
            <a:noAutofit/>
          </a:bodyPr>
          <a:lstStyle>
            <a:lvl1pPr marL="457200" marR="0" lvl="0" indent="-317500" algn="l" rtl="0">
              <a:spcBef>
                <a:spcPts val="0"/>
              </a:spcBef>
              <a:spcAft>
                <a:spcPts val="0"/>
              </a:spcAft>
              <a:buClr>
                <a:schemeClr val="accent5"/>
              </a:buClr>
              <a:buSzPts val="1400"/>
              <a:buChar char="​"/>
              <a:defRPr sz="1400" b="1" i="0" u="none" strike="noStrike" cap="none">
                <a:solidFill>
                  <a:schemeClr val="accent5"/>
                </a:solidFill>
              </a:defRPr>
            </a:lvl1pPr>
            <a:lvl2pPr marL="914400" marR="0" lvl="1" indent="-298450" algn="l" rtl="0">
              <a:spcBef>
                <a:spcPts val="2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2pPr>
            <a:lvl3pPr marL="1371600" marR="0" lvl="2" indent="-304800" algn="l" rtl="0">
              <a:spcBef>
                <a:spcPts val="7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l" rtl="0">
              <a:spcBef>
                <a:spcPts val="500"/>
              </a:spcBef>
              <a:spcAft>
                <a:spcPts val="0"/>
              </a:spcAft>
              <a:buSzPts val="1100"/>
              <a:buChar char="​"/>
              <a:defRPr sz="1500" b="0" i="0" u="none" strike="noStrike" cap="none">
                <a:solidFill>
                  <a:schemeClr val="accent2"/>
                </a:solidFill>
                <a:latin typeface="Salesforce Sans"/>
                <a:ea typeface="Salesforce Sans"/>
                <a:cs typeface="Salesforce Sans"/>
                <a:sym typeface="Salesforce Sans"/>
              </a:defRPr>
            </a:lvl5pPr>
            <a:lvl6pPr marL="2743200" marR="0" lvl="5" indent="-323850" algn="l" rtl="0">
              <a:spcBef>
                <a:spcPts val="5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6pPr>
            <a:lvl7pPr marL="3200400" marR="0" lvl="6"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7pPr>
            <a:lvl8pPr marL="3657600" marR="0" lvl="7"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8pPr>
            <a:lvl9pPr marL="4114800" marR="0" lvl="8"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B1 - Product Service">
  <p:cSld name="Basic_1_3_1">
    <p:bg>
      <p:bgPr>
        <a:solidFill>
          <a:srgbClr val="EEBDC6"/>
        </a:solidFill>
        <a:effectLst/>
      </p:bgPr>
    </p:bg>
    <p:spTree>
      <p:nvGrpSpPr>
        <p:cNvPr id="1" name="Shape 3937"/>
        <p:cNvGrpSpPr/>
        <p:nvPr/>
      </p:nvGrpSpPr>
      <p:grpSpPr>
        <a:xfrm>
          <a:off x="0" y="0"/>
          <a:ext cx="0" cy="0"/>
          <a:chOff x="0" y="0"/>
          <a:chExt cx="0" cy="0"/>
        </a:xfrm>
      </p:grpSpPr>
      <p:sp>
        <p:nvSpPr>
          <p:cNvPr id="3938" name="Google Shape;3938;p427"/>
          <p:cNvSpPr/>
          <p:nvPr/>
        </p:nvSpPr>
        <p:spPr>
          <a:xfrm>
            <a:off x="5503396" y="4654875"/>
            <a:ext cx="3649800" cy="491100"/>
          </a:xfrm>
          <a:prstGeom prst="rect">
            <a:avLst/>
          </a:prstGeom>
          <a:solidFill>
            <a:srgbClr val="E26E8C"/>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endParaRPr sz="1000">
              <a:solidFill>
                <a:srgbClr val="4A2413"/>
              </a:solidFill>
              <a:latin typeface="Salesforce Sans"/>
              <a:ea typeface="Salesforce Sans"/>
              <a:cs typeface="Salesforce Sans"/>
              <a:sym typeface="Salesforce Sans"/>
            </a:endParaRPr>
          </a:p>
        </p:txBody>
      </p:sp>
      <p:pic>
        <p:nvPicPr>
          <p:cNvPr id="3939" name="Google Shape;3939;p427"/>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337983" y="-7725"/>
            <a:ext cx="6164270" cy="5161970"/>
          </a:xfrm>
          <a:prstGeom prst="rect">
            <a:avLst/>
          </a:prstGeom>
          <a:noFill/>
          <a:ln>
            <a:noFill/>
          </a:ln>
        </p:spPr>
      </p:pic>
      <p:sp>
        <p:nvSpPr>
          <p:cNvPr id="3940" name="Google Shape;3940;p427"/>
          <p:cNvSpPr/>
          <p:nvPr/>
        </p:nvSpPr>
        <p:spPr>
          <a:xfrm>
            <a:off x="0" y="-7725"/>
            <a:ext cx="1360500" cy="51621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41" name="Google Shape;3941;p427"/>
          <p:cNvSpPr txBox="1">
            <a:spLocks noGrp="1"/>
          </p:cNvSpPr>
          <p:nvPr>
            <p:ph type="body" idx="1"/>
          </p:nvPr>
        </p:nvSpPr>
        <p:spPr>
          <a:xfrm>
            <a:off x="428738" y="1193288"/>
            <a:ext cx="5637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942" name="Google Shape;3942;p427"/>
          <p:cNvSpPr txBox="1">
            <a:spLocks noGrp="1"/>
          </p:cNvSpPr>
          <p:nvPr>
            <p:ph type="title"/>
          </p:nvPr>
        </p:nvSpPr>
        <p:spPr>
          <a:xfrm>
            <a:off x="428737" y="397763"/>
            <a:ext cx="6110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3943" name="Google Shape;3943;p427"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944" name="Google Shape;3944;p427"/>
          <p:cNvSpPr txBox="1">
            <a:spLocks noGrp="1"/>
          </p:cNvSpPr>
          <p:nvPr>
            <p:ph type="body" idx="2"/>
          </p:nvPr>
        </p:nvSpPr>
        <p:spPr>
          <a:xfrm>
            <a:off x="428737" y="1748790"/>
            <a:ext cx="4143300" cy="3291900"/>
          </a:xfrm>
          <a:prstGeom prst="rect">
            <a:avLst/>
          </a:prstGeom>
          <a:noFill/>
          <a:ln>
            <a:noFill/>
          </a:ln>
        </p:spPr>
        <p:txBody>
          <a:bodyPr spcFirstLastPara="1" wrap="square" lIns="0" tIns="0" rIns="0" bIns="0" anchor="t" anchorCtr="0">
            <a:noAutofit/>
          </a:bodyPr>
          <a:lstStyle>
            <a:lvl1pPr marL="457200" marR="0" lvl="0" indent="-317500" algn="l" rtl="0">
              <a:spcBef>
                <a:spcPts val="0"/>
              </a:spcBef>
              <a:spcAft>
                <a:spcPts val="0"/>
              </a:spcAft>
              <a:buClr>
                <a:schemeClr val="accent3"/>
              </a:buClr>
              <a:buSzPts val="1400"/>
              <a:buChar char="​"/>
              <a:defRPr sz="1400" b="1" i="0" u="none" strike="noStrike" cap="none">
                <a:solidFill>
                  <a:schemeClr val="accent3"/>
                </a:solidFill>
              </a:defRPr>
            </a:lvl1pPr>
            <a:lvl2pPr marL="914400" marR="0" lvl="1" indent="-298450" algn="l" rtl="0">
              <a:spcBef>
                <a:spcPts val="2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2pPr>
            <a:lvl3pPr marL="1371600" marR="0" lvl="2" indent="-304800" algn="l" rtl="0">
              <a:spcBef>
                <a:spcPts val="7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l" rtl="0">
              <a:spcBef>
                <a:spcPts val="500"/>
              </a:spcBef>
              <a:spcAft>
                <a:spcPts val="0"/>
              </a:spcAft>
              <a:buSzPts val="1100"/>
              <a:buChar char="​"/>
              <a:defRPr sz="1500" b="0" i="0" u="none" strike="noStrike" cap="none">
                <a:solidFill>
                  <a:schemeClr val="accent2"/>
                </a:solidFill>
                <a:latin typeface="Salesforce Sans"/>
                <a:ea typeface="Salesforce Sans"/>
                <a:cs typeface="Salesforce Sans"/>
                <a:sym typeface="Salesforce Sans"/>
              </a:defRPr>
            </a:lvl5pPr>
            <a:lvl6pPr marL="2743200" marR="0" lvl="5" indent="-323850" algn="l" rtl="0">
              <a:spcBef>
                <a:spcPts val="5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6pPr>
            <a:lvl7pPr marL="3200400" marR="0" lvl="6"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7pPr>
            <a:lvl8pPr marL="3657600" marR="0" lvl="7"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8pPr>
            <a:lvl9pPr marL="4114800" marR="0" lvl="8"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9pPr>
          </a:lstStyle>
          <a:p>
            <a:endParaRPr/>
          </a:p>
        </p:txBody>
      </p:sp>
      <p:sp>
        <p:nvSpPr>
          <p:cNvPr id="3945" name="Google Shape;3945;p427"/>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B1 - Product Marketing">
  <p:cSld name="Basic_1_3_1_2">
    <p:bg>
      <p:bgPr>
        <a:solidFill>
          <a:srgbClr val="FFBA90"/>
        </a:solidFill>
        <a:effectLst/>
      </p:bgPr>
    </p:bg>
    <p:spTree>
      <p:nvGrpSpPr>
        <p:cNvPr id="1" name="Shape 3946"/>
        <p:cNvGrpSpPr/>
        <p:nvPr/>
      </p:nvGrpSpPr>
      <p:grpSpPr>
        <a:xfrm>
          <a:off x="0" y="0"/>
          <a:ext cx="0" cy="0"/>
          <a:chOff x="0" y="0"/>
          <a:chExt cx="0" cy="0"/>
        </a:xfrm>
      </p:grpSpPr>
      <p:sp>
        <p:nvSpPr>
          <p:cNvPr id="3947" name="Google Shape;3947;p428"/>
          <p:cNvSpPr/>
          <p:nvPr/>
        </p:nvSpPr>
        <p:spPr>
          <a:xfrm>
            <a:off x="5503396" y="4654875"/>
            <a:ext cx="3649800" cy="491100"/>
          </a:xfrm>
          <a:prstGeom prst="rect">
            <a:avLst/>
          </a:prstGeom>
          <a:solidFill>
            <a:srgbClr val="FE9339"/>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endParaRPr sz="1000">
              <a:solidFill>
                <a:srgbClr val="4A2413"/>
              </a:solidFill>
              <a:latin typeface="Salesforce Sans"/>
              <a:ea typeface="Salesforce Sans"/>
              <a:cs typeface="Salesforce Sans"/>
              <a:sym typeface="Salesforce Sans"/>
            </a:endParaRPr>
          </a:p>
        </p:txBody>
      </p:sp>
      <p:pic>
        <p:nvPicPr>
          <p:cNvPr id="3948" name="Google Shape;3948;p428"/>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337983" y="-7725"/>
            <a:ext cx="6164270" cy="5161970"/>
          </a:xfrm>
          <a:prstGeom prst="rect">
            <a:avLst/>
          </a:prstGeom>
          <a:noFill/>
          <a:ln>
            <a:noFill/>
          </a:ln>
        </p:spPr>
      </p:pic>
      <p:sp>
        <p:nvSpPr>
          <p:cNvPr id="3949" name="Google Shape;3949;p428"/>
          <p:cNvSpPr/>
          <p:nvPr/>
        </p:nvSpPr>
        <p:spPr>
          <a:xfrm>
            <a:off x="0" y="-7725"/>
            <a:ext cx="1360500" cy="51621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50" name="Google Shape;3950;p428"/>
          <p:cNvSpPr txBox="1">
            <a:spLocks noGrp="1"/>
          </p:cNvSpPr>
          <p:nvPr>
            <p:ph type="body" idx="1"/>
          </p:nvPr>
        </p:nvSpPr>
        <p:spPr>
          <a:xfrm>
            <a:off x="428738" y="1193288"/>
            <a:ext cx="5637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951" name="Google Shape;3951;p428"/>
          <p:cNvSpPr txBox="1">
            <a:spLocks noGrp="1"/>
          </p:cNvSpPr>
          <p:nvPr>
            <p:ph type="title"/>
          </p:nvPr>
        </p:nvSpPr>
        <p:spPr>
          <a:xfrm>
            <a:off x="428737" y="397763"/>
            <a:ext cx="6110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3952" name="Google Shape;3952;p428"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953" name="Google Shape;3953;p428"/>
          <p:cNvSpPr txBox="1">
            <a:spLocks noGrp="1"/>
          </p:cNvSpPr>
          <p:nvPr>
            <p:ph type="body" idx="2"/>
          </p:nvPr>
        </p:nvSpPr>
        <p:spPr>
          <a:xfrm>
            <a:off x="428737" y="1748790"/>
            <a:ext cx="4143300" cy="3291900"/>
          </a:xfrm>
          <a:prstGeom prst="rect">
            <a:avLst/>
          </a:prstGeom>
          <a:noFill/>
          <a:ln>
            <a:noFill/>
          </a:ln>
        </p:spPr>
        <p:txBody>
          <a:bodyPr spcFirstLastPara="1" wrap="square" lIns="0" tIns="0" rIns="0" bIns="0" anchor="t" anchorCtr="0">
            <a:noAutofit/>
          </a:bodyPr>
          <a:lstStyle>
            <a:lvl1pPr marL="457200" marR="0" lvl="0" indent="-317500" algn="l" rtl="0">
              <a:spcBef>
                <a:spcPts val="0"/>
              </a:spcBef>
              <a:spcAft>
                <a:spcPts val="0"/>
              </a:spcAft>
              <a:buClr>
                <a:schemeClr val="accent6"/>
              </a:buClr>
              <a:buSzPts val="1400"/>
              <a:buChar char="​"/>
              <a:defRPr sz="1400" b="1" i="0" u="none" strike="noStrike" cap="none">
                <a:solidFill>
                  <a:schemeClr val="accent6"/>
                </a:solidFill>
              </a:defRPr>
            </a:lvl1pPr>
            <a:lvl2pPr marL="914400" marR="0" lvl="1" indent="-298450" algn="l" rtl="0">
              <a:spcBef>
                <a:spcPts val="2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2pPr>
            <a:lvl3pPr marL="1371600" marR="0" lvl="2" indent="-304800" algn="l" rtl="0">
              <a:spcBef>
                <a:spcPts val="7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l" rtl="0">
              <a:spcBef>
                <a:spcPts val="500"/>
              </a:spcBef>
              <a:spcAft>
                <a:spcPts val="0"/>
              </a:spcAft>
              <a:buSzPts val="1100"/>
              <a:buChar char="​"/>
              <a:defRPr sz="1500" b="0" i="0" u="none" strike="noStrike" cap="none">
                <a:solidFill>
                  <a:schemeClr val="accent2"/>
                </a:solidFill>
                <a:latin typeface="Salesforce Sans"/>
                <a:ea typeface="Salesforce Sans"/>
                <a:cs typeface="Salesforce Sans"/>
                <a:sym typeface="Salesforce Sans"/>
              </a:defRPr>
            </a:lvl5pPr>
            <a:lvl6pPr marL="2743200" marR="0" lvl="5" indent="-323850" algn="l" rtl="0">
              <a:spcBef>
                <a:spcPts val="5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6pPr>
            <a:lvl7pPr marL="3200400" marR="0" lvl="6"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7pPr>
            <a:lvl8pPr marL="3657600" marR="0" lvl="7"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8pPr>
            <a:lvl9pPr marL="4114800" marR="0" lvl="8"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B1 - Product Commerce">
  <p:cSld name="Basic_1_3_1_1">
    <p:bg>
      <p:bgPr>
        <a:solidFill>
          <a:srgbClr val="CDEFC4"/>
        </a:solidFill>
        <a:effectLst/>
      </p:bgPr>
    </p:bg>
    <p:spTree>
      <p:nvGrpSpPr>
        <p:cNvPr id="1" name="Shape 3954"/>
        <p:cNvGrpSpPr/>
        <p:nvPr/>
      </p:nvGrpSpPr>
      <p:grpSpPr>
        <a:xfrm>
          <a:off x="0" y="0"/>
          <a:ext cx="0" cy="0"/>
          <a:chOff x="0" y="0"/>
          <a:chExt cx="0" cy="0"/>
        </a:xfrm>
      </p:grpSpPr>
      <p:sp>
        <p:nvSpPr>
          <p:cNvPr id="3955" name="Google Shape;3955;p429"/>
          <p:cNvSpPr/>
          <p:nvPr/>
        </p:nvSpPr>
        <p:spPr>
          <a:xfrm>
            <a:off x="5503396" y="4654875"/>
            <a:ext cx="3649800" cy="491100"/>
          </a:xfrm>
          <a:prstGeom prst="rect">
            <a:avLst/>
          </a:prstGeom>
          <a:solidFill>
            <a:srgbClr val="70BF75"/>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endParaRPr sz="1000">
              <a:solidFill>
                <a:srgbClr val="4A2413"/>
              </a:solidFill>
              <a:latin typeface="Salesforce Sans"/>
              <a:ea typeface="Salesforce Sans"/>
              <a:cs typeface="Salesforce Sans"/>
              <a:sym typeface="Salesforce Sans"/>
            </a:endParaRPr>
          </a:p>
        </p:txBody>
      </p:sp>
      <p:pic>
        <p:nvPicPr>
          <p:cNvPr id="3956" name="Google Shape;3956;p429"/>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337983" y="-7725"/>
            <a:ext cx="6164270" cy="5161970"/>
          </a:xfrm>
          <a:prstGeom prst="rect">
            <a:avLst/>
          </a:prstGeom>
          <a:noFill/>
          <a:ln>
            <a:noFill/>
          </a:ln>
        </p:spPr>
      </p:pic>
      <p:sp>
        <p:nvSpPr>
          <p:cNvPr id="3957" name="Google Shape;3957;p429"/>
          <p:cNvSpPr/>
          <p:nvPr/>
        </p:nvSpPr>
        <p:spPr>
          <a:xfrm>
            <a:off x="0" y="-7725"/>
            <a:ext cx="1360500" cy="51621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58" name="Google Shape;3958;p429"/>
          <p:cNvSpPr txBox="1">
            <a:spLocks noGrp="1"/>
          </p:cNvSpPr>
          <p:nvPr>
            <p:ph type="body" idx="1"/>
          </p:nvPr>
        </p:nvSpPr>
        <p:spPr>
          <a:xfrm>
            <a:off x="428738" y="1193288"/>
            <a:ext cx="5637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959" name="Google Shape;3959;p429"/>
          <p:cNvSpPr txBox="1">
            <a:spLocks noGrp="1"/>
          </p:cNvSpPr>
          <p:nvPr>
            <p:ph type="title"/>
          </p:nvPr>
        </p:nvSpPr>
        <p:spPr>
          <a:xfrm>
            <a:off x="428737" y="397763"/>
            <a:ext cx="6110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3960" name="Google Shape;3960;p429"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961" name="Google Shape;3961;p429"/>
          <p:cNvSpPr txBox="1">
            <a:spLocks noGrp="1"/>
          </p:cNvSpPr>
          <p:nvPr>
            <p:ph type="body" idx="2"/>
          </p:nvPr>
        </p:nvSpPr>
        <p:spPr>
          <a:xfrm>
            <a:off x="428737" y="1748790"/>
            <a:ext cx="4143300" cy="3291900"/>
          </a:xfrm>
          <a:prstGeom prst="rect">
            <a:avLst/>
          </a:prstGeom>
          <a:noFill/>
          <a:ln>
            <a:noFill/>
          </a:ln>
        </p:spPr>
        <p:txBody>
          <a:bodyPr spcFirstLastPara="1" wrap="square" lIns="0" tIns="0" rIns="0" bIns="0" anchor="t" anchorCtr="0">
            <a:noAutofit/>
          </a:bodyPr>
          <a:lstStyle>
            <a:lvl1pPr marL="457200" marR="0" lvl="0" indent="-317500" algn="l" rtl="0">
              <a:spcBef>
                <a:spcPts val="0"/>
              </a:spcBef>
              <a:spcAft>
                <a:spcPts val="0"/>
              </a:spcAft>
              <a:buClr>
                <a:srgbClr val="396547"/>
              </a:buClr>
              <a:buSzPts val="1400"/>
              <a:buChar char="​"/>
              <a:defRPr sz="1400" b="1" i="0" u="none" strike="noStrike" cap="none">
                <a:solidFill>
                  <a:srgbClr val="396547"/>
                </a:solidFill>
              </a:defRPr>
            </a:lvl1pPr>
            <a:lvl2pPr marL="914400" marR="0" lvl="1" indent="-298450" algn="l" rtl="0">
              <a:spcBef>
                <a:spcPts val="2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2pPr>
            <a:lvl3pPr marL="1371600" marR="0" lvl="2" indent="-304800" algn="l" rtl="0">
              <a:spcBef>
                <a:spcPts val="7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l" rtl="0">
              <a:spcBef>
                <a:spcPts val="500"/>
              </a:spcBef>
              <a:spcAft>
                <a:spcPts val="0"/>
              </a:spcAft>
              <a:buSzPts val="1100"/>
              <a:buChar char="​"/>
              <a:defRPr sz="1500" b="0" i="0" u="none" strike="noStrike" cap="none">
                <a:solidFill>
                  <a:schemeClr val="accent2"/>
                </a:solidFill>
                <a:latin typeface="Salesforce Sans"/>
                <a:ea typeface="Salesforce Sans"/>
                <a:cs typeface="Salesforce Sans"/>
                <a:sym typeface="Salesforce Sans"/>
              </a:defRPr>
            </a:lvl5pPr>
            <a:lvl6pPr marL="2743200" marR="0" lvl="5" indent="-323850" algn="l" rtl="0">
              <a:spcBef>
                <a:spcPts val="5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6pPr>
            <a:lvl7pPr marL="3200400" marR="0" lvl="6"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7pPr>
            <a:lvl8pPr marL="3657600" marR="0" lvl="7"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8pPr>
            <a:lvl9pPr marL="4114800" marR="0" lvl="8"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9pPr>
          </a:lstStyle>
          <a:p>
            <a:endParaRPr/>
          </a:p>
        </p:txBody>
      </p:sp>
      <p:sp>
        <p:nvSpPr>
          <p:cNvPr id="3962" name="Google Shape;3962;p429"/>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B1 - Product Analytics, Learning,  and Success">
  <p:cSld name="Basic_1_3_1_1_1">
    <p:bg>
      <p:bgPr>
        <a:solidFill>
          <a:srgbClr val="CFE9FE"/>
        </a:solidFill>
        <a:effectLst/>
      </p:bgPr>
    </p:bg>
    <p:spTree>
      <p:nvGrpSpPr>
        <p:cNvPr id="1" name="Shape 3963"/>
        <p:cNvGrpSpPr/>
        <p:nvPr/>
      </p:nvGrpSpPr>
      <p:grpSpPr>
        <a:xfrm>
          <a:off x="0" y="0"/>
          <a:ext cx="0" cy="0"/>
          <a:chOff x="0" y="0"/>
          <a:chExt cx="0" cy="0"/>
        </a:xfrm>
      </p:grpSpPr>
      <p:sp>
        <p:nvSpPr>
          <p:cNvPr id="3964" name="Google Shape;3964;p430"/>
          <p:cNvSpPr/>
          <p:nvPr/>
        </p:nvSpPr>
        <p:spPr>
          <a:xfrm>
            <a:off x="5503396" y="4654875"/>
            <a:ext cx="3649800" cy="491100"/>
          </a:xfrm>
          <a:prstGeom prst="rect">
            <a:avLst/>
          </a:prstGeom>
          <a:solidFill>
            <a:srgbClr val="90D0FE"/>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endParaRPr sz="1000">
              <a:solidFill>
                <a:srgbClr val="4A2413"/>
              </a:solidFill>
              <a:latin typeface="Salesforce Sans"/>
              <a:ea typeface="Salesforce Sans"/>
              <a:cs typeface="Salesforce Sans"/>
              <a:sym typeface="Salesforce Sans"/>
            </a:endParaRPr>
          </a:p>
        </p:txBody>
      </p:sp>
      <p:pic>
        <p:nvPicPr>
          <p:cNvPr id="3965" name="Google Shape;3965;p430"/>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337983" y="-7725"/>
            <a:ext cx="6164270" cy="5161970"/>
          </a:xfrm>
          <a:prstGeom prst="rect">
            <a:avLst/>
          </a:prstGeom>
          <a:noFill/>
          <a:ln>
            <a:noFill/>
          </a:ln>
        </p:spPr>
      </p:pic>
      <p:sp>
        <p:nvSpPr>
          <p:cNvPr id="3966" name="Google Shape;3966;p430"/>
          <p:cNvSpPr/>
          <p:nvPr/>
        </p:nvSpPr>
        <p:spPr>
          <a:xfrm>
            <a:off x="0" y="-7725"/>
            <a:ext cx="1360500" cy="51621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67" name="Google Shape;3967;p430"/>
          <p:cNvSpPr txBox="1">
            <a:spLocks noGrp="1"/>
          </p:cNvSpPr>
          <p:nvPr>
            <p:ph type="body" idx="1"/>
          </p:nvPr>
        </p:nvSpPr>
        <p:spPr>
          <a:xfrm>
            <a:off x="428738" y="1193288"/>
            <a:ext cx="5637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968" name="Google Shape;3968;p430"/>
          <p:cNvSpPr txBox="1">
            <a:spLocks noGrp="1"/>
          </p:cNvSpPr>
          <p:nvPr>
            <p:ph type="title"/>
          </p:nvPr>
        </p:nvSpPr>
        <p:spPr>
          <a:xfrm>
            <a:off x="428737" y="397763"/>
            <a:ext cx="6110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3969" name="Google Shape;3969;p430"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970" name="Google Shape;3970;p430"/>
          <p:cNvSpPr txBox="1">
            <a:spLocks noGrp="1"/>
          </p:cNvSpPr>
          <p:nvPr>
            <p:ph type="body" idx="2"/>
          </p:nvPr>
        </p:nvSpPr>
        <p:spPr>
          <a:xfrm>
            <a:off x="428737" y="1748790"/>
            <a:ext cx="4143300" cy="3291900"/>
          </a:xfrm>
          <a:prstGeom prst="rect">
            <a:avLst/>
          </a:prstGeom>
          <a:noFill/>
          <a:ln>
            <a:noFill/>
          </a:ln>
        </p:spPr>
        <p:txBody>
          <a:bodyPr spcFirstLastPara="1" wrap="square" lIns="0" tIns="0" rIns="0" bIns="0" anchor="t" anchorCtr="0">
            <a:noAutofit/>
          </a:bodyPr>
          <a:lstStyle>
            <a:lvl1pPr marL="457200" marR="0" lvl="0" indent="-317500" algn="l" rtl="0">
              <a:spcBef>
                <a:spcPts val="0"/>
              </a:spcBef>
              <a:spcAft>
                <a:spcPts val="0"/>
              </a:spcAft>
              <a:buClr>
                <a:schemeClr val="accent1"/>
              </a:buClr>
              <a:buSzPts val="1400"/>
              <a:buChar char="​"/>
              <a:defRPr sz="1400" b="1" i="0" u="none" strike="noStrike" cap="none">
                <a:solidFill>
                  <a:schemeClr val="accent1"/>
                </a:solidFill>
              </a:defRPr>
            </a:lvl1pPr>
            <a:lvl2pPr marL="914400" marR="0" lvl="1" indent="-298450" algn="l" rtl="0">
              <a:spcBef>
                <a:spcPts val="2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2pPr>
            <a:lvl3pPr marL="1371600" marR="0" lvl="2" indent="-304800" algn="l" rtl="0">
              <a:spcBef>
                <a:spcPts val="7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l" rtl="0">
              <a:spcBef>
                <a:spcPts val="500"/>
              </a:spcBef>
              <a:spcAft>
                <a:spcPts val="0"/>
              </a:spcAft>
              <a:buSzPts val="1100"/>
              <a:buChar char="​"/>
              <a:defRPr sz="1500" b="0" i="0" u="none" strike="noStrike" cap="none">
                <a:solidFill>
                  <a:schemeClr val="accent2"/>
                </a:solidFill>
                <a:latin typeface="Salesforce Sans"/>
                <a:ea typeface="Salesforce Sans"/>
                <a:cs typeface="Salesforce Sans"/>
                <a:sym typeface="Salesforce Sans"/>
              </a:defRPr>
            </a:lvl5pPr>
            <a:lvl6pPr marL="2743200" marR="0" lvl="5" indent="-323850" algn="l" rtl="0">
              <a:spcBef>
                <a:spcPts val="5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6pPr>
            <a:lvl7pPr marL="3200400" marR="0" lvl="6"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7pPr>
            <a:lvl8pPr marL="3657600" marR="0" lvl="7"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8pPr>
            <a:lvl9pPr marL="4114800" marR="0" lvl="8"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9pPr>
          </a:lstStyle>
          <a:p>
            <a:endParaRPr/>
          </a:p>
        </p:txBody>
      </p:sp>
      <p:sp>
        <p:nvSpPr>
          <p:cNvPr id="3971" name="Google Shape;3971;p430"/>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B1 - Product Platform">
  <p:cSld name="Basic_1_3_1_1_1_1_1">
    <p:bg>
      <p:bgPr>
        <a:solidFill>
          <a:srgbClr val="C2C8E8"/>
        </a:solidFill>
        <a:effectLst/>
      </p:bgPr>
    </p:bg>
    <p:spTree>
      <p:nvGrpSpPr>
        <p:cNvPr id="1" name="Shape 3972"/>
        <p:cNvGrpSpPr/>
        <p:nvPr/>
      </p:nvGrpSpPr>
      <p:grpSpPr>
        <a:xfrm>
          <a:off x="0" y="0"/>
          <a:ext cx="0" cy="0"/>
          <a:chOff x="0" y="0"/>
          <a:chExt cx="0" cy="0"/>
        </a:xfrm>
      </p:grpSpPr>
      <p:sp>
        <p:nvSpPr>
          <p:cNvPr id="3973" name="Google Shape;3973;p431"/>
          <p:cNvSpPr/>
          <p:nvPr/>
        </p:nvSpPr>
        <p:spPr>
          <a:xfrm>
            <a:off x="5503396" y="4654875"/>
            <a:ext cx="3649800" cy="491100"/>
          </a:xfrm>
          <a:prstGeom prst="rect">
            <a:avLst/>
          </a:prstGeom>
          <a:solidFill>
            <a:srgbClr val="889AC4"/>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endParaRPr sz="1000">
              <a:solidFill>
                <a:srgbClr val="4A2413"/>
              </a:solidFill>
              <a:latin typeface="Salesforce Sans"/>
              <a:ea typeface="Salesforce Sans"/>
              <a:cs typeface="Salesforce Sans"/>
              <a:sym typeface="Salesforce Sans"/>
            </a:endParaRPr>
          </a:p>
        </p:txBody>
      </p:sp>
      <p:pic>
        <p:nvPicPr>
          <p:cNvPr id="3974" name="Google Shape;3974;p431"/>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337983" y="-7725"/>
            <a:ext cx="6164270" cy="5161970"/>
          </a:xfrm>
          <a:prstGeom prst="rect">
            <a:avLst/>
          </a:prstGeom>
          <a:noFill/>
          <a:ln>
            <a:noFill/>
          </a:ln>
        </p:spPr>
      </p:pic>
      <p:sp>
        <p:nvSpPr>
          <p:cNvPr id="3975" name="Google Shape;3975;p431"/>
          <p:cNvSpPr/>
          <p:nvPr/>
        </p:nvSpPr>
        <p:spPr>
          <a:xfrm>
            <a:off x="0" y="-7725"/>
            <a:ext cx="1360500" cy="51621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76" name="Google Shape;3976;p431"/>
          <p:cNvSpPr txBox="1">
            <a:spLocks noGrp="1"/>
          </p:cNvSpPr>
          <p:nvPr>
            <p:ph type="body" idx="1"/>
          </p:nvPr>
        </p:nvSpPr>
        <p:spPr>
          <a:xfrm>
            <a:off x="428738" y="1193288"/>
            <a:ext cx="5637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977" name="Google Shape;3977;p431"/>
          <p:cNvSpPr txBox="1">
            <a:spLocks noGrp="1"/>
          </p:cNvSpPr>
          <p:nvPr>
            <p:ph type="title"/>
          </p:nvPr>
        </p:nvSpPr>
        <p:spPr>
          <a:xfrm>
            <a:off x="428737" y="397763"/>
            <a:ext cx="6110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3978" name="Google Shape;3978;p431"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979" name="Google Shape;3979;p431"/>
          <p:cNvSpPr txBox="1">
            <a:spLocks noGrp="1"/>
          </p:cNvSpPr>
          <p:nvPr>
            <p:ph type="body" idx="2"/>
          </p:nvPr>
        </p:nvSpPr>
        <p:spPr>
          <a:xfrm>
            <a:off x="428737" y="1748790"/>
            <a:ext cx="4143300" cy="3291900"/>
          </a:xfrm>
          <a:prstGeom prst="rect">
            <a:avLst/>
          </a:prstGeom>
          <a:noFill/>
          <a:ln>
            <a:noFill/>
          </a:ln>
        </p:spPr>
        <p:txBody>
          <a:bodyPr spcFirstLastPara="1" wrap="square" lIns="0" tIns="0" rIns="0" bIns="0" anchor="t" anchorCtr="0">
            <a:noAutofit/>
          </a:bodyPr>
          <a:lstStyle>
            <a:lvl1pPr marL="457200" marR="0" lvl="0" indent="-317500" algn="l" rtl="0">
              <a:spcBef>
                <a:spcPts val="0"/>
              </a:spcBef>
              <a:spcAft>
                <a:spcPts val="0"/>
              </a:spcAft>
              <a:buClr>
                <a:srgbClr val="321D71"/>
              </a:buClr>
              <a:buSzPts val="1400"/>
              <a:buChar char="​"/>
              <a:defRPr sz="1400" b="1" i="0" u="none" strike="noStrike" cap="none">
                <a:solidFill>
                  <a:srgbClr val="321D71"/>
                </a:solidFill>
              </a:defRPr>
            </a:lvl1pPr>
            <a:lvl2pPr marL="914400" marR="0" lvl="1" indent="-298450" algn="l" rtl="0">
              <a:spcBef>
                <a:spcPts val="2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2pPr>
            <a:lvl3pPr marL="1371600" marR="0" lvl="2" indent="-304800" algn="l" rtl="0">
              <a:spcBef>
                <a:spcPts val="7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l" rtl="0">
              <a:spcBef>
                <a:spcPts val="500"/>
              </a:spcBef>
              <a:spcAft>
                <a:spcPts val="0"/>
              </a:spcAft>
              <a:buSzPts val="1100"/>
              <a:buChar char="​"/>
              <a:defRPr sz="1500" b="0" i="0" u="none" strike="noStrike" cap="none">
                <a:solidFill>
                  <a:schemeClr val="accent2"/>
                </a:solidFill>
                <a:latin typeface="Salesforce Sans"/>
                <a:ea typeface="Salesforce Sans"/>
                <a:cs typeface="Salesforce Sans"/>
                <a:sym typeface="Salesforce Sans"/>
              </a:defRPr>
            </a:lvl5pPr>
            <a:lvl6pPr marL="2743200" marR="0" lvl="5" indent="-323850" algn="l" rtl="0">
              <a:spcBef>
                <a:spcPts val="5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6pPr>
            <a:lvl7pPr marL="3200400" marR="0" lvl="6"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7pPr>
            <a:lvl8pPr marL="3657600" marR="0" lvl="7"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8pPr>
            <a:lvl9pPr marL="4114800" marR="0" lvl="8"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9pPr>
          </a:lstStyle>
          <a:p>
            <a:endParaRPr/>
          </a:p>
        </p:txBody>
      </p:sp>
      <p:sp>
        <p:nvSpPr>
          <p:cNvPr id="3980" name="Google Shape;3980;p431"/>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B1 - Product Partners">
  <p:cSld name="Basic_1_3_1_1_2">
    <p:bg>
      <p:bgPr>
        <a:solidFill>
          <a:srgbClr val="F9E3B6"/>
        </a:solidFill>
        <a:effectLst/>
      </p:bgPr>
    </p:bg>
    <p:spTree>
      <p:nvGrpSpPr>
        <p:cNvPr id="1" name="Shape 3981"/>
        <p:cNvGrpSpPr/>
        <p:nvPr/>
      </p:nvGrpSpPr>
      <p:grpSpPr>
        <a:xfrm>
          <a:off x="0" y="0"/>
          <a:ext cx="0" cy="0"/>
          <a:chOff x="0" y="0"/>
          <a:chExt cx="0" cy="0"/>
        </a:xfrm>
      </p:grpSpPr>
      <p:sp>
        <p:nvSpPr>
          <p:cNvPr id="3982" name="Google Shape;3982;p432"/>
          <p:cNvSpPr/>
          <p:nvPr/>
        </p:nvSpPr>
        <p:spPr>
          <a:xfrm>
            <a:off x="5503396" y="4654875"/>
            <a:ext cx="3649800" cy="491100"/>
          </a:xfrm>
          <a:prstGeom prst="rect">
            <a:avLst/>
          </a:prstGeom>
          <a:solidFill>
            <a:srgbClr val="FCC003"/>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endParaRPr sz="1000">
              <a:solidFill>
                <a:srgbClr val="4A2413"/>
              </a:solidFill>
              <a:latin typeface="Salesforce Sans"/>
              <a:ea typeface="Salesforce Sans"/>
              <a:cs typeface="Salesforce Sans"/>
              <a:sym typeface="Salesforce Sans"/>
            </a:endParaRPr>
          </a:p>
        </p:txBody>
      </p:sp>
      <p:pic>
        <p:nvPicPr>
          <p:cNvPr id="3983" name="Google Shape;3983;p432"/>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337983" y="-7725"/>
            <a:ext cx="6164270" cy="5161970"/>
          </a:xfrm>
          <a:prstGeom prst="rect">
            <a:avLst/>
          </a:prstGeom>
          <a:noFill/>
          <a:ln>
            <a:noFill/>
          </a:ln>
        </p:spPr>
      </p:pic>
      <p:sp>
        <p:nvSpPr>
          <p:cNvPr id="3984" name="Google Shape;3984;p432"/>
          <p:cNvSpPr/>
          <p:nvPr/>
        </p:nvSpPr>
        <p:spPr>
          <a:xfrm>
            <a:off x="0" y="-7725"/>
            <a:ext cx="1360500" cy="51621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85" name="Google Shape;3985;p432"/>
          <p:cNvSpPr txBox="1">
            <a:spLocks noGrp="1"/>
          </p:cNvSpPr>
          <p:nvPr>
            <p:ph type="body" idx="1"/>
          </p:nvPr>
        </p:nvSpPr>
        <p:spPr>
          <a:xfrm>
            <a:off x="428738" y="1193288"/>
            <a:ext cx="5637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986" name="Google Shape;3986;p432"/>
          <p:cNvSpPr txBox="1">
            <a:spLocks noGrp="1"/>
          </p:cNvSpPr>
          <p:nvPr>
            <p:ph type="title"/>
          </p:nvPr>
        </p:nvSpPr>
        <p:spPr>
          <a:xfrm>
            <a:off x="428737" y="397763"/>
            <a:ext cx="6110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3987" name="Google Shape;3987;p432"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988" name="Google Shape;3988;p432"/>
          <p:cNvSpPr txBox="1">
            <a:spLocks noGrp="1"/>
          </p:cNvSpPr>
          <p:nvPr>
            <p:ph type="body" idx="2"/>
          </p:nvPr>
        </p:nvSpPr>
        <p:spPr>
          <a:xfrm>
            <a:off x="428737" y="1748790"/>
            <a:ext cx="4143300" cy="3291900"/>
          </a:xfrm>
          <a:prstGeom prst="rect">
            <a:avLst/>
          </a:prstGeom>
          <a:noFill/>
          <a:ln>
            <a:noFill/>
          </a:ln>
        </p:spPr>
        <p:txBody>
          <a:bodyPr spcFirstLastPara="1" wrap="square" lIns="0" tIns="0" rIns="0" bIns="0" anchor="t" anchorCtr="0">
            <a:noAutofit/>
          </a:bodyPr>
          <a:lstStyle>
            <a:lvl1pPr marL="457200" marR="0" lvl="0" indent="-317500" algn="l" rtl="0">
              <a:spcBef>
                <a:spcPts val="0"/>
              </a:spcBef>
              <a:spcAft>
                <a:spcPts val="0"/>
              </a:spcAft>
              <a:buClr>
                <a:schemeClr val="accent1"/>
              </a:buClr>
              <a:buSzPts val="1400"/>
              <a:buChar char="​"/>
              <a:defRPr sz="1400" b="1" i="0" u="none" strike="noStrike" cap="none">
                <a:solidFill>
                  <a:schemeClr val="accent1"/>
                </a:solidFill>
              </a:defRPr>
            </a:lvl1pPr>
            <a:lvl2pPr marL="914400" marR="0" lvl="1" indent="-298450" algn="l" rtl="0">
              <a:spcBef>
                <a:spcPts val="2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2pPr>
            <a:lvl3pPr marL="1371600" marR="0" lvl="2" indent="-304800" algn="l" rtl="0">
              <a:spcBef>
                <a:spcPts val="7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l" rtl="0">
              <a:spcBef>
                <a:spcPts val="500"/>
              </a:spcBef>
              <a:spcAft>
                <a:spcPts val="0"/>
              </a:spcAft>
              <a:buSzPts val="1100"/>
              <a:buChar char="​"/>
              <a:defRPr sz="1500" b="0" i="0" u="none" strike="noStrike" cap="none">
                <a:solidFill>
                  <a:schemeClr val="accent2"/>
                </a:solidFill>
                <a:latin typeface="Salesforce Sans"/>
                <a:ea typeface="Salesforce Sans"/>
                <a:cs typeface="Salesforce Sans"/>
                <a:sym typeface="Salesforce Sans"/>
              </a:defRPr>
            </a:lvl5pPr>
            <a:lvl6pPr marL="2743200" marR="0" lvl="5" indent="-323850" algn="l" rtl="0">
              <a:spcBef>
                <a:spcPts val="5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6pPr>
            <a:lvl7pPr marL="3200400" marR="0" lvl="6"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7pPr>
            <a:lvl8pPr marL="3657600" marR="0" lvl="7"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8pPr>
            <a:lvl9pPr marL="4114800" marR="0" lvl="8"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9pPr>
          </a:lstStyle>
          <a:p>
            <a:endParaRPr/>
          </a:p>
        </p:txBody>
      </p:sp>
      <p:sp>
        <p:nvSpPr>
          <p:cNvPr id="3989" name="Google Shape;3989;p432"/>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X9 - Thank You_Slide 2">
  <p:cSld name="Thank You_slide 2">
    <p:bg>
      <p:bgPr>
        <a:solidFill>
          <a:srgbClr val="F4F4F4"/>
        </a:solidFill>
        <a:effectLst/>
      </p:bgPr>
    </p:bg>
    <p:spTree>
      <p:nvGrpSpPr>
        <p:cNvPr id="1" name="Shape 145"/>
        <p:cNvGrpSpPr/>
        <p:nvPr/>
      </p:nvGrpSpPr>
      <p:grpSpPr>
        <a:xfrm>
          <a:off x="0" y="0"/>
          <a:ext cx="0" cy="0"/>
          <a:chOff x="0" y="0"/>
          <a:chExt cx="0" cy="0"/>
        </a:xfrm>
      </p:grpSpPr>
      <p:pic>
        <p:nvPicPr>
          <p:cNvPr id="146" name="Google Shape;146;p2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915251" y="2326758"/>
            <a:ext cx="1998422" cy="1667376"/>
          </a:xfrm>
          <a:prstGeom prst="rect">
            <a:avLst/>
          </a:prstGeom>
          <a:noFill/>
          <a:ln>
            <a:noFill/>
          </a:ln>
        </p:spPr>
      </p:pic>
      <p:grpSp>
        <p:nvGrpSpPr>
          <p:cNvPr id="147" name="Google Shape;147;p24"/>
          <p:cNvGrpSpPr/>
          <p:nvPr/>
        </p:nvGrpSpPr>
        <p:grpSpPr>
          <a:xfrm>
            <a:off x="3" y="672"/>
            <a:ext cx="9141611" cy="5142156"/>
            <a:chOff x="4" y="896"/>
            <a:chExt cx="12188815" cy="6856208"/>
          </a:xfrm>
        </p:grpSpPr>
        <p:pic>
          <p:nvPicPr>
            <p:cNvPr id="148" name="Google Shape;148;p2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 y="896"/>
              <a:ext cx="12188815" cy="6856208"/>
            </a:xfrm>
            <a:prstGeom prst="rect">
              <a:avLst/>
            </a:prstGeom>
            <a:noFill/>
            <a:ln>
              <a:noFill/>
            </a:ln>
          </p:spPr>
        </p:pic>
        <p:pic>
          <p:nvPicPr>
            <p:cNvPr id="149" name="Google Shape;149;p2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695878" y="2789892"/>
              <a:ext cx="2664561" cy="2223169"/>
            </a:xfrm>
            <a:prstGeom prst="rect">
              <a:avLst/>
            </a:prstGeom>
            <a:noFill/>
            <a:ln>
              <a:noFill/>
            </a:ln>
          </p:spPr>
        </p:pic>
      </p:grpSp>
      <p:grpSp>
        <p:nvGrpSpPr>
          <p:cNvPr id="150" name="Google Shape;150;p24"/>
          <p:cNvGrpSpPr/>
          <p:nvPr/>
        </p:nvGrpSpPr>
        <p:grpSpPr>
          <a:xfrm>
            <a:off x="2" y="670"/>
            <a:ext cx="9141611" cy="5142156"/>
            <a:chOff x="3" y="893"/>
            <a:chExt cx="12188815" cy="6856208"/>
          </a:xfrm>
        </p:grpSpPr>
        <p:pic>
          <p:nvPicPr>
            <p:cNvPr id="151" name="Google Shape;151;p2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 y="893"/>
              <a:ext cx="12188815" cy="6856208"/>
            </a:xfrm>
            <a:prstGeom prst="rect">
              <a:avLst/>
            </a:prstGeom>
            <a:noFill/>
            <a:ln>
              <a:noFill/>
            </a:ln>
          </p:spPr>
        </p:pic>
        <p:pic>
          <p:nvPicPr>
            <p:cNvPr id="152" name="Google Shape;152;p2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505372" y="3083291"/>
              <a:ext cx="2664561" cy="2223169"/>
            </a:xfrm>
            <a:prstGeom prst="rect">
              <a:avLst/>
            </a:prstGeom>
            <a:noFill/>
            <a:ln>
              <a:noFill/>
            </a:ln>
          </p:spPr>
        </p:pic>
      </p:gr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B1 - Product Platform 1">
  <p:cSld name="Basic_1_3_1_1_1_1_1_1">
    <p:bg>
      <p:bgPr>
        <a:solidFill>
          <a:srgbClr val="8C5EC6"/>
        </a:solidFill>
        <a:effectLst/>
      </p:bgPr>
    </p:bg>
    <p:spTree>
      <p:nvGrpSpPr>
        <p:cNvPr id="1" name="Shape 3990"/>
        <p:cNvGrpSpPr/>
        <p:nvPr/>
      </p:nvGrpSpPr>
      <p:grpSpPr>
        <a:xfrm>
          <a:off x="0" y="0"/>
          <a:ext cx="0" cy="0"/>
          <a:chOff x="0" y="0"/>
          <a:chExt cx="0" cy="0"/>
        </a:xfrm>
      </p:grpSpPr>
      <p:sp>
        <p:nvSpPr>
          <p:cNvPr id="3991" name="Google Shape;3991;p433"/>
          <p:cNvSpPr/>
          <p:nvPr/>
        </p:nvSpPr>
        <p:spPr>
          <a:xfrm>
            <a:off x="5503396" y="4654875"/>
            <a:ext cx="3649800" cy="491100"/>
          </a:xfrm>
          <a:prstGeom prst="rect">
            <a:avLst/>
          </a:prstGeom>
          <a:solidFill>
            <a:srgbClr val="730394"/>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endParaRPr sz="1000">
              <a:solidFill>
                <a:srgbClr val="4A2413"/>
              </a:solidFill>
              <a:latin typeface="Salesforce Sans"/>
              <a:ea typeface="Salesforce Sans"/>
              <a:cs typeface="Salesforce Sans"/>
              <a:sym typeface="Salesforce Sans"/>
            </a:endParaRPr>
          </a:p>
        </p:txBody>
      </p:sp>
      <p:pic>
        <p:nvPicPr>
          <p:cNvPr id="3992" name="Google Shape;3992;p433"/>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337983" y="-7725"/>
            <a:ext cx="6164270" cy="5161970"/>
          </a:xfrm>
          <a:prstGeom prst="rect">
            <a:avLst/>
          </a:prstGeom>
          <a:noFill/>
          <a:ln>
            <a:noFill/>
          </a:ln>
        </p:spPr>
      </p:pic>
      <p:sp>
        <p:nvSpPr>
          <p:cNvPr id="3993" name="Google Shape;3993;p433"/>
          <p:cNvSpPr/>
          <p:nvPr/>
        </p:nvSpPr>
        <p:spPr>
          <a:xfrm>
            <a:off x="0" y="-7725"/>
            <a:ext cx="1360500" cy="51621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94" name="Google Shape;3994;p433"/>
          <p:cNvSpPr txBox="1">
            <a:spLocks noGrp="1"/>
          </p:cNvSpPr>
          <p:nvPr>
            <p:ph type="body" idx="1"/>
          </p:nvPr>
        </p:nvSpPr>
        <p:spPr>
          <a:xfrm>
            <a:off x="428738" y="1193288"/>
            <a:ext cx="5637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995" name="Google Shape;3995;p433"/>
          <p:cNvSpPr txBox="1">
            <a:spLocks noGrp="1"/>
          </p:cNvSpPr>
          <p:nvPr>
            <p:ph type="title"/>
          </p:nvPr>
        </p:nvSpPr>
        <p:spPr>
          <a:xfrm>
            <a:off x="428737" y="397763"/>
            <a:ext cx="6110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3996" name="Google Shape;3996;p433"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3997" name="Google Shape;3997;p433"/>
          <p:cNvSpPr txBox="1">
            <a:spLocks noGrp="1"/>
          </p:cNvSpPr>
          <p:nvPr>
            <p:ph type="body" idx="2"/>
          </p:nvPr>
        </p:nvSpPr>
        <p:spPr>
          <a:xfrm>
            <a:off x="428737" y="1748790"/>
            <a:ext cx="4143300" cy="3291900"/>
          </a:xfrm>
          <a:prstGeom prst="rect">
            <a:avLst/>
          </a:prstGeom>
          <a:noFill/>
          <a:ln>
            <a:noFill/>
          </a:ln>
        </p:spPr>
        <p:txBody>
          <a:bodyPr spcFirstLastPara="1" wrap="square" lIns="0" tIns="0" rIns="0" bIns="0" anchor="t" anchorCtr="0">
            <a:noAutofit/>
          </a:bodyPr>
          <a:lstStyle>
            <a:lvl1pPr marL="457200" marR="0" lvl="0" indent="-317500" algn="l" rtl="0">
              <a:spcBef>
                <a:spcPts val="0"/>
              </a:spcBef>
              <a:spcAft>
                <a:spcPts val="0"/>
              </a:spcAft>
              <a:buClr>
                <a:srgbClr val="481A54"/>
              </a:buClr>
              <a:buSzPts val="1400"/>
              <a:buChar char="​"/>
              <a:defRPr sz="1400" b="1" i="0" u="none" strike="noStrike" cap="none">
                <a:solidFill>
                  <a:srgbClr val="481A54"/>
                </a:solidFill>
              </a:defRPr>
            </a:lvl1pPr>
            <a:lvl2pPr marL="914400" marR="0" lvl="1" indent="-298450" algn="l" rtl="0">
              <a:spcBef>
                <a:spcPts val="2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2pPr>
            <a:lvl3pPr marL="1371600" marR="0" lvl="2" indent="-304800" algn="l" rtl="0">
              <a:spcBef>
                <a:spcPts val="7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l" rtl="0">
              <a:spcBef>
                <a:spcPts val="500"/>
              </a:spcBef>
              <a:spcAft>
                <a:spcPts val="0"/>
              </a:spcAft>
              <a:buSzPts val="1100"/>
              <a:buChar char="​"/>
              <a:defRPr sz="1500" b="0" i="0" u="none" strike="noStrike" cap="none">
                <a:solidFill>
                  <a:schemeClr val="accent2"/>
                </a:solidFill>
                <a:latin typeface="Salesforce Sans"/>
                <a:ea typeface="Salesforce Sans"/>
                <a:cs typeface="Salesforce Sans"/>
                <a:sym typeface="Salesforce Sans"/>
              </a:defRPr>
            </a:lvl5pPr>
            <a:lvl6pPr marL="2743200" marR="0" lvl="5" indent="-323850" algn="l" rtl="0">
              <a:spcBef>
                <a:spcPts val="5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6pPr>
            <a:lvl7pPr marL="3200400" marR="0" lvl="6"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7pPr>
            <a:lvl8pPr marL="3657600" marR="0" lvl="7"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8pPr>
            <a:lvl9pPr marL="4114800" marR="0" lvl="8"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9pPr>
          </a:lstStyle>
          <a:p>
            <a:endParaRPr/>
          </a:p>
        </p:txBody>
      </p:sp>
      <p:sp>
        <p:nvSpPr>
          <p:cNvPr id="3998" name="Google Shape;3998;p433"/>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B1 - Product Integration">
  <p:cSld name="Basic_1_3_1_1_1_1_2">
    <p:bg>
      <p:bgPr>
        <a:solidFill>
          <a:srgbClr val="CFE9FE"/>
        </a:solidFill>
        <a:effectLst/>
      </p:bgPr>
    </p:bg>
    <p:spTree>
      <p:nvGrpSpPr>
        <p:cNvPr id="1" name="Shape 3999"/>
        <p:cNvGrpSpPr/>
        <p:nvPr/>
      </p:nvGrpSpPr>
      <p:grpSpPr>
        <a:xfrm>
          <a:off x="0" y="0"/>
          <a:ext cx="0" cy="0"/>
          <a:chOff x="0" y="0"/>
          <a:chExt cx="0" cy="0"/>
        </a:xfrm>
      </p:grpSpPr>
      <p:sp>
        <p:nvSpPr>
          <p:cNvPr id="4000" name="Google Shape;4000;p434"/>
          <p:cNvSpPr/>
          <p:nvPr/>
        </p:nvSpPr>
        <p:spPr>
          <a:xfrm>
            <a:off x="5503396" y="4654875"/>
            <a:ext cx="3649800" cy="491100"/>
          </a:xfrm>
          <a:prstGeom prst="rect">
            <a:avLst/>
          </a:prstGeom>
          <a:solidFill>
            <a:srgbClr val="90D0FE"/>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endParaRPr sz="1000">
              <a:solidFill>
                <a:srgbClr val="4A2413"/>
              </a:solidFill>
              <a:latin typeface="Salesforce Sans"/>
              <a:ea typeface="Salesforce Sans"/>
              <a:cs typeface="Salesforce Sans"/>
              <a:sym typeface="Salesforce Sans"/>
            </a:endParaRPr>
          </a:p>
        </p:txBody>
      </p:sp>
      <p:pic>
        <p:nvPicPr>
          <p:cNvPr id="4001" name="Google Shape;4001;p434"/>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337983" y="-7725"/>
            <a:ext cx="6164270" cy="5161970"/>
          </a:xfrm>
          <a:prstGeom prst="rect">
            <a:avLst/>
          </a:prstGeom>
          <a:noFill/>
          <a:ln>
            <a:noFill/>
          </a:ln>
        </p:spPr>
      </p:pic>
      <p:sp>
        <p:nvSpPr>
          <p:cNvPr id="4002" name="Google Shape;4002;p434"/>
          <p:cNvSpPr/>
          <p:nvPr/>
        </p:nvSpPr>
        <p:spPr>
          <a:xfrm>
            <a:off x="0" y="-7725"/>
            <a:ext cx="1360500" cy="51621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03" name="Google Shape;4003;p434"/>
          <p:cNvSpPr txBox="1">
            <a:spLocks noGrp="1"/>
          </p:cNvSpPr>
          <p:nvPr>
            <p:ph type="body" idx="1"/>
          </p:nvPr>
        </p:nvSpPr>
        <p:spPr>
          <a:xfrm>
            <a:off x="428738" y="1193288"/>
            <a:ext cx="5637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004" name="Google Shape;4004;p434"/>
          <p:cNvSpPr txBox="1">
            <a:spLocks noGrp="1"/>
          </p:cNvSpPr>
          <p:nvPr>
            <p:ph type="title"/>
          </p:nvPr>
        </p:nvSpPr>
        <p:spPr>
          <a:xfrm>
            <a:off x="428737" y="397763"/>
            <a:ext cx="6110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4005" name="Google Shape;4005;p434"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006" name="Google Shape;4006;p434"/>
          <p:cNvSpPr txBox="1">
            <a:spLocks noGrp="1"/>
          </p:cNvSpPr>
          <p:nvPr>
            <p:ph type="body" idx="2"/>
          </p:nvPr>
        </p:nvSpPr>
        <p:spPr>
          <a:xfrm>
            <a:off x="428737" y="1748790"/>
            <a:ext cx="4143300" cy="3291900"/>
          </a:xfrm>
          <a:prstGeom prst="rect">
            <a:avLst/>
          </a:prstGeom>
          <a:noFill/>
          <a:ln>
            <a:noFill/>
          </a:ln>
        </p:spPr>
        <p:txBody>
          <a:bodyPr spcFirstLastPara="1" wrap="square" lIns="0" tIns="0" rIns="0" bIns="0" anchor="t" anchorCtr="0">
            <a:noAutofit/>
          </a:bodyPr>
          <a:lstStyle>
            <a:lvl1pPr marL="457200" marR="0" lvl="0" indent="-317500" algn="l" rtl="0">
              <a:spcBef>
                <a:spcPts val="0"/>
              </a:spcBef>
              <a:spcAft>
                <a:spcPts val="0"/>
              </a:spcAft>
              <a:buClr>
                <a:schemeClr val="dk1"/>
              </a:buClr>
              <a:buSzPts val="1400"/>
              <a:buChar char="​"/>
              <a:defRPr sz="1400" b="1" i="0" u="none" strike="noStrike" cap="none">
                <a:solidFill>
                  <a:schemeClr val="dk1"/>
                </a:solidFill>
              </a:defRPr>
            </a:lvl1pPr>
            <a:lvl2pPr marL="914400" marR="0" lvl="1" indent="-298450" algn="l" rtl="0">
              <a:spcBef>
                <a:spcPts val="2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2pPr>
            <a:lvl3pPr marL="1371600" marR="0" lvl="2" indent="-304800" algn="l" rtl="0">
              <a:spcBef>
                <a:spcPts val="7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l" rtl="0">
              <a:spcBef>
                <a:spcPts val="500"/>
              </a:spcBef>
              <a:spcAft>
                <a:spcPts val="0"/>
              </a:spcAft>
              <a:buSzPts val="1100"/>
              <a:buChar char="​"/>
              <a:defRPr sz="1500" b="0" i="0" u="none" strike="noStrike" cap="none">
                <a:solidFill>
                  <a:schemeClr val="accent2"/>
                </a:solidFill>
                <a:latin typeface="Salesforce Sans"/>
                <a:ea typeface="Salesforce Sans"/>
                <a:cs typeface="Salesforce Sans"/>
                <a:sym typeface="Salesforce Sans"/>
              </a:defRPr>
            </a:lvl5pPr>
            <a:lvl6pPr marL="2743200" marR="0" lvl="5" indent="-323850" algn="l" rtl="0">
              <a:spcBef>
                <a:spcPts val="5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6pPr>
            <a:lvl7pPr marL="3200400" marR="0" lvl="6"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7pPr>
            <a:lvl8pPr marL="3657600" marR="0" lvl="7"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8pPr>
            <a:lvl9pPr marL="4114800" marR="0" lvl="8"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9pPr>
          </a:lstStyle>
          <a:p>
            <a:endParaRPr/>
          </a:p>
        </p:txBody>
      </p:sp>
      <p:sp>
        <p:nvSpPr>
          <p:cNvPr id="4007" name="Google Shape;4007;p434"/>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B1 - Product Integration 1">
  <p:cSld name="Basic_1_3_1_1_1_1_3">
    <p:bg>
      <p:bgPr>
        <a:solidFill>
          <a:srgbClr val="CFE9FE"/>
        </a:solidFill>
        <a:effectLst/>
      </p:bgPr>
    </p:bg>
    <p:spTree>
      <p:nvGrpSpPr>
        <p:cNvPr id="1" name="Shape 4008"/>
        <p:cNvGrpSpPr/>
        <p:nvPr/>
      </p:nvGrpSpPr>
      <p:grpSpPr>
        <a:xfrm>
          <a:off x="0" y="0"/>
          <a:ext cx="0" cy="0"/>
          <a:chOff x="0" y="0"/>
          <a:chExt cx="0" cy="0"/>
        </a:xfrm>
      </p:grpSpPr>
      <p:sp>
        <p:nvSpPr>
          <p:cNvPr id="4009" name="Google Shape;4009;p435"/>
          <p:cNvSpPr/>
          <p:nvPr/>
        </p:nvSpPr>
        <p:spPr>
          <a:xfrm>
            <a:off x="5503396" y="4654875"/>
            <a:ext cx="3649800" cy="491100"/>
          </a:xfrm>
          <a:prstGeom prst="rect">
            <a:avLst/>
          </a:prstGeom>
          <a:solidFill>
            <a:srgbClr val="90D0FE"/>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endParaRPr sz="1000">
              <a:solidFill>
                <a:srgbClr val="4A2413"/>
              </a:solidFill>
              <a:latin typeface="Salesforce Sans"/>
              <a:ea typeface="Salesforce Sans"/>
              <a:cs typeface="Salesforce Sans"/>
              <a:sym typeface="Salesforce Sans"/>
            </a:endParaRPr>
          </a:p>
        </p:txBody>
      </p:sp>
      <p:pic>
        <p:nvPicPr>
          <p:cNvPr id="4010" name="Google Shape;4010;p435"/>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337983" y="-7725"/>
            <a:ext cx="6164270" cy="5161970"/>
          </a:xfrm>
          <a:prstGeom prst="rect">
            <a:avLst/>
          </a:prstGeom>
          <a:noFill/>
          <a:ln>
            <a:noFill/>
          </a:ln>
        </p:spPr>
      </p:pic>
      <p:sp>
        <p:nvSpPr>
          <p:cNvPr id="4011" name="Google Shape;4011;p435"/>
          <p:cNvSpPr/>
          <p:nvPr/>
        </p:nvSpPr>
        <p:spPr>
          <a:xfrm>
            <a:off x="0" y="-7725"/>
            <a:ext cx="1360500" cy="51621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12" name="Google Shape;4012;p435"/>
          <p:cNvSpPr txBox="1">
            <a:spLocks noGrp="1"/>
          </p:cNvSpPr>
          <p:nvPr>
            <p:ph type="body" idx="1"/>
          </p:nvPr>
        </p:nvSpPr>
        <p:spPr>
          <a:xfrm>
            <a:off x="428738" y="1193288"/>
            <a:ext cx="5637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013" name="Google Shape;4013;p435"/>
          <p:cNvSpPr txBox="1">
            <a:spLocks noGrp="1"/>
          </p:cNvSpPr>
          <p:nvPr>
            <p:ph type="title"/>
          </p:nvPr>
        </p:nvSpPr>
        <p:spPr>
          <a:xfrm>
            <a:off x="428737" y="397763"/>
            <a:ext cx="6110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4014" name="Google Shape;4014;p435"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015" name="Google Shape;4015;p435"/>
          <p:cNvSpPr txBox="1">
            <a:spLocks noGrp="1"/>
          </p:cNvSpPr>
          <p:nvPr>
            <p:ph type="body" idx="2"/>
          </p:nvPr>
        </p:nvSpPr>
        <p:spPr>
          <a:xfrm>
            <a:off x="428737" y="1748790"/>
            <a:ext cx="4143300" cy="3291900"/>
          </a:xfrm>
          <a:prstGeom prst="rect">
            <a:avLst/>
          </a:prstGeom>
          <a:noFill/>
          <a:ln>
            <a:noFill/>
          </a:ln>
        </p:spPr>
        <p:txBody>
          <a:bodyPr spcFirstLastPara="1" wrap="square" lIns="0" tIns="0" rIns="0" bIns="0" anchor="t" anchorCtr="0">
            <a:noAutofit/>
          </a:bodyPr>
          <a:lstStyle>
            <a:lvl1pPr marL="457200" marR="0" lvl="0" indent="-317500" algn="l" rtl="0">
              <a:spcBef>
                <a:spcPts val="0"/>
              </a:spcBef>
              <a:spcAft>
                <a:spcPts val="0"/>
              </a:spcAft>
              <a:buClr>
                <a:schemeClr val="dk1"/>
              </a:buClr>
              <a:buSzPts val="1400"/>
              <a:buChar char="​"/>
              <a:defRPr sz="1400" b="1" i="0" u="none" strike="noStrike" cap="none">
                <a:solidFill>
                  <a:schemeClr val="dk1"/>
                </a:solidFill>
              </a:defRPr>
            </a:lvl1pPr>
            <a:lvl2pPr marL="914400" marR="0" lvl="1" indent="-298450" algn="l" rtl="0">
              <a:spcBef>
                <a:spcPts val="2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2pPr>
            <a:lvl3pPr marL="1371600" marR="0" lvl="2" indent="-304800" algn="l" rtl="0">
              <a:spcBef>
                <a:spcPts val="7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98450" algn="l" rtl="0">
              <a:spcBef>
                <a:spcPts val="500"/>
              </a:spcBef>
              <a:spcAft>
                <a:spcPts val="0"/>
              </a:spcAft>
              <a:buSzPts val="1100"/>
              <a:buChar char="​"/>
              <a:defRPr sz="1500" b="0" i="0" u="none" strike="noStrike" cap="none">
                <a:solidFill>
                  <a:schemeClr val="accent2"/>
                </a:solidFill>
                <a:latin typeface="Salesforce Sans"/>
                <a:ea typeface="Salesforce Sans"/>
                <a:cs typeface="Salesforce Sans"/>
                <a:sym typeface="Salesforce Sans"/>
              </a:defRPr>
            </a:lvl5pPr>
            <a:lvl6pPr marL="2743200" marR="0" lvl="5" indent="-323850" algn="l" rtl="0">
              <a:spcBef>
                <a:spcPts val="5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6pPr>
            <a:lvl7pPr marL="3200400" marR="0" lvl="6"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7pPr>
            <a:lvl8pPr marL="3657600" marR="0" lvl="7"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8pPr>
            <a:lvl9pPr marL="4114800" marR="0" lvl="8"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9pPr>
          </a:lstStyle>
          <a:p>
            <a:endParaRPr/>
          </a:p>
        </p:txBody>
      </p:sp>
      <p:sp>
        <p:nvSpPr>
          <p:cNvPr id="4016" name="Google Shape;4016;p435"/>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B1 - 1 Basic Content 1">
  <p:cSld name="Basic_3">
    <p:bg>
      <p:bgPr>
        <a:solidFill>
          <a:schemeClr val="lt1"/>
        </a:solidFill>
        <a:effectLst/>
      </p:bgPr>
    </p:bg>
    <p:spTree>
      <p:nvGrpSpPr>
        <p:cNvPr id="1" name="Shape 4017"/>
        <p:cNvGrpSpPr/>
        <p:nvPr/>
      </p:nvGrpSpPr>
      <p:grpSpPr>
        <a:xfrm>
          <a:off x="0" y="0"/>
          <a:ext cx="0" cy="0"/>
          <a:chOff x="0" y="0"/>
          <a:chExt cx="0" cy="0"/>
        </a:xfrm>
      </p:grpSpPr>
      <p:sp>
        <p:nvSpPr>
          <p:cNvPr id="4018" name="Google Shape;4018;p436"/>
          <p:cNvSpPr txBox="1">
            <a:spLocks noGrp="1"/>
          </p:cNvSpPr>
          <p:nvPr>
            <p:ph type="title"/>
          </p:nvPr>
        </p:nvSpPr>
        <p:spPr>
          <a:xfrm>
            <a:off x="428737" y="47625"/>
            <a:ext cx="75630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019" name="Google Shape;4019;p436"/>
          <p:cNvSpPr txBox="1">
            <a:spLocks noGrp="1"/>
          </p:cNvSpPr>
          <p:nvPr>
            <p:ph type="body" idx="1"/>
          </p:nvPr>
        </p:nvSpPr>
        <p:spPr>
          <a:xfrm>
            <a:off x="428737" y="1246145"/>
            <a:ext cx="8286600" cy="3705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Clr>
                <a:schemeClr val="accent1"/>
              </a:buClr>
              <a:buSzPts val="1400"/>
              <a:buChar char="•"/>
              <a:defRPr>
                <a:solidFill>
                  <a:schemeClr val="accent1"/>
                </a:solidFill>
              </a:defRPr>
            </a:lvl2pPr>
            <a:lvl3pPr marL="1371600" lvl="2" indent="-304800" algn="l" rtl="0">
              <a:lnSpc>
                <a:spcPct val="100000"/>
              </a:lnSpc>
              <a:spcBef>
                <a:spcPts val="500"/>
              </a:spcBef>
              <a:spcAft>
                <a:spcPts val="0"/>
              </a:spcAft>
              <a:buClr>
                <a:schemeClr val="accent1"/>
              </a:buClr>
              <a:buSzPts val="1200"/>
              <a:buChar char="•"/>
              <a:defRPr>
                <a:solidFill>
                  <a:schemeClr val="accent1"/>
                </a:solidFill>
              </a:defRPr>
            </a:lvl3pPr>
            <a:lvl4pPr marL="1828800" lvl="3" indent="-298450" algn="l" rtl="0">
              <a:lnSpc>
                <a:spcPct val="100000"/>
              </a:lnSpc>
              <a:spcBef>
                <a:spcPts val="500"/>
              </a:spcBef>
              <a:spcAft>
                <a:spcPts val="0"/>
              </a:spcAft>
              <a:buClr>
                <a:schemeClr val="accent1"/>
              </a:buClr>
              <a:buSzPts val="1100"/>
              <a:buChar char="•"/>
              <a:defRPr>
                <a:solidFill>
                  <a:schemeClr val="accent1"/>
                </a:solidFill>
              </a:defRPr>
            </a:lvl4pPr>
            <a:lvl5pPr marL="2286000" lvl="4" indent="-228600" algn="l" rtl="0">
              <a:lnSpc>
                <a:spcPct val="100000"/>
              </a:lnSpc>
              <a:spcBef>
                <a:spcPts val="500"/>
              </a:spcBef>
              <a:spcAft>
                <a:spcPts val="0"/>
              </a:spcAft>
              <a:buClr>
                <a:schemeClr val="accent1"/>
              </a:buClr>
              <a:buSzPts val="1100"/>
              <a:buNone/>
              <a:defRPr b="1">
                <a:solidFill>
                  <a:schemeClr val="accent1"/>
                </a:solidFill>
              </a:defRPr>
            </a:lvl5pPr>
            <a:lvl6pPr marL="2743200" lvl="5" indent="-311150" algn="l" rtl="0">
              <a:spcBef>
                <a:spcPts val="500"/>
              </a:spcBef>
              <a:spcAft>
                <a:spcPts val="0"/>
              </a:spcAft>
              <a:buClr>
                <a:schemeClr val="accent1"/>
              </a:buClr>
              <a:buSzPts val="1300"/>
              <a:buChar char="•"/>
              <a:defRPr sz="1400">
                <a:solidFill>
                  <a:schemeClr val="accent1"/>
                </a:solidFill>
              </a:defRPr>
            </a:lvl6pPr>
            <a:lvl7pPr marL="3200400" lvl="6" indent="-311150" algn="l" rtl="0">
              <a:spcBef>
                <a:spcPts val="300"/>
              </a:spcBef>
              <a:spcAft>
                <a:spcPts val="0"/>
              </a:spcAft>
              <a:buClr>
                <a:schemeClr val="accent1"/>
              </a:buClr>
              <a:buSzPts val="1300"/>
              <a:buChar char="•"/>
              <a:defRPr sz="1400">
                <a:solidFill>
                  <a:schemeClr val="accent1"/>
                </a:solidFill>
              </a:defRPr>
            </a:lvl7pPr>
            <a:lvl8pPr marL="3657600" lvl="7" indent="-311150" algn="l" rtl="0">
              <a:spcBef>
                <a:spcPts val="300"/>
              </a:spcBef>
              <a:spcAft>
                <a:spcPts val="0"/>
              </a:spcAft>
              <a:buClr>
                <a:schemeClr val="accent1"/>
              </a:buClr>
              <a:buSzPts val="1300"/>
              <a:buChar char="•"/>
              <a:defRPr sz="1400">
                <a:solidFill>
                  <a:schemeClr val="accent1"/>
                </a:solidFill>
              </a:defRPr>
            </a:lvl8pPr>
            <a:lvl9pPr marL="4114800" lvl="8" indent="-311150" algn="l" rtl="0">
              <a:spcBef>
                <a:spcPts val="300"/>
              </a:spcBef>
              <a:spcAft>
                <a:spcPts val="0"/>
              </a:spcAft>
              <a:buClr>
                <a:schemeClr val="accent1"/>
              </a:buClr>
              <a:buSzPts val="1300"/>
              <a:buChar char="•"/>
              <a:defRPr sz="1400">
                <a:solidFill>
                  <a:schemeClr val="accent1"/>
                </a:solidFill>
              </a:defRPr>
            </a:lvl9pPr>
          </a:lstStyle>
          <a:p>
            <a:endParaRPr/>
          </a:p>
        </p:txBody>
      </p:sp>
      <p:sp>
        <p:nvSpPr>
          <p:cNvPr id="4020" name="Google Shape;4020;p436"/>
          <p:cNvSpPr txBox="1">
            <a:spLocks noGrp="1"/>
          </p:cNvSpPr>
          <p:nvPr>
            <p:ph type="subTitle" idx="2"/>
          </p:nvPr>
        </p:nvSpPr>
        <p:spPr>
          <a:xfrm>
            <a:off x="432169" y="842569"/>
            <a:ext cx="8279700" cy="4293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500"/>
              <a:buNone/>
              <a:defRPr>
                <a:solidFill>
                  <a:schemeClr val="accent1"/>
                </a:solidFill>
              </a:defRPr>
            </a:lvl1pPr>
            <a:lvl2pPr lvl="1" rtl="0">
              <a:spcBef>
                <a:spcPts val="0"/>
              </a:spcBef>
              <a:spcAft>
                <a:spcPts val="0"/>
              </a:spcAft>
              <a:buSzPts val="1400"/>
              <a:buNone/>
              <a:defRPr/>
            </a:lvl2pPr>
            <a:lvl3pPr lvl="2" rtl="0">
              <a:spcBef>
                <a:spcPts val="0"/>
              </a:spcBef>
              <a:spcAft>
                <a:spcPts val="0"/>
              </a:spcAft>
              <a:buSzPts val="12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4021" name="Google Shape;4021;p436"/>
          <p:cNvSpPr/>
          <p:nvPr/>
        </p:nvSpPr>
        <p:spPr>
          <a:xfrm rot="-5420222">
            <a:off x="5580566" y="1598206"/>
            <a:ext cx="5181690" cy="1985189"/>
          </a:xfrm>
          <a:custGeom>
            <a:avLst/>
            <a:gdLst/>
            <a:ahLst/>
            <a:cxnLst/>
            <a:rect l="l" t="t" r="r" b="b"/>
            <a:pathLst>
              <a:path w="12192000" h="995082" extrusionOk="0">
                <a:moveTo>
                  <a:pt x="0" y="0"/>
                </a:moveTo>
                <a:cubicBezTo>
                  <a:pt x="1946508" y="433119"/>
                  <a:pt x="3989140" y="663746"/>
                  <a:pt x="6096000" y="663746"/>
                </a:cubicBezTo>
                <a:cubicBezTo>
                  <a:pt x="8202860" y="663746"/>
                  <a:pt x="10245492" y="433119"/>
                  <a:pt x="12192000" y="0"/>
                </a:cubicBezTo>
                <a:cubicBezTo>
                  <a:pt x="12192000" y="605118"/>
                  <a:pt x="12192000" y="869856"/>
                  <a:pt x="12192000" y="985680"/>
                </a:cubicBezTo>
                <a:lnTo>
                  <a:pt x="12192000" y="995082"/>
                </a:lnTo>
                <a:lnTo>
                  <a:pt x="0" y="995082"/>
                </a:lnTo>
                <a:lnTo>
                  <a:pt x="0" y="886402"/>
                </a:lnTo>
                <a:cubicBezTo>
                  <a:pt x="0" y="0"/>
                  <a:pt x="0" y="0"/>
                  <a:pt x="0" y="0"/>
                </a:cubicBezTo>
                <a:close/>
              </a:path>
            </a:pathLst>
          </a:custGeom>
          <a:solidFill>
            <a:srgbClr val="90D0FE">
              <a:alpha val="642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5CA0"/>
              </a:buClr>
              <a:buSzPts val="1800"/>
              <a:buFont typeface="Salesforce Sans"/>
              <a:buNone/>
            </a:pPr>
            <a:endParaRPr sz="1800">
              <a:solidFill>
                <a:srgbClr val="205CA0"/>
              </a:solidFill>
              <a:latin typeface="Salesforce Sans"/>
              <a:ea typeface="Salesforce Sans"/>
              <a:cs typeface="Salesforce Sans"/>
              <a:sym typeface="Salesforce Sans"/>
            </a:endParaRPr>
          </a:p>
        </p:txBody>
      </p:sp>
      <p:pic>
        <p:nvPicPr>
          <p:cNvPr id="4022" name="Google Shape;4022;p436"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676" cy="333734"/>
          </a:xfrm>
          <a:prstGeom prst="rect">
            <a:avLst/>
          </a:prstGeom>
          <a:noFill/>
          <a:ln>
            <a:noFill/>
          </a:ln>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023"/>
        <p:cNvGrpSpPr/>
        <p:nvPr/>
      </p:nvGrpSpPr>
      <p:grpSpPr>
        <a:xfrm>
          <a:off x="0" y="0"/>
          <a:ext cx="0" cy="0"/>
          <a:chOff x="0" y="0"/>
          <a:chExt cx="0" cy="0"/>
        </a:xfrm>
      </p:grpSpPr>
      <p:sp>
        <p:nvSpPr>
          <p:cNvPr id="4024" name="Google Shape;4024;p437"/>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025" name="Google Shape;4025;p437"/>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2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200"/>
              </a:spcBef>
              <a:spcAft>
                <a:spcPts val="0"/>
              </a:spcAft>
              <a:buSzPts val="2800"/>
              <a:buNone/>
              <a:defRPr sz="2800"/>
            </a:lvl5pPr>
            <a:lvl6pPr lvl="5" algn="ctr" rtl="0">
              <a:lnSpc>
                <a:spcPct val="100000"/>
              </a:lnSpc>
              <a:spcBef>
                <a:spcPts val="300"/>
              </a:spcBef>
              <a:spcAft>
                <a:spcPts val="0"/>
              </a:spcAft>
              <a:buSzPts val="2800"/>
              <a:buNone/>
              <a:defRPr sz="2800"/>
            </a:lvl6pPr>
            <a:lvl7pPr lvl="6" algn="ctr" rtl="0">
              <a:lnSpc>
                <a:spcPct val="100000"/>
              </a:lnSpc>
              <a:spcBef>
                <a:spcPts val="300"/>
              </a:spcBef>
              <a:spcAft>
                <a:spcPts val="0"/>
              </a:spcAft>
              <a:buSzPts val="2800"/>
              <a:buNone/>
              <a:defRPr sz="2800"/>
            </a:lvl7pPr>
            <a:lvl8pPr lvl="7" algn="ctr" rtl="0">
              <a:lnSpc>
                <a:spcPct val="100000"/>
              </a:lnSpc>
              <a:spcBef>
                <a:spcPts val="300"/>
              </a:spcBef>
              <a:spcAft>
                <a:spcPts val="0"/>
              </a:spcAft>
              <a:buSzPts val="2800"/>
              <a:buNone/>
              <a:defRPr sz="2800"/>
            </a:lvl8pPr>
            <a:lvl9pPr lvl="8" algn="ctr" rtl="0">
              <a:lnSpc>
                <a:spcPct val="100000"/>
              </a:lnSpc>
              <a:spcBef>
                <a:spcPts val="300"/>
              </a:spcBef>
              <a:spcAft>
                <a:spcPts val="0"/>
              </a:spcAft>
              <a:buSzPts val="2800"/>
              <a:buNone/>
              <a:defRPr sz="2800"/>
            </a:lvl9pPr>
          </a:lstStyle>
          <a:p>
            <a:endParaRPr/>
          </a:p>
        </p:txBody>
      </p:sp>
      <p:sp>
        <p:nvSpPr>
          <p:cNvPr id="4026" name="Google Shape;4026;p4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A1 - Title Slide_ A1">
  <p:cSld name="Title Slide_ B_8_1_3_2">
    <p:bg>
      <p:bgPr>
        <a:solidFill>
          <a:schemeClr val="lt1"/>
        </a:solidFill>
        <a:effectLst/>
      </p:bgPr>
    </p:bg>
    <p:spTree>
      <p:nvGrpSpPr>
        <p:cNvPr id="1" name="Shape 4031"/>
        <p:cNvGrpSpPr/>
        <p:nvPr/>
      </p:nvGrpSpPr>
      <p:grpSpPr>
        <a:xfrm>
          <a:off x="0" y="0"/>
          <a:ext cx="0" cy="0"/>
          <a:chOff x="0" y="0"/>
          <a:chExt cx="0" cy="0"/>
        </a:xfrm>
      </p:grpSpPr>
      <p:pic>
        <p:nvPicPr>
          <p:cNvPr id="4032" name="Google Shape;4032;p43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9" y="671"/>
            <a:ext cx="9141622" cy="5142162"/>
          </a:xfrm>
          <a:prstGeom prst="rect">
            <a:avLst/>
          </a:prstGeom>
          <a:noFill/>
          <a:ln>
            <a:noFill/>
          </a:ln>
        </p:spPr>
      </p:pic>
      <p:sp>
        <p:nvSpPr>
          <p:cNvPr id="4033" name="Google Shape;4033;p439"/>
          <p:cNvSpPr/>
          <p:nvPr/>
        </p:nvSpPr>
        <p:spPr>
          <a:xfrm>
            <a:off x="-150" y="4153500"/>
            <a:ext cx="2241300" cy="99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34" name="Google Shape;4034;p439"/>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035" name="Google Shape;4035;p439"/>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4036" name="Google Shape;4036;p439"/>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037" name="Google Shape;4037;p439"/>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317500" algn="l" rtl="0">
              <a:lnSpc>
                <a:spcPct val="95000"/>
              </a:lnSpc>
              <a:spcBef>
                <a:spcPts val="0"/>
              </a:spcBef>
              <a:spcAft>
                <a:spcPts val="0"/>
              </a:spcAft>
              <a:buSzPts val="1400"/>
              <a:buChar char="●"/>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038" name="Google Shape;4038;p439"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A1 - Title Slide_ A2">
  <p:cSld name="Title Slide_ B_8_1_3_2_1">
    <p:bg>
      <p:bgPr>
        <a:solidFill>
          <a:schemeClr val="lt1"/>
        </a:solidFill>
        <a:effectLst/>
      </p:bgPr>
    </p:bg>
    <p:spTree>
      <p:nvGrpSpPr>
        <p:cNvPr id="1" name="Shape 4039"/>
        <p:cNvGrpSpPr/>
        <p:nvPr/>
      </p:nvGrpSpPr>
      <p:grpSpPr>
        <a:xfrm>
          <a:off x="0" y="0"/>
          <a:ext cx="0" cy="0"/>
          <a:chOff x="0" y="0"/>
          <a:chExt cx="0" cy="0"/>
        </a:xfrm>
      </p:grpSpPr>
      <p:pic>
        <p:nvPicPr>
          <p:cNvPr id="4040" name="Google Shape;4040;p44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9" y="671"/>
            <a:ext cx="9141622" cy="5142162"/>
          </a:xfrm>
          <a:prstGeom prst="rect">
            <a:avLst/>
          </a:prstGeom>
          <a:noFill/>
          <a:ln>
            <a:noFill/>
          </a:ln>
        </p:spPr>
      </p:pic>
      <p:sp>
        <p:nvSpPr>
          <p:cNvPr id="4041" name="Google Shape;4041;p440"/>
          <p:cNvSpPr/>
          <p:nvPr/>
        </p:nvSpPr>
        <p:spPr>
          <a:xfrm>
            <a:off x="-150" y="4153500"/>
            <a:ext cx="2241300" cy="99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42" name="Google Shape;4042;p440"/>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043" name="Google Shape;4043;p440"/>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4044" name="Google Shape;4044;p440"/>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045" name="Google Shape;4045;p440"/>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317500" algn="l" rtl="0">
              <a:lnSpc>
                <a:spcPct val="95000"/>
              </a:lnSpc>
              <a:spcBef>
                <a:spcPts val="0"/>
              </a:spcBef>
              <a:spcAft>
                <a:spcPts val="0"/>
              </a:spcAft>
              <a:buSzPts val="1400"/>
              <a:buChar char="●"/>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046" name="Google Shape;4046;p440"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A2 - Title Slide_ B1">
  <p:cSld name="Title Slide_ B_8_1_3_1">
    <p:bg>
      <p:bgPr>
        <a:solidFill>
          <a:schemeClr val="lt1"/>
        </a:solidFill>
        <a:effectLst/>
      </p:bgPr>
    </p:bg>
    <p:spTree>
      <p:nvGrpSpPr>
        <p:cNvPr id="1" name="Shape 4047"/>
        <p:cNvGrpSpPr/>
        <p:nvPr/>
      </p:nvGrpSpPr>
      <p:grpSpPr>
        <a:xfrm>
          <a:off x="0" y="0"/>
          <a:ext cx="0" cy="0"/>
          <a:chOff x="0" y="0"/>
          <a:chExt cx="0" cy="0"/>
        </a:xfrm>
      </p:grpSpPr>
      <p:pic>
        <p:nvPicPr>
          <p:cNvPr id="4048" name="Google Shape;4048;p44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82" y="-408"/>
            <a:ext cx="9142200" cy="5144325"/>
          </a:xfrm>
          <a:prstGeom prst="rect">
            <a:avLst/>
          </a:prstGeom>
          <a:noFill/>
          <a:ln>
            <a:noFill/>
          </a:ln>
        </p:spPr>
      </p:pic>
      <p:sp>
        <p:nvSpPr>
          <p:cNvPr id="4049" name="Google Shape;4049;p441"/>
          <p:cNvSpPr/>
          <p:nvPr/>
        </p:nvSpPr>
        <p:spPr>
          <a:xfrm>
            <a:off x="-150" y="4153500"/>
            <a:ext cx="2241300" cy="99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50" name="Google Shape;4050;p441"/>
          <p:cNvSpPr/>
          <p:nvPr/>
        </p:nvSpPr>
        <p:spPr>
          <a:xfrm>
            <a:off x="-150" y="4153500"/>
            <a:ext cx="2241300" cy="99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51" name="Google Shape;4051;p441"/>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052" name="Google Shape;4052;p441"/>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4053" name="Google Shape;4053;p441"/>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054" name="Google Shape;4054;p441"/>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317500" algn="l" rtl="0">
              <a:lnSpc>
                <a:spcPct val="95000"/>
              </a:lnSpc>
              <a:spcBef>
                <a:spcPts val="0"/>
              </a:spcBef>
              <a:spcAft>
                <a:spcPts val="0"/>
              </a:spcAft>
              <a:buSzPts val="1400"/>
              <a:buChar char="●"/>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055" name="Google Shape;4055;p441"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A2 - Title Slide_ B2">
  <p:cSld name="Title Slide_ B_8_1_3_1_1">
    <p:bg>
      <p:bgPr>
        <a:solidFill>
          <a:schemeClr val="lt1"/>
        </a:solidFill>
        <a:effectLst/>
      </p:bgPr>
    </p:bg>
    <p:spTree>
      <p:nvGrpSpPr>
        <p:cNvPr id="1" name="Shape 4056"/>
        <p:cNvGrpSpPr/>
        <p:nvPr/>
      </p:nvGrpSpPr>
      <p:grpSpPr>
        <a:xfrm>
          <a:off x="0" y="0"/>
          <a:ext cx="0" cy="0"/>
          <a:chOff x="0" y="0"/>
          <a:chExt cx="0" cy="0"/>
        </a:xfrm>
      </p:grpSpPr>
      <p:pic>
        <p:nvPicPr>
          <p:cNvPr id="4057" name="Google Shape;4057;p44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82" y="-408"/>
            <a:ext cx="9142200" cy="5144325"/>
          </a:xfrm>
          <a:prstGeom prst="rect">
            <a:avLst/>
          </a:prstGeom>
          <a:noFill/>
          <a:ln>
            <a:noFill/>
          </a:ln>
        </p:spPr>
      </p:pic>
      <p:sp>
        <p:nvSpPr>
          <p:cNvPr id="4058" name="Google Shape;4058;p442"/>
          <p:cNvSpPr/>
          <p:nvPr/>
        </p:nvSpPr>
        <p:spPr>
          <a:xfrm>
            <a:off x="-150" y="4153500"/>
            <a:ext cx="2241300" cy="99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59" name="Google Shape;4059;p442"/>
          <p:cNvSpPr/>
          <p:nvPr/>
        </p:nvSpPr>
        <p:spPr>
          <a:xfrm>
            <a:off x="-150" y="4153500"/>
            <a:ext cx="2241300" cy="99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60" name="Google Shape;4060;p442"/>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061" name="Google Shape;4061;p442"/>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4062" name="Google Shape;4062;p442"/>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063" name="Google Shape;4063;p442"/>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317500" algn="l" rtl="0">
              <a:lnSpc>
                <a:spcPct val="95000"/>
              </a:lnSpc>
              <a:spcBef>
                <a:spcPts val="0"/>
              </a:spcBef>
              <a:spcAft>
                <a:spcPts val="0"/>
              </a:spcAft>
              <a:buSzPts val="1400"/>
              <a:buChar char="●"/>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064" name="Google Shape;4064;p442"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A3 - Title Slide_ C1">
  <p:cSld name="Title Slide_ B_8_1_2">
    <p:bg>
      <p:bgPr>
        <a:solidFill>
          <a:schemeClr val="lt1"/>
        </a:solidFill>
        <a:effectLst/>
      </p:bgPr>
    </p:bg>
    <p:spTree>
      <p:nvGrpSpPr>
        <p:cNvPr id="1" name="Shape 4065"/>
        <p:cNvGrpSpPr/>
        <p:nvPr/>
      </p:nvGrpSpPr>
      <p:grpSpPr>
        <a:xfrm>
          <a:off x="0" y="0"/>
          <a:ext cx="0" cy="0"/>
          <a:chOff x="0" y="0"/>
          <a:chExt cx="0" cy="0"/>
        </a:xfrm>
      </p:grpSpPr>
      <p:pic>
        <p:nvPicPr>
          <p:cNvPr id="4066" name="Google Shape;4066;p44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00" y="-408"/>
            <a:ext cx="9142200" cy="5144324"/>
          </a:xfrm>
          <a:prstGeom prst="rect">
            <a:avLst/>
          </a:prstGeom>
          <a:noFill/>
          <a:ln>
            <a:noFill/>
          </a:ln>
        </p:spPr>
      </p:pic>
      <p:sp>
        <p:nvSpPr>
          <p:cNvPr id="4067" name="Google Shape;4067;p443"/>
          <p:cNvSpPr/>
          <p:nvPr/>
        </p:nvSpPr>
        <p:spPr>
          <a:xfrm>
            <a:off x="-150" y="4153500"/>
            <a:ext cx="2241300" cy="99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68" name="Google Shape;4068;p443"/>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069" name="Google Shape;4069;p443"/>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4070" name="Google Shape;4070;p443"/>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071" name="Google Shape;4071;p443"/>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317500" algn="l" rtl="0">
              <a:lnSpc>
                <a:spcPct val="95000"/>
              </a:lnSpc>
              <a:spcBef>
                <a:spcPts val="0"/>
              </a:spcBef>
              <a:spcAft>
                <a:spcPts val="0"/>
              </a:spcAft>
              <a:buSzPts val="1400"/>
              <a:buChar char="●"/>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072" name="Google Shape;4072;p443"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1 - Basic 1">
  <p:cSld name="Basic_2">
    <p:spTree>
      <p:nvGrpSpPr>
        <p:cNvPr id="1" name="Shape 153"/>
        <p:cNvGrpSpPr/>
        <p:nvPr/>
      </p:nvGrpSpPr>
      <p:grpSpPr>
        <a:xfrm>
          <a:off x="0" y="0"/>
          <a:ext cx="0" cy="0"/>
          <a:chOff x="0" y="0"/>
          <a:chExt cx="0" cy="0"/>
        </a:xfrm>
      </p:grpSpPr>
      <p:sp>
        <p:nvSpPr>
          <p:cNvPr id="154" name="Google Shape;154;p25"/>
          <p:cNvSpPr txBox="1">
            <a:spLocks noGrp="1"/>
          </p:cNvSpPr>
          <p:nvPr>
            <p:ph type="body" idx="1"/>
          </p:nvPr>
        </p:nvSpPr>
        <p:spPr>
          <a:xfrm>
            <a:off x="428740" y="822884"/>
            <a:ext cx="8286600" cy="254100"/>
          </a:xfrm>
          <a:prstGeom prst="rect">
            <a:avLst/>
          </a:prstGeom>
          <a:noFill/>
          <a:ln>
            <a:noFill/>
          </a:ln>
        </p:spPr>
        <p:txBody>
          <a:bodyPr spcFirstLastPara="1" wrap="square" lIns="0" tIns="0" rIns="0" bIns="0" anchor="t" anchorCtr="0">
            <a:norm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4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sp>
        <p:nvSpPr>
          <p:cNvPr id="155" name="Google Shape;155;p25"/>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rmAutofit/>
          </a:bodyPr>
          <a:lstStyle>
            <a:lvl1pPr lvl="0" algn="l" rtl="0">
              <a:lnSpc>
                <a:spcPct val="95000"/>
              </a:lnSpc>
              <a:spcBef>
                <a:spcPts val="0"/>
              </a:spcBef>
              <a:spcAft>
                <a:spcPts val="0"/>
              </a:spcAft>
              <a:buSzPts val="2800"/>
              <a:buNone/>
              <a:defRPr>
                <a:solidFill>
                  <a:schemeClr val="accent1"/>
                </a:solidFill>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pic>
        <p:nvPicPr>
          <p:cNvPr id="156" name="Google Shape;156;p25"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157" name="Google Shape;157;p25"/>
          <p:cNvSpPr txBox="1">
            <a:spLocks noGrp="1"/>
          </p:cNvSpPr>
          <p:nvPr>
            <p:ph type="body" idx="2"/>
          </p:nvPr>
        </p:nvSpPr>
        <p:spPr>
          <a:xfrm>
            <a:off x="428737" y="1216230"/>
            <a:ext cx="8286600" cy="3167700"/>
          </a:xfrm>
          <a:prstGeom prst="rect">
            <a:avLst/>
          </a:prstGeom>
          <a:noFill/>
          <a:ln>
            <a:noFill/>
          </a:ln>
        </p:spPr>
        <p:txBody>
          <a:bodyPr spcFirstLastPara="1" wrap="square" lIns="0" tIns="0" rIns="0" bIns="0" anchor="t" anchorCtr="0">
            <a:norm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4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4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sp>
        <p:nvSpPr>
          <p:cNvPr id="158" name="Google Shape;158;p25"/>
          <p:cNvSpPr txBox="1">
            <a:spLocks noGrp="1"/>
          </p:cNvSpPr>
          <p:nvPr>
            <p:ph type="subTitle" idx="3"/>
          </p:nvPr>
        </p:nvSpPr>
        <p:spPr>
          <a:xfrm>
            <a:off x="432169" y="4919140"/>
            <a:ext cx="6315300" cy="167700"/>
          </a:xfrm>
          <a:prstGeom prst="rect">
            <a:avLst/>
          </a:prstGeom>
        </p:spPr>
        <p:txBody>
          <a:bodyPr spcFirstLastPara="1" wrap="square" lIns="91425" tIns="91425" rIns="91425" bIns="91425" anchor="b" anchorCtr="0">
            <a:norm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159" name="Google Shape;159;p25"/>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A3 - Title Slide_ C2">
  <p:cSld name="Title Slide_ B_8_1_2_1">
    <p:bg>
      <p:bgPr>
        <a:solidFill>
          <a:schemeClr val="lt1"/>
        </a:solidFill>
        <a:effectLst/>
      </p:bgPr>
    </p:bg>
    <p:spTree>
      <p:nvGrpSpPr>
        <p:cNvPr id="1" name="Shape 4073"/>
        <p:cNvGrpSpPr/>
        <p:nvPr/>
      </p:nvGrpSpPr>
      <p:grpSpPr>
        <a:xfrm>
          <a:off x="0" y="0"/>
          <a:ext cx="0" cy="0"/>
          <a:chOff x="0" y="0"/>
          <a:chExt cx="0" cy="0"/>
        </a:xfrm>
      </p:grpSpPr>
      <p:pic>
        <p:nvPicPr>
          <p:cNvPr id="4074" name="Google Shape;4074;p44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00" y="-408"/>
            <a:ext cx="9142200" cy="5144325"/>
          </a:xfrm>
          <a:prstGeom prst="rect">
            <a:avLst/>
          </a:prstGeom>
          <a:noFill/>
          <a:ln>
            <a:noFill/>
          </a:ln>
        </p:spPr>
      </p:pic>
      <p:sp>
        <p:nvSpPr>
          <p:cNvPr id="4075" name="Google Shape;4075;p444"/>
          <p:cNvSpPr/>
          <p:nvPr/>
        </p:nvSpPr>
        <p:spPr>
          <a:xfrm>
            <a:off x="-150" y="4153500"/>
            <a:ext cx="2241300" cy="99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76" name="Google Shape;4076;p444"/>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077" name="Google Shape;4077;p444"/>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4078" name="Google Shape;4078;p444"/>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079" name="Google Shape;4079;p444"/>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317500" algn="l" rtl="0">
              <a:lnSpc>
                <a:spcPct val="95000"/>
              </a:lnSpc>
              <a:spcBef>
                <a:spcPts val="0"/>
              </a:spcBef>
              <a:spcAft>
                <a:spcPts val="0"/>
              </a:spcAft>
              <a:buSzPts val="1400"/>
              <a:buChar char="●"/>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080" name="Google Shape;4080;p444"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E1 - Segue Slide_1">
  <p:cSld name="CUSTOM_13">
    <p:spTree>
      <p:nvGrpSpPr>
        <p:cNvPr id="1" name="Shape 4081"/>
        <p:cNvGrpSpPr/>
        <p:nvPr/>
      </p:nvGrpSpPr>
      <p:grpSpPr>
        <a:xfrm>
          <a:off x="0" y="0"/>
          <a:ext cx="0" cy="0"/>
          <a:chOff x="0" y="0"/>
          <a:chExt cx="0" cy="0"/>
        </a:xfrm>
      </p:grpSpPr>
      <p:pic>
        <p:nvPicPr>
          <p:cNvPr id="4082" name="Google Shape;4082;p44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91" y="4"/>
            <a:ext cx="9142200" cy="5143500"/>
          </a:xfrm>
          <a:prstGeom prst="rect">
            <a:avLst/>
          </a:prstGeom>
          <a:noFill/>
          <a:ln>
            <a:noFill/>
          </a:ln>
        </p:spPr>
      </p:pic>
      <p:pic>
        <p:nvPicPr>
          <p:cNvPr id="4083" name="Google Shape;4083;p445"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084" name="Google Shape;4084;p445"/>
          <p:cNvSpPr txBox="1">
            <a:spLocks noGrp="1"/>
          </p:cNvSpPr>
          <p:nvPr>
            <p:ph type="ctrTitle"/>
          </p:nvPr>
        </p:nvSpPr>
        <p:spPr>
          <a:xfrm>
            <a:off x="433950" y="1659544"/>
            <a:ext cx="35880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085" name="Google Shape;4085;p445"/>
          <p:cNvSpPr txBox="1">
            <a:spLocks noGrp="1"/>
          </p:cNvSpPr>
          <p:nvPr>
            <p:ph type="body" idx="1"/>
          </p:nvPr>
        </p:nvSpPr>
        <p:spPr>
          <a:xfrm>
            <a:off x="433944" y="2534143"/>
            <a:ext cx="4138200" cy="695400"/>
          </a:xfrm>
          <a:prstGeom prst="rect">
            <a:avLst/>
          </a:prstGeom>
          <a:noFill/>
          <a:ln>
            <a:noFill/>
          </a:ln>
        </p:spPr>
        <p:txBody>
          <a:bodyPr spcFirstLastPara="1" wrap="square" lIns="0" tIns="0" rIns="0" bIns="0" anchor="t" anchorCtr="0">
            <a:noAutofit/>
          </a:bodyPr>
          <a:lstStyle>
            <a:lvl1pPr marL="457200" lvl="0" indent="-342900" algn="l" rtl="0">
              <a:spcBef>
                <a:spcPts val="0"/>
              </a:spcBef>
              <a:spcAft>
                <a:spcPts val="0"/>
              </a:spcAft>
              <a:buSzPts val="1800"/>
              <a:buChar char="●"/>
              <a:defRPr sz="18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E1 - Segue Slide_2">
  <p:cSld name="CUSTOM_14">
    <p:spTree>
      <p:nvGrpSpPr>
        <p:cNvPr id="1" name="Shape 4086"/>
        <p:cNvGrpSpPr/>
        <p:nvPr/>
      </p:nvGrpSpPr>
      <p:grpSpPr>
        <a:xfrm>
          <a:off x="0" y="0"/>
          <a:ext cx="0" cy="0"/>
          <a:chOff x="0" y="0"/>
          <a:chExt cx="0" cy="0"/>
        </a:xfrm>
      </p:grpSpPr>
      <p:pic>
        <p:nvPicPr>
          <p:cNvPr id="4087" name="Google Shape;4087;p44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82" y="919"/>
            <a:ext cx="9142200" cy="5141652"/>
          </a:xfrm>
          <a:prstGeom prst="rect">
            <a:avLst/>
          </a:prstGeom>
          <a:noFill/>
          <a:ln>
            <a:noFill/>
          </a:ln>
        </p:spPr>
      </p:pic>
      <p:pic>
        <p:nvPicPr>
          <p:cNvPr id="4088" name="Google Shape;4088;p446"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089" name="Google Shape;4089;p446"/>
          <p:cNvSpPr txBox="1">
            <a:spLocks noGrp="1"/>
          </p:cNvSpPr>
          <p:nvPr>
            <p:ph type="ctrTitle"/>
          </p:nvPr>
        </p:nvSpPr>
        <p:spPr>
          <a:xfrm>
            <a:off x="433950" y="1659544"/>
            <a:ext cx="35880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090" name="Google Shape;4090;p446"/>
          <p:cNvSpPr txBox="1">
            <a:spLocks noGrp="1"/>
          </p:cNvSpPr>
          <p:nvPr>
            <p:ph type="body" idx="1"/>
          </p:nvPr>
        </p:nvSpPr>
        <p:spPr>
          <a:xfrm>
            <a:off x="433944" y="2534143"/>
            <a:ext cx="4138200" cy="695400"/>
          </a:xfrm>
          <a:prstGeom prst="rect">
            <a:avLst/>
          </a:prstGeom>
          <a:noFill/>
          <a:ln>
            <a:noFill/>
          </a:ln>
        </p:spPr>
        <p:txBody>
          <a:bodyPr spcFirstLastPara="1" wrap="square" lIns="0" tIns="0" rIns="0" bIns="0" anchor="t" anchorCtr="0">
            <a:noAutofit/>
          </a:bodyPr>
          <a:lstStyle>
            <a:lvl1pPr marL="457200" lvl="0" indent="-342900" algn="l" rtl="0">
              <a:spcBef>
                <a:spcPts val="0"/>
              </a:spcBef>
              <a:spcAft>
                <a:spcPts val="0"/>
              </a:spcAft>
              <a:buSzPts val="1800"/>
              <a:buChar char="●"/>
              <a:defRPr sz="18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E1 - Segue Slide_3">
  <p:cSld name="CUSTOM_14_1_1">
    <p:spTree>
      <p:nvGrpSpPr>
        <p:cNvPr id="1" name="Shape 4091"/>
        <p:cNvGrpSpPr/>
        <p:nvPr/>
      </p:nvGrpSpPr>
      <p:grpSpPr>
        <a:xfrm>
          <a:off x="0" y="0"/>
          <a:ext cx="0" cy="0"/>
          <a:chOff x="0" y="0"/>
          <a:chExt cx="0" cy="0"/>
        </a:xfrm>
      </p:grpSpPr>
      <p:pic>
        <p:nvPicPr>
          <p:cNvPr id="4092" name="Google Shape;4092;p44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82" y="919"/>
            <a:ext cx="9142200" cy="5141652"/>
          </a:xfrm>
          <a:prstGeom prst="rect">
            <a:avLst/>
          </a:prstGeom>
          <a:noFill/>
          <a:ln>
            <a:noFill/>
          </a:ln>
        </p:spPr>
      </p:pic>
      <p:pic>
        <p:nvPicPr>
          <p:cNvPr id="4093" name="Google Shape;4093;p447"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094" name="Google Shape;4094;p447"/>
          <p:cNvSpPr txBox="1">
            <a:spLocks noGrp="1"/>
          </p:cNvSpPr>
          <p:nvPr>
            <p:ph type="ctrTitle"/>
          </p:nvPr>
        </p:nvSpPr>
        <p:spPr>
          <a:xfrm>
            <a:off x="433950" y="1659544"/>
            <a:ext cx="35880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095" name="Google Shape;4095;p447"/>
          <p:cNvSpPr txBox="1">
            <a:spLocks noGrp="1"/>
          </p:cNvSpPr>
          <p:nvPr>
            <p:ph type="body" idx="1"/>
          </p:nvPr>
        </p:nvSpPr>
        <p:spPr>
          <a:xfrm>
            <a:off x="433944" y="2534143"/>
            <a:ext cx="4138200" cy="695400"/>
          </a:xfrm>
          <a:prstGeom prst="rect">
            <a:avLst/>
          </a:prstGeom>
          <a:noFill/>
          <a:ln>
            <a:noFill/>
          </a:ln>
        </p:spPr>
        <p:txBody>
          <a:bodyPr spcFirstLastPara="1" wrap="square" lIns="0" tIns="0" rIns="0" bIns="0" anchor="t" anchorCtr="0">
            <a:noAutofit/>
          </a:bodyPr>
          <a:lstStyle>
            <a:lvl1pPr marL="457200" lvl="0" indent="-342900" algn="l" rtl="0">
              <a:spcBef>
                <a:spcPts val="0"/>
              </a:spcBef>
              <a:spcAft>
                <a:spcPts val="0"/>
              </a:spcAft>
              <a:buSzPts val="1800"/>
              <a:buChar char="●"/>
              <a:defRPr sz="18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D1 Split Content - 1/2 BlueGraphic_2">
  <p:cSld name="CUSTOM_15">
    <p:spTree>
      <p:nvGrpSpPr>
        <p:cNvPr id="1" name="Shape 4096"/>
        <p:cNvGrpSpPr/>
        <p:nvPr/>
      </p:nvGrpSpPr>
      <p:grpSpPr>
        <a:xfrm>
          <a:off x="0" y="0"/>
          <a:ext cx="0" cy="0"/>
          <a:chOff x="0" y="0"/>
          <a:chExt cx="0" cy="0"/>
        </a:xfrm>
      </p:grpSpPr>
      <p:pic>
        <p:nvPicPr>
          <p:cNvPr id="4097" name="Google Shape;4097;p448"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4098" name="Google Shape;4098;p44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666"/>
            <a:ext cx="9141619" cy="5142161"/>
          </a:xfrm>
          <a:prstGeom prst="rect">
            <a:avLst/>
          </a:prstGeom>
          <a:noFill/>
          <a:ln>
            <a:noFill/>
          </a:ln>
        </p:spPr>
      </p:pic>
      <p:sp>
        <p:nvSpPr>
          <p:cNvPr id="4099" name="Google Shape;4099;p448"/>
          <p:cNvSpPr txBox="1">
            <a:spLocks noGrp="1"/>
          </p:cNvSpPr>
          <p:nvPr>
            <p:ph type="title"/>
          </p:nvPr>
        </p:nvSpPr>
        <p:spPr>
          <a:xfrm>
            <a:off x="428737" y="1622162"/>
            <a:ext cx="27858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100" name="Google Shape;4100;p448"/>
          <p:cNvSpPr txBox="1">
            <a:spLocks noGrp="1"/>
          </p:cNvSpPr>
          <p:nvPr>
            <p:ph type="body" idx="1"/>
          </p:nvPr>
        </p:nvSpPr>
        <p:spPr>
          <a:xfrm>
            <a:off x="4769409" y="1922525"/>
            <a:ext cx="3837300" cy="1298400"/>
          </a:xfrm>
          <a:prstGeom prst="rect">
            <a:avLst/>
          </a:prstGeom>
          <a:noFill/>
          <a:ln>
            <a:noFill/>
          </a:ln>
        </p:spPr>
        <p:txBody>
          <a:bodyPr spcFirstLastPara="1" wrap="square" lIns="0" tIns="0" rIns="0" bIns="0" anchor="ctr" anchorCtr="0">
            <a:noAutofit/>
          </a:bodyPr>
          <a:lstStyle>
            <a:lvl1pPr marL="457200" lvl="0" indent="-323850" algn="l" rtl="0">
              <a:lnSpc>
                <a:spcPct val="100000"/>
              </a:lnSpc>
              <a:spcBef>
                <a:spcPts val="800"/>
              </a:spcBef>
              <a:spcAft>
                <a:spcPts val="0"/>
              </a:spcAft>
              <a:buSzPts val="1500"/>
              <a:buChar char="●"/>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101" name="Google Shape;4101;p448"/>
          <p:cNvSpPr txBox="1">
            <a:spLocks noGrp="1"/>
          </p:cNvSpPr>
          <p:nvPr>
            <p:ph type="body" idx="2"/>
          </p:nvPr>
        </p:nvSpPr>
        <p:spPr>
          <a:xfrm>
            <a:off x="428737" y="2870416"/>
            <a:ext cx="2785800" cy="5079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D1 Split Content - 1/2 BlueGraphic_1">
  <p:cSld name="CUSTOM_15_1">
    <p:spTree>
      <p:nvGrpSpPr>
        <p:cNvPr id="1" name="Shape 4102"/>
        <p:cNvGrpSpPr/>
        <p:nvPr/>
      </p:nvGrpSpPr>
      <p:grpSpPr>
        <a:xfrm>
          <a:off x="0" y="0"/>
          <a:ext cx="0" cy="0"/>
          <a:chOff x="0" y="0"/>
          <a:chExt cx="0" cy="0"/>
        </a:xfrm>
      </p:grpSpPr>
      <p:pic>
        <p:nvPicPr>
          <p:cNvPr id="4103" name="Google Shape;4103;p449"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4104" name="Google Shape;4104;p44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666"/>
            <a:ext cx="9141619" cy="5142161"/>
          </a:xfrm>
          <a:prstGeom prst="rect">
            <a:avLst/>
          </a:prstGeom>
          <a:noFill/>
          <a:ln>
            <a:noFill/>
          </a:ln>
        </p:spPr>
      </p:pic>
      <p:sp>
        <p:nvSpPr>
          <p:cNvPr id="4105" name="Google Shape;4105;p449"/>
          <p:cNvSpPr txBox="1">
            <a:spLocks noGrp="1"/>
          </p:cNvSpPr>
          <p:nvPr>
            <p:ph type="title"/>
          </p:nvPr>
        </p:nvSpPr>
        <p:spPr>
          <a:xfrm>
            <a:off x="428737" y="1622162"/>
            <a:ext cx="27858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106" name="Google Shape;4106;p449"/>
          <p:cNvSpPr txBox="1">
            <a:spLocks noGrp="1"/>
          </p:cNvSpPr>
          <p:nvPr>
            <p:ph type="body" idx="1"/>
          </p:nvPr>
        </p:nvSpPr>
        <p:spPr>
          <a:xfrm>
            <a:off x="4769409" y="1922525"/>
            <a:ext cx="3837300" cy="1298400"/>
          </a:xfrm>
          <a:prstGeom prst="rect">
            <a:avLst/>
          </a:prstGeom>
          <a:noFill/>
          <a:ln>
            <a:noFill/>
          </a:ln>
        </p:spPr>
        <p:txBody>
          <a:bodyPr spcFirstLastPara="1" wrap="square" lIns="0" tIns="0" rIns="0" bIns="0" anchor="ctr" anchorCtr="0">
            <a:noAutofit/>
          </a:bodyPr>
          <a:lstStyle>
            <a:lvl1pPr marL="457200" lvl="0" indent="-323850" algn="l" rtl="0">
              <a:lnSpc>
                <a:spcPct val="100000"/>
              </a:lnSpc>
              <a:spcBef>
                <a:spcPts val="800"/>
              </a:spcBef>
              <a:spcAft>
                <a:spcPts val="0"/>
              </a:spcAft>
              <a:buSzPts val="1500"/>
              <a:buChar char="●"/>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107" name="Google Shape;4107;p449"/>
          <p:cNvSpPr txBox="1">
            <a:spLocks noGrp="1"/>
          </p:cNvSpPr>
          <p:nvPr>
            <p:ph type="body" idx="2"/>
          </p:nvPr>
        </p:nvSpPr>
        <p:spPr>
          <a:xfrm>
            <a:off x="428737" y="2870416"/>
            <a:ext cx="2785800" cy="5079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B2 - Split Content - 1/2 Blue">
  <p:cSld name="CUSTOM_23">
    <p:spTree>
      <p:nvGrpSpPr>
        <p:cNvPr id="1" name="Shape 4108"/>
        <p:cNvGrpSpPr/>
        <p:nvPr/>
      </p:nvGrpSpPr>
      <p:grpSpPr>
        <a:xfrm>
          <a:off x="0" y="0"/>
          <a:ext cx="0" cy="0"/>
          <a:chOff x="0" y="0"/>
          <a:chExt cx="0" cy="0"/>
        </a:xfrm>
      </p:grpSpPr>
      <p:pic>
        <p:nvPicPr>
          <p:cNvPr id="4109" name="Google Shape;4109;p450" descr="Group"/>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3484291" y="4661321"/>
            <a:ext cx="1210201" cy="481511"/>
          </a:xfrm>
          <a:prstGeom prst="rect">
            <a:avLst/>
          </a:prstGeom>
          <a:noFill/>
          <a:ln>
            <a:noFill/>
          </a:ln>
        </p:spPr>
      </p:pic>
      <p:sp>
        <p:nvSpPr>
          <p:cNvPr id="4110" name="Google Shape;4110;p450"/>
          <p:cNvSpPr/>
          <p:nvPr/>
        </p:nvSpPr>
        <p:spPr>
          <a:xfrm>
            <a:off x="0" y="-3608"/>
            <a:ext cx="4473909" cy="5146470"/>
          </a:xfrm>
          <a:custGeom>
            <a:avLst/>
            <a:gdLst/>
            <a:ahLst/>
            <a:cxnLst/>
            <a:rect l="l" t="t" r="r" b="b"/>
            <a:pathLst>
              <a:path w="21599" h="21600" extrusionOk="0">
                <a:moveTo>
                  <a:pt x="0" y="0"/>
                </a:moveTo>
                <a:lnTo>
                  <a:pt x="0" y="21582"/>
                </a:lnTo>
                <a:lnTo>
                  <a:pt x="18818" y="21600"/>
                </a:lnTo>
                <a:cubicBezTo>
                  <a:pt x="20673" y="18194"/>
                  <a:pt x="21600" y="14501"/>
                  <a:pt x="21599" y="10809"/>
                </a:cubicBezTo>
                <a:cubicBezTo>
                  <a:pt x="21598" y="7116"/>
                  <a:pt x="20669" y="3424"/>
                  <a:pt x="18814" y="18"/>
                </a:cubicBezTo>
                <a:lnTo>
                  <a:pt x="0" y="0"/>
                </a:ln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pic>
        <p:nvPicPr>
          <p:cNvPr id="4111" name="Google Shape;4111;p450" descr="Group"/>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3686182" y="4863001"/>
            <a:ext cx="683449" cy="279830"/>
          </a:xfrm>
          <a:prstGeom prst="rect">
            <a:avLst/>
          </a:prstGeom>
          <a:noFill/>
          <a:ln>
            <a:noFill/>
          </a:ln>
        </p:spPr>
      </p:pic>
      <p:sp>
        <p:nvSpPr>
          <p:cNvPr id="4112" name="Google Shape;4112;p450"/>
          <p:cNvSpPr txBox="1">
            <a:spLocks noGrp="1"/>
          </p:cNvSpPr>
          <p:nvPr>
            <p:ph type="title"/>
          </p:nvPr>
        </p:nvSpPr>
        <p:spPr>
          <a:xfrm>
            <a:off x="428737" y="1622162"/>
            <a:ext cx="27858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113" name="Google Shape;4113;p450"/>
          <p:cNvSpPr txBox="1">
            <a:spLocks noGrp="1"/>
          </p:cNvSpPr>
          <p:nvPr>
            <p:ph type="body" idx="1"/>
          </p:nvPr>
        </p:nvSpPr>
        <p:spPr>
          <a:xfrm>
            <a:off x="4769409" y="1922525"/>
            <a:ext cx="3837300" cy="1298400"/>
          </a:xfrm>
          <a:prstGeom prst="rect">
            <a:avLst/>
          </a:prstGeom>
          <a:noFill/>
          <a:ln>
            <a:noFill/>
          </a:ln>
        </p:spPr>
        <p:txBody>
          <a:bodyPr spcFirstLastPara="1" wrap="square" lIns="0" tIns="0" rIns="0" bIns="0" anchor="ctr" anchorCtr="0">
            <a:noAutofit/>
          </a:bodyPr>
          <a:lstStyle>
            <a:lvl1pPr marL="457200" lvl="0" indent="-323850" algn="l" rtl="0">
              <a:lnSpc>
                <a:spcPct val="100000"/>
              </a:lnSpc>
              <a:spcBef>
                <a:spcPts val="800"/>
              </a:spcBef>
              <a:spcAft>
                <a:spcPts val="0"/>
              </a:spcAft>
              <a:buSzPts val="1500"/>
              <a:buChar char="●"/>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114" name="Google Shape;4114;p450"/>
          <p:cNvSpPr txBox="1">
            <a:spLocks noGrp="1"/>
          </p:cNvSpPr>
          <p:nvPr>
            <p:ph type="body" idx="2"/>
          </p:nvPr>
        </p:nvSpPr>
        <p:spPr>
          <a:xfrm>
            <a:off x="428737" y="2870416"/>
            <a:ext cx="2785800" cy="5079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115" name="Google Shape;4115;p450"/>
          <p:cNvSpPr txBox="1">
            <a:spLocks noGrp="1"/>
          </p:cNvSpPr>
          <p:nvPr>
            <p:ph type="ftr" idx="11"/>
          </p:nvPr>
        </p:nvSpPr>
        <p:spPr>
          <a:xfrm>
            <a:off x="428737" y="4912148"/>
            <a:ext cx="3055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pic>
        <p:nvPicPr>
          <p:cNvPr id="4116" name="Google Shape;4116;p450"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B2 - Split Content - 1/3 Blue">
  <p:cSld name="CUSTOM_24">
    <p:spTree>
      <p:nvGrpSpPr>
        <p:cNvPr id="1" name="Shape 4117"/>
        <p:cNvGrpSpPr/>
        <p:nvPr/>
      </p:nvGrpSpPr>
      <p:grpSpPr>
        <a:xfrm>
          <a:off x="0" y="0"/>
          <a:ext cx="0" cy="0"/>
          <a:chOff x="0" y="0"/>
          <a:chExt cx="0" cy="0"/>
        </a:xfrm>
      </p:grpSpPr>
      <p:pic>
        <p:nvPicPr>
          <p:cNvPr id="4118" name="Google Shape;4118;p451" descr="Group"/>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2068800" y="4661321"/>
            <a:ext cx="1210201" cy="481511"/>
          </a:xfrm>
          <a:prstGeom prst="rect">
            <a:avLst/>
          </a:prstGeom>
          <a:noFill/>
          <a:ln>
            <a:noFill/>
          </a:ln>
        </p:spPr>
      </p:pic>
      <p:sp>
        <p:nvSpPr>
          <p:cNvPr id="4119" name="Google Shape;4119;p451"/>
          <p:cNvSpPr/>
          <p:nvPr/>
        </p:nvSpPr>
        <p:spPr>
          <a:xfrm>
            <a:off x="0" y="670"/>
            <a:ext cx="3053692" cy="5142150"/>
          </a:xfrm>
          <a:custGeom>
            <a:avLst/>
            <a:gdLst/>
            <a:ahLst/>
            <a:cxnLst/>
            <a:rect l="l" t="t" r="r" b="b"/>
            <a:pathLst>
              <a:path w="20319" h="21600" extrusionOk="0">
                <a:moveTo>
                  <a:pt x="0" y="0"/>
                </a:moveTo>
                <a:lnTo>
                  <a:pt x="0" y="21600"/>
                </a:lnTo>
                <a:lnTo>
                  <a:pt x="16486" y="21600"/>
                </a:lnTo>
                <a:cubicBezTo>
                  <a:pt x="21600" y="14782"/>
                  <a:pt x="21594" y="6818"/>
                  <a:pt x="16480" y="0"/>
                </a:cubicBezTo>
                <a:lnTo>
                  <a:pt x="0" y="0"/>
                </a:ln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pic>
        <p:nvPicPr>
          <p:cNvPr id="4120" name="Google Shape;4120;p451" descr="Group"/>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2264032" y="4863001"/>
            <a:ext cx="683449" cy="279830"/>
          </a:xfrm>
          <a:prstGeom prst="rect">
            <a:avLst/>
          </a:prstGeom>
          <a:noFill/>
          <a:ln>
            <a:noFill/>
          </a:ln>
        </p:spPr>
      </p:pic>
      <p:sp>
        <p:nvSpPr>
          <p:cNvPr id="4121" name="Google Shape;4121;p451"/>
          <p:cNvSpPr txBox="1">
            <a:spLocks noGrp="1"/>
          </p:cNvSpPr>
          <p:nvPr>
            <p:ph type="title"/>
          </p:nvPr>
        </p:nvSpPr>
        <p:spPr>
          <a:xfrm>
            <a:off x="428737" y="1622162"/>
            <a:ext cx="2291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122" name="Google Shape;4122;p451"/>
          <p:cNvSpPr txBox="1">
            <a:spLocks noGrp="1"/>
          </p:cNvSpPr>
          <p:nvPr>
            <p:ph type="body" idx="1"/>
          </p:nvPr>
        </p:nvSpPr>
        <p:spPr>
          <a:xfrm>
            <a:off x="3360467" y="1922525"/>
            <a:ext cx="2460000" cy="1298400"/>
          </a:xfrm>
          <a:prstGeom prst="rect">
            <a:avLst/>
          </a:prstGeom>
          <a:noFill/>
          <a:ln>
            <a:noFill/>
          </a:ln>
        </p:spPr>
        <p:txBody>
          <a:bodyPr spcFirstLastPara="1" wrap="square" lIns="0" tIns="0" rIns="0" bIns="0" anchor="ctr" anchorCtr="0">
            <a:noAutofit/>
          </a:bodyPr>
          <a:lstStyle>
            <a:lvl1pPr marL="457200" lvl="0" indent="-323850" algn="l" rtl="0">
              <a:lnSpc>
                <a:spcPct val="100000"/>
              </a:lnSpc>
              <a:spcBef>
                <a:spcPts val="800"/>
              </a:spcBef>
              <a:spcAft>
                <a:spcPts val="0"/>
              </a:spcAft>
              <a:buSzPts val="1500"/>
              <a:buChar char="●"/>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123" name="Google Shape;4123;p451"/>
          <p:cNvSpPr txBox="1">
            <a:spLocks noGrp="1"/>
          </p:cNvSpPr>
          <p:nvPr>
            <p:ph type="body" idx="2"/>
          </p:nvPr>
        </p:nvSpPr>
        <p:spPr>
          <a:xfrm>
            <a:off x="428737" y="2870416"/>
            <a:ext cx="2291400" cy="5079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124" name="Google Shape;4124;p451"/>
          <p:cNvSpPr txBox="1">
            <a:spLocks noGrp="1"/>
          </p:cNvSpPr>
          <p:nvPr>
            <p:ph type="ftr" idx="11"/>
          </p:nvPr>
        </p:nvSpPr>
        <p:spPr>
          <a:xfrm>
            <a:off x="428737" y="4912148"/>
            <a:ext cx="16167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pic>
        <p:nvPicPr>
          <p:cNvPr id="4125" name="Google Shape;4125;p451"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126" name="Google Shape;4126;p451"/>
          <p:cNvSpPr txBox="1">
            <a:spLocks noGrp="1"/>
          </p:cNvSpPr>
          <p:nvPr>
            <p:ph type="body" idx="3"/>
          </p:nvPr>
        </p:nvSpPr>
        <p:spPr>
          <a:xfrm>
            <a:off x="6130830" y="1885950"/>
            <a:ext cx="2460000" cy="1371600"/>
          </a:xfrm>
          <a:prstGeom prst="rect">
            <a:avLst/>
          </a:prstGeom>
          <a:noFill/>
          <a:ln>
            <a:noFill/>
          </a:ln>
        </p:spPr>
        <p:txBody>
          <a:bodyPr spcFirstLastPara="1" wrap="square" lIns="0" tIns="0" rIns="0" bIns="0" anchor="ctr" anchorCtr="0">
            <a:noAutofit/>
          </a:bodyPr>
          <a:lstStyle>
            <a:lvl1pPr marL="457200" lvl="0" indent="-323850" algn="l" rtl="0">
              <a:spcBef>
                <a:spcPts val="800"/>
              </a:spcBef>
              <a:spcAft>
                <a:spcPts val="0"/>
              </a:spcAft>
              <a:buSzPts val="1500"/>
              <a:buChar char="●"/>
              <a:defRPr>
                <a:solidFill>
                  <a:schemeClr val="accent2"/>
                </a:solidFill>
              </a:defRPr>
            </a:lvl1pPr>
            <a:lvl2pPr marL="914400" lvl="1" indent="-317500" algn="l" rtl="0">
              <a:spcBef>
                <a:spcPts val="200"/>
              </a:spcBef>
              <a:spcAft>
                <a:spcPts val="0"/>
              </a:spcAft>
              <a:buSzPts val="1400"/>
              <a:buChar char="•"/>
              <a:defRPr>
                <a:solidFill>
                  <a:schemeClr val="accent2"/>
                </a:solidFill>
              </a:defRPr>
            </a:lvl2pPr>
            <a:lvl3pPr marL="1371600" lvl="2" indent="-304800" algn="l" rtl="0">
              <a:spcBef>
                <a:spcPts val="500"/>
              </a:spcBef>
              <a:spcAft>
                <a:spcPts val="0"/>
              </a:spcAft>
              <a:buSzPts val="1200"/>
              <a:buChar char="•"/>
              <a:defRPr>
                <a:solidFill>
                  <a:schemeClr val="accent2"/>
                </a:solidFill>
              </a:defRPr>
            </a:lvl3pPr>
            <a:lvl4pPr marL="1828800" lvl="3" indent="-298450" algn="l" rtl="0">
              <a:spcBef>
                <a:spcPts val="500"/>
              </a:spcBef>
              <a:spcAft>
                <a:spcPts val="0"/>
              </a:spcAft>
              <a:buSzPts val="1100"/>
              <a:buChar char="•"/>
              <a:defRPr>
                <a:solidFill>
                  <a:schemeClr val="accent2"/>
                </a:solidFill>
              </a:defRPr>
            </a:lvl4pPr>
            <a:lvl5pPr marL="2286000" lvl="4" indent="-228600" algn="l" rtl="0">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B2 - Corner - A">
  <p:cSld name="CUSTOM_25">
    <p:spTree>
      <p:nvGrpSpPr>
        <p:cNvPr id="1" name="Shape 4127"/>
        <p:cNvGrpSpPr/>
        <p:nvPr/>
      </p:nvGrpSpPr>
      <p:grpSpPr>
        <a:xfrm>
          <a:off x="0" y="0"/>
          <a:ext cx="0" cy="0"/>
          <a:chOff x="0" y="0"/>
          <a:chExt cx="0" cy="0"/>
        </a:xfrm>
      </p:grpSpPr>
      <p:sp>
        <p:nvSpPr>
          <p:cNvPr id="4128" name="Google Shape;4128;p452"/>
          <p:cNvSpPr/>
          <p:nvPr/>
        </p:nvSpPr>
        <p:spPr>
          <a:xfrm>
            <a:off x="4987379" y="1251988"/>
            <a:ext cx="4161078" cy="3890862"/>
          </a:xfrm>
          <a:custGeom>
            <a:avLst/>
            <a:gdLst/>
            <a:ahLst/>
            <a:cxnLst/>
            <a:rect l="l" t="t" r="r" b="b"/>
            <a:pathLst>
              <a:path w="21600" h="21600" extrusionOk="0">
                <a:moveTo>
                  <a:pt x="21600" y="0"/>
                </a:moveTo>
                <a:cubicBezTo>
                  <a:pt x="16263" y="827"/>
                  <a:pt x="11121" y="3436"/>
                  <a:pt x="7014" y="7826"/>
                </a:cubicBezTo>
                <a:cubicBezTo>
                  <a:pt x="3346" y="11748"/>
                  <a:pt x="1009" y="16552"/>
                  <a:pt x="0" y="21600"/>
                </a:cubicBezTo>
                <a:lnTo>
                  <a:pt x="21600" y="21600"/>
                </a:lnTo>
                <a:lnTo>
                  <a:pt x="21600" y="0"/>
                </a:lnTo>
                <a:close/>
              </a:path>
            </a:pathLst>
          </a:custGeom>
          <a:solidFill>
            <a:srgbClr val="EAF5FE"/>
          </a:solidFill>
          <a:ln>
            <a:noFill/>
          </a:ln>
        </p:spPr>
        <p:txBody>
          <a:bodyPr spcFirstLastPara="1" wrap="square" lIns="28550" tIns="28550" rIns="28550" bIns="28550" anchor="ctr" anchorCtr="0">
            <a:noAutofit/>
          </a:bodyPr>
          <a:lstStyle/>
          <a:p>
            <a:pPr marL="0" marR="0" lvl="0" indent="0" algn="ctr" rtl="0">
              <a:spcBef>
                <a:spcPts val="0"/>
              </a:spcBef>
              <a:spcAft>
                <a:spcPts val="0"/>
              </a:spcAft>
              <a:buClr>
                <a:srgbClr val="003366"/>
              </a:buClr>
              <a:buSzPts val="1300"/>
              <a:buFont typeface="Salesforce Sans"/>
              <a:buNone/>
            </a:pPr>
            <a:endParaRPr sz="1300">
              <a:solidFill>
                <a:schemeClr val="dk1"/>
              </a:solidFill>
              <a:latin typeface="Salesforce Sans"/>
              <a:ea typeface="Salesforce Sans"/>
              <a:cs typeface="Salesforce Sans"/>
              <a:sym typeface="Salesforce Sans"/>
            </a:endParaRPr>
          </a:p>
        </p:txBody>
      </p:sp>
      <p:sp>
        <p:nvSpPr>
          <p:cNvPr id="4129" name="Google Shape;4129;p452"/>
          <p:cNvSpPr txBox="1">
            <a:spLocks noGrp="1"/>
          </p:cNvSpPr>
          <p:nvPr>
            <p:ph type="title"/>
          </p:nvPr>
        </p:nvSpPr>
        <p:spPr>
          <a:xfrm>
            <a:off x="428736" y="267493"/>
            <a:ext cx="32565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130" name="Google Shape;4130;p452"/>
          <p:cNvSpPr txBox="1">
            <a:spLocks noGrp="1"/>
          </p:cNvSpPr>
          <p:nvPr>
            <p:ph type="body" idx="1"/>
          </p:nvPr>
        </p:nvSpPr>
        <p:spPr>
          <a:xfrm>
            <a:off x="428737" y="1917775"/>
            <a:ext cx="3947400" cy="2600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SzPts val="1500"/>
              <a:buChar char="●"/>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131" name="Google Shape;4131;p452"/>
          <p:cNvSpPr txBox="1">
            <a:spLocks noGrp="1"/>
          </p:cNvSpPr>
          <p:nvPr>
            <p:ph type="body" idx="2"/>
          </p:nvPr>
        </p:nvSpPr>
        <p:spPr>
          <a:xfrm>
            <a:off x="428737" y="1524427"/>
            <a:ext cx="32565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132" name="Google Shape;4132;p452"/>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pic>
        <p:nvPicPr>
          <p:cNvPr id="4133" name="Google Shape;4133;p452"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B2 - Split Content - Card">
  <p:cSld name="CUSTOM_26">
    <p:spTree>
      <p:nvGrpSpPr>
        <p:cNvPr id="1" name="Shape 4134"/>
        <p:cNvGrpSpPr/>
        <p:nvPr/>
      </p:nvGrpSpPr>
      <p:grpSpPr>
        <a:xfrm>
          <a:off x="0" y="0"/>
          <a:ext cx="0" cy="0"/>
          <a:chOff x="0" y="0"/>
          <a:chExt cx="0" cy="0"/>
        </a:xfrm>
      </p:grpSpPr>
      <p:sp>
        <p:nvSpPr>
          <p:cNvPr id="4135" name="Google Shape;4135;p453"/>
          <p:cNvSpPr/>
          <p:nvPr/>
        </p:nvSpPr>
        <p:spPr>
          <a:xfrm>
            <a:off x="7289543" y="3202914"/>
            <a:ext cx="1854438" cy="1939896"/>
          </a:xfrm>
          <a:custGeom>
            <a:avLst/>
            <a:gdLst/>
            <a:ahLst/>
            <a:cxnLst/>
            <a:rect l="l" t="t" r="r" b="b"/>
            <a:pathLst>
              <a:path w="20341" h="21600" extrusionOk="0">
                <a:moveTo>
                  <a:pt x="13454" y="0"/>
                </a:moveTo>
                <a:cubicBezTo>
                  <a:pt x="10010" y="0"/>
                  <a:pt x="6567" y="1333"/>
                  <a:pt x="3940" y="3999"/>
                </a:cubicBezTo>
                <a:cubicBezTo>
                  <a:pt x="-784" y="8794"/>
                  <a:pt x="-1259" y="16265"/>
                  <a:pt x="2512" y="21600"/>
                </a:cubicBezTo>
                <a:lnTo>
                  <a:pt x="20341" y="21600"/>
                </a:lnTo>
                <a:lnTo>
                  <a:pt x="20341" y="1922"/>
                </a:lnTo>
                <a:cubicBezTo>
                  <a:pt x="18226" y="641"/>
                  <a:pt x="15840" y="0"/>
                  <a:pt x="13454" y="0"/>
                </a:cubicBez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4136" name="Google Shape;4136;p453"/>
          <p:cNvSpPr/>
          <p:nvPr/>
        </p:nvSpPr>
        <p:spPr>
          <a:xfrm>
            <a:off x="-1" y="670"/>
            <a:ext cx="9143982" cy="5142150"/>
          </a:xfrm>
          <a:custGeom>
            <a:avLst/>
            <a:gdLst/>
            <a:ahLst/>
            <a:cxnLst/>
            <a:rect l="l" t="t" r="r" b="b"/>
            <a:pathLst>
              <a:path w="21600" h="21600" extrusionOk="0">
                <a:moveTo>
                  <a:pt x="0" y="0"/>
                </a:moveTo>
                <a:lnTo>
                  <a:pt x="0" y="21600"/>
                </a:lnTo>
                <a:lnTo>
                  <a:pt x="9498" y="21600"/>
                </a:lnTo>
                <a:cubicBezTo>
                  <a:pt x="12733" y="19632"/>
                  <a:pt x="15772" y="16357"/>
                  <a:pt x="18353" y="11769"/>
                </a:cubicBezTo>
                <a:cubicBezTo>
                  <a:pt x="19610" y="9534"/>
                  <a:pt x="20692" y="7104"/>
                  <a:pt x="21600" y="4535"/>
                </a:cubicBezTo>
                <a:lnTo>
                  <a:pt x="21600" y="0"/>
                </a:lnTo>
                <a:lnTo>
                  <a:pt x="0" y="0"/>
                </a:ln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4137" name="Google Shape;4137;p453"/>
          <p:cNvSpPr/>
          <p:nvPr/>
        </p:nvSpPr>
        <p:spPr>
          <a:xfrm>
            <a:off x="4537744" y="304350"/>
            <a:ext cx="4317600" cy="4326900"/>
          </a:xfrm>
          <a:prstGeom prst="roundRect">
            <a:avLst>
              <a:gd name="adj" fmla="val 2772"/>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r>
              <a:rPr lang="en" sz="1400">
                <a:solidFill>
                  <a:srgbClr val="FFFFFF"/>
                </a:solidFill>
                <a:latin typeface="Salesforce Sans"/>
                <a:ea typeface="Salesforce Sans"/>
                <a:cs typeface="Salesforce Sans"/>
                <a:sym typeface="Salesforce Sans"/>
              </a:rPr>
              <a:t> </a:t>
            </a:r>
            <a:endParaRPr sz="1400">
              <a:solidFill>
                <a:srgbClr val="FFFFFF"/>
              </a:solidFill>
              <a:latin typeface="Salesforce Sans"/>
              <a:ea typeface="Salesforce Sans"/>
              <a:cs typeface="Salesforce Sans"/>
              <a:sym typeface="Salesforce Sans"/>
            </a:endParaRPr>
          </a:p>
        </p:txBody>
      </p:sp>
      <p:grpSp>
        <p:nvGrpSpPr>
          <p:cNvPr id="4138" name="Google Shape;4138;p453"/>
          <p:cNvGrpSpPr/>
          <p:nvPr/>
        </p:nvGrpSpPr>
        <p:grpSpPr>
          <a:xfrm>
            <a:off x="-14288" y="4738047"/>
            <a:ext cx="991393" cy="405369"/>
            <a:chOff x="-19045" y="6142422"/>
            <a:chExt cx="1747255" cy="714685"/>
          </a:xfrm>
        </p:grpSpPr>
        <p:pic>
          <p:nvPicPr>
            <p:cNvPr id="4139" name="Google Shape;4139;p453" descr="Footer 4.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4140" name="Google Shape;4140;p453" descr="Imag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
        <p:nvSpPr>
          <p:cNvPr id="4141" name="Google Shape;4141;p453"/>
          <p:cNvSpPr txBox="1">
            <a:spLocks noGrp="1"/>
          </p:cNvSpPr>
          <p:nvPr>
            <p:ph type="title"/>
          </p:nvPr>
        </p:nvSpPr>
        <p:spPr>
          <a:xfrm>
            <a:off x="428735" y="267493"/>
            <a:ext cx="32565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142" name="Google Shape;4142;p453"/>
          <p:cNvSpPr txBox="1">
            <a:spLocks noGrp="1"/>
          </p:cNvSpPr>
          <p:nvPr>
            <p:ph type="body" idx="1"/>
          </p:nvPr>
        </p:nvSpPr>
        <p:spPr>
          <a:xfrm>
            <a:off x="428737" y="1917775"/>
            <a:ext cx="3998100" cy="2600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SzPts val="1500"/>
              <a:buChar char="●"/>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143" name="Google Shape;4143;p453"/>
          <p:cNvSpPr txBox="1">
            <a:spLocks noGrp="1"/>
          </p:cNvSpPr>
          <p:nvPr>
            <p:ph type="body" idx="2"/>
          </p:nvPr>
        </p:nvSpPr>
        <p:spPr>
          <a:xfrm>
            <a:off x="428736" y="1524427"/>
            <a:ext cx="32565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144" name="Google Shape;4144;p453"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145" name="Google Shape;4145;p453"/>
          <p:cNvSpPr txBox="1">
            <a:spLocks noGrp="1"/>
          </p:cNvSpPr>
          <p:nvPr>
            <p:ph type="body" idx="3"/>
          </p:nvPr>
        </p:nvSpPr>
        <p:spPr>
          <a:xfrm>
            <a:off x="4805911" y="686567"/>
            <a:ext cx="3816900" cy="3556200"/>
          </a:xfrm>
          <a:prstGeom prst="rect">
            <a:avLst/>
          </a:prstGeom>
          <a:noFill/>
          <a:ln>
            <a:noFill/>
          </a:ln>
        </p:spPr>
        <p:txBody>
          <a:bodyPr spcFirstLastPara="1" wrap="square" lIns="0" tIns="0" rIns="0" bIns="0" anchor="t" anchorCtr="0">
            <a:noAutofit/>
          </a:bodyPr>
          <a:lstStyle>
            <a:lvl1pPr marL="457200" lvl="0" indent="-317500" algn="l" rtl="0">
              <a:spcBef>
                <a:spcPts val="800"/>
              </a:spcBef>
              <a:spcAft>
                <a:spcPts val="0"/>
              </a:spcAft>
              <a:buSzPts val="1400"/>
              <a:buChar char="●"/>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146" name="Google Shape;4146;p453"/>
          <p:cNvSpPr txBox="1">
            <a:spLocks noGrp="1"/>
          </p:cNvSpPr>
          <p:nvPr>
            <p:ph type="ftr" idx="11"/>
          </p:nvPr>
        </p:nvSpPr>
        <p:spPr>
          <a:xfrm>
            <a:off x="1118385"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1 - Basic 3">
  <p:cSld name="Basic_1_1_1">
    <p:spTree>
      <p:nvGrpSpPr>
        <p:cNvPr id="1" name="Shape 160"/>
        <p:cNvGrpSpPr/>
        <p:nvPr/>
      </p:nvGrpSpPr>
      <p:grpSpPr>
        <a:xfrm>
          <a:off x="0" y="0"/>
          <a:ext cx="0" cy="0"/>
          <a:chOff x="0" y="0"/>
          <a:chExt cx="0" cy="0"/>
        </a:xfrm>
      </p:grpSpPr>
      <p:sp>
        <p:nvSpPr>
          <p:cNvPr id="161" name="Google Shape;161;p26"/>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rm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4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sp>
        <p:nvSpPr>
          <p:cNvPr id="162" name="Google Shape;162;p26"/>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rm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4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sp>
        <p:nvSpPr>
          <p:cNvPr id="163" name="Google Shape;163;p26"/>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rmAutofit/>
          </a:bodyPr>
          <a:lstStyle>
            <a:lvl1pPr lvl="0" algn="l" rtl="0">
              <a:lnSpc>
                <a:spcPct val="95000"/>
              </a:lnSpc>
              <a:spcBef>
                <a:spcPts val="0"/>
              </a:spcBef>
              <a:spcAft>
                <a:spcPts val="0"/>
              </a:spcAft>
              <a:buSzPts val="2800"/>
              <a:buNone/>
              <a:defRPr>
                <a:solidFill>
                  <a:schemeClr val="accent1"/>
                </a:solidFill>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pic>
        <p:nvPicPr>
          <p:cNvPr id="164" name="Google Shape;164;p26"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165" name="Google Shape;165;p26"/>
          <p:cNvSpPr/>
          <p:nvPr/>
        </p:nvSpPr>
        <p:spPr>
          <a:xfrm>
            <a:off x="7467917" y="3518438"/>
            <a:ext cx="1676106" cy="1625076"/>
          </a:xfrm>
          <a:custGeom>
            <a:avLst/>
            <a:gdLst/>
            <a:ahLst/>
            <a:cxnLst/>
            <a:rect l="l" t="t" r="r" b="b"/>
            <a:pathLst>
              <a:path w="21600" h="21600" extrusionOk="0">
                <a:moveTo>
                  <a:pt x="21600" y="0"/>
                </a:moveTo>
                <a:cubicBezTo>
                  <a:pt x="21600" y="5528"/>
                  <a:pt x="19491" y="11056"/>
                  <a:pt x="15274" y="15274"/>
                </a:cubicBezTo>
                <a:cubicBezTo>
                  <a:pt x="11056" y="19491"/>
                  <a:pt x="5528" y="21600"/>
                  <a:pt x="0" y="21600"/>
                </a:cubicBezTo>
                <a:lnTo>
                  <a:pt x="21600" y="21600"/>
                </a:lnTo>
                <a:lnTo>
                  <a:pt x="21600" y="0"/>
                </a:lnTo>
                <a:close/>
              </a:path>
            </a:pathLst>
          </a:custGeom>
          <a:solidFill>
            <a:srgbClr val="8CCFFE"/>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3366"/>
              </a:buClr>
              <a:buSzPts val="2600"/>
              <a:buFont typeface="Helvetica Neue"/>
              <a:buNone/>
            </a:pPr>
            <a:endParaRPr sz="2600" b="1" i="0" u="none" strike="noStrike" cap="none">
              <a:solidFill>
                <a:srgbClr val="003366"/>
              </a:solidFill>
              <a:latin typeface="Helvetica Neue"/>
              <a:ea typeface="Helvetica Neue"/>
              <a:cs typeface="Helvetica Neue"/>
              <a:sym typeface="Helvetica Neue"/>
            </a:endParaRPr>
          </a:p>
        </p:txBody>
      </p:sp>
      <p:sp>
        <p:nvSpPr>
          <p:cNvPr id="166" name="Google Shape;166;p26"/>
          <p:cNvSpPr txBox="1">
            <a:spLocks noGrp="1"/>
          </p:cNvSpPr>
          <p:nvPr>
            <p:ph type="subTitle" idx="3"/>
          </p:nvPr>
        </p:nvSpPr>
        <p:spPr>
          <a:xfrm>
            <a:off x="432169" y="4919140"/>
            <a:ext cx="6315300" cy="167700"/>
          </a:xfrm>
          <a:prstGeom prst="rect">
            <a:avLst/>
          </a:prstGeom>
        </p:spPr>
        <p:txBody>
          <a:bodyPr spcFirstLastPara="1" wrap="square" lIns="91425" tIns="91425" rIns="91425" bIns="91425" anchor="b" anchorCtr="0">
            <a:norm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pic>
        <p:nvPicPr>
          <p:cNvPr id="167" name="Google Shape;167;p26"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32175" y="4710828"/>
            <a:ext cx="911825" cy="432672"/>
          </a:xfrm>
          <a:prstGeom prst="rect">
            <a:avLst/>
          </a:prstGeom>
          <a:noFill/>
          <a:ln>
            <a:noFill/>
          </a:ln>
        </p:spPr>
      </p:pic>
      <p:sp>
        <p:nvSpPr>
          <p:cNvPr id="168" name="Google Shape;168;p26"/>
          <p:cNvSpPr/>
          <p:nvPr/>
        </p:nvSpPr>
        <p:spPr>
          <a:xfrm rot="-933461">
            <a:off x="8958074" y="3908538"/>
            <a:ext cx="54808" cy="5494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169" name="Google Shape;169;p26"/>
          <p:cNvSpPr/>
          <p:nvPr/>
        </p:nvSpPr>
        <p:spPr>
          <a:xfrm rot="-888385">
            <a:off x="8304506" y="4667525"/>
            <a:ext cx="97435" cy="97145"/>
          </a:xfrm>
          <a:prstGeom prst="ellipse">
            <a:avLst/>
          </a:prstGeom>
          <a:solidFill>
            <a:srgbClr val="888DD0"/>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888DD0"/>
              </a:buClr>
              <a:buSzPts val="2600"/>
              <a:buFont typeface="Helvetica Neue"/>
              <a:buNone/>
            </a:pPr>
            <a:endParaRPr sz="2600" b="1">
              <a:solidFill>
                <a:srgbClr val="888DD0"/>
              </a:solidFill>
              <a:latin typeface="Helvetica Neue"/>
              <a:ea typeface="Helvetica Neue"/>
              <a:cs typeface="Helvetica Neue"/>
              <a:sym typeface="Helvetica Neue"/>
            </a:endParaRPr>
          </a:p>
        </p:txBody>
      </p:sp>
      <p:sp>
        <p:nvSpPr>
          <p:cNvPr id="170" name="Google Shape;170;p26"/>
          <p:cNvSpPr/>
          <p:nvPr/>
        </p:nvSpPr>
        <p:spPr>
          <a:xfrm>
            <a:off x="8649003" y="4097194"/>
            <a:ext cx="572400" cy="572700"/>
          </a:xfrm>
          <a:prstGeom prst="chord">
            <a:avLst>
              <a:gd name="adj1" fmla="val 2700000"/>
              <a:gd name="adj2" fmla="val 18909957"/>
            </a:avLst>
          </a:prstGeom>
          <a:solidFill>
            <a:srgbClr val="04E1CB">
              <a:alpha val="80000"/>
            </a:srgbClr>
          </a:solid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a:solidFill>
                <a:srgbClr val="003366"/>
              </a:solidFill>
              <a:latin typeface="Salesforce Sans"/>
              <a:ea typeface="Salesforce Sans"/>
              <a:cs typeface="Salesforce Sans"/>
              <a:sym typeface="Salesforce Sans"/>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B2 - Card - Large">
  <p:cSld name="CUSTOM_27">
    <p:spTree>
      <p:nvGrpSpPr>
        <p:cNvPr id="1" name="Shape 4147"/>
        <p:cNvGrpSpPr/>
        <p:nvPr/>
      </p:nvGrpSpPr>
      <p:grpSpPr>
        <a:xfrm>
          <a:off x="0" y="0"/>
          <a:ext cx="0" cy="0"/>
          <a:chOff x="0" y="0"/>
          <a:chExt cx="0" cy="0"/>
        </a:xfrm>
      </p:grpSpPr>
      <p:sp>
        <p:nvSpPr>
          <p:cNvPr id="4148" name="Google Shape;4148;p454"/>
          <p:cNvSpPr/>
          <p:nvPr/>
        </p:nvSpPr>
        <p:spPr>
          <a:xfrm>
            <a:off x="0" y="2114550"/>
            <a:ext cx="9144000" cy="3029100"/>
          </a:xfrm>
          <a:prstGeom prst="rect">
            <a:avLst/>
          </a:pr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4149" name="Google Shape;4149;p454"/>
          <p:cNvSpPr/>
          <p:nvPr/>
        </p:nvSpPr>
        <p:spPr>
          <a:xfrm>
            <a:off x="436819" y="1357535"/>
            <a:ext cx="8277600" cy="3273600"/>
          </a:xfrm>
          <a:prstGeom prst="roundRect">
            <a:avLst>
              <a:gd name="adj" fmla="val 2905"/>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4150" name="Google Shape;4150;p454"/>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151" name="Google Shape;4151;p454"/>
          <p:cNvSpPr txBox="1">
            <a:spLocks noGrp="1"/>
          </p:cNvSpPr>
          <p:nvPr>
            <p:ph type="body" idx="1"/>
          </p:nvPr>
        </p:nvSpPr>
        <p:spPr>
          <a:xfrm>
            <a:off x="633827" y="1449550"/>
            <a:ext cx="7689900" cy="28998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SzPts val="1500"/>
              <a:buChar char="●"/>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152" name="Google Shape;4152;p454"/>
          <p:cNvSpPr txBox="1">
            <a:spLocks noGrp="1"/>
          </p:cNvSpPr>
          <p:nvPr>
            <p:ph type="body" idx="2"/>
          </p:nvPr>
        </p:nvSpPr>
        <p:spPr>
          <a:xfrm>
            <a:off x="428736" y="822884"/>
            <a:ext cx="8283000" cy="254100"/>
          </a:xfrm>
          <a:prstGeom prst="rect">
            <a:avLst/>
          </a:prstGeom>
          <a:noFill/>
          <a:ln>
            <a:noFill/>
          </a:ln>
        </p:spPr>
        <p:txBody>
          <a:bodyPr spcFirstLastPara="1" wrap="square" lIns="0" tIns="0" rIns="0" bIns="0" anchor="t" anchorCtr="0">
            <a:noAutofit/>
          </a:bodyPr>
          <a:lstStyle>
            <a:lvl1pPr marL="457200" lvl="0" indent="-336550" algn="l" rtl="0">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153" name="Google Shape;4153;p454"/>
          <p:cNvSpPr txBox="1">
            <a:spLocks noGrp="1"/>
          </p:cNvSpPr>
          <p:nvPr>
            <p:ph type="ftr" idx="11"/>
          </p:nvPr>
        </p:nvSpPr>
        <p:spPr>
          <a:xfrm>
            <a:off x="1118385"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pic>
        <p:nvPicPr>
          <p:cNvPr id="4154" name="Google Shape;4154;p454"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grpSp>
        <p:nvGrpSpPr>
          <p:cNvPr id="4155" name="Google Shape;4155;p454"/>
          <p:cNvGrpSpPr/>
          <p:nvPr/>
        </p:nvGrpSpPr>
        <p:grpSpPr>
          <a:xfrm>
            <a:off x="-14288" y="4738047"/>
            <a:ext cx="991393" cy="405369"/>
            <a:chOff x="-19045" y="6142422"/>
            <a:chExt cx="1747255" cy="714685"/>
          </a:xfrm>
        </p:grpSpPr>
        <p:pic>
          <p:nvPicPr>
            <p:cNvPr id="4156" name="Google Shape;4156;p454" descr="Footer 4.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4157" name="Google Shape;4157;p454"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B2 - Cards - 2-Up">
  <p:cSld name="CUSTOM_28">
    <p:spTree>
      <p:nvGrpSpPr>
        <p:cNvPr id="1" name="Shape 4158"/>
        <p:cNvGrpSpPr/>
        <p:nvPr/>
      </p:nvGrpSpPr>
      <p:grpSpPr>
        <a:xfrm>
          <a:off x="0" y="0"/>
          <a:ext cx="0" cy="0"/>
          <a:chOff x="0" y="0"/>
          <a:chExt cx="0" cy="0"/>
        </a:xfrm>
      </p:grpSpPr>
      <p:sp>
        <p:nvSpPr>
          <p:cNvPr id="4159" name="Google Shape;4159;p455"/>
          <p:cNvSpPr/>
          <p:nvPr/>
        </p:nvSpPr>
        <p:spPr>
          <a:xfrm>
            <a:off x="-1" y="2114550"/>
            <a:ext cx="9144000" cy="3029100"/>
          </a:xfrm>
          <a:prstGeom prst="rect">
            <a:avLst/>
          </a:pr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4160" name="Google Shape;4160;p455"/>
          <p:cNvSpPr/>
          <p:nvPr/>
        </p:nvSpPr>
        <p:spPr>
          <a:xfrm>
            <a:off x="4685570" y="1353208"/>
            <a:ext cx="4029000" cy="3277800"/>
          </a:xfrm>
          <a:prstGeom prst="roundRect">
            <a:avLst>
              <a:gd name="adj" fmla="val 2772"/>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r>
              <a:rPr lang="en" sz="1400">
                <a:solidFill>
                  <a:srgbClr val="FFFFFF"/>
                </a:solidFill>
                <a:latin typeface="Salesforce Sans"/>
                <a:ea typeface="Salesforce Sans"/>
                <a:cs typeface="Salesforce Sans"/>
                <a:sym typeface="Salesforce Sans"/>
              </a:rPr>
              <a:t> </a:t>
            </a:r>
            <a:endParaRPr sz="1400">
              <a:solidFill>
                <a:srgbClr val="FFFFFF"/>
              </a:solidFill>
              <a:latin typeface="Salesforce Sans"/>
              <a:ea typeface="Salesforce Sans"/>
              <a:cs typeface="Salesforce Sans"/>
              <a:sym typeface="Salesforce Sans"/>
            </a:endParaRPr>
          </a:p>
        </p:txBody>
      </p:sp>
      <p:sp>
        <p:nvSpPr>
          <p:cNvPr id="4161" name="Google Shape;4161;p455"/>
          <p:cNvSpPr/>
          <p:nvPr/>
        </p:nvSpPr>
        <p:spPr>
          <a:xfrm>
            <a:off x="436958" y="1353208"/>
            <a:ext cx="4024200" cy="3277800"/>
          </a:xfrm>
          <a:prstGeom prst="roundRect">
            <a:avLst>
              <a:gd name="adj" fmla="val 2767"/>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4162" name="Google Shape;4162;p455"/>
          <p:cNvSpPr txBox="1">
            <a:spLocks noGrp="1"/>
          </p:cNvSpPr>
          <p:nvPr>
            <p:ph type="body" idx="1"/>
          </p:nvPr>
        </p:nvSpPr>
        <p:spPr>
          <a:xfrm>
            <a:off x="594598" y="1449783"/>
            <a:ext cx="3418800" cy="2579100"/>
          </a:xfrm>
          <a:prstGeom prst="rect">
            <a:avLst/>
          </a:prstGeom>
          <a:noFill/>
          <a:ln>
            <a:noFill/>
          </a:ln>
        </p:spPr>
        <p:txBody>
          <a:bodyPr spcFirstLastPara="1" wrap="square" lIns="0" tIns="0" rIns="0" bIns="0" anchor="t" anchorCtr="0">
            <a:noAutofit/>
          </a:bodyPr>
          <a:lstStyle>
            <a:lvl1pPr marL="457200" lvl="0" indent="-323850" algn="ctr" rtl="0">
              <a:lnSpc>
                <a:spcPct val="100000"/>
              </a:lnSpc>
              <a:spcBef>
                <a:spcPts val="800"/>
              </a:spcBef>
              <a:spcAft>
                <a:spcPts val="0"/>
              </a:spcAft>
              <a:buSzPts val="1500"/>
              <a:buChar char="●"/>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163" name="Google Shape;4163;p455"/>
          <p:cNvSpPr txBox="1">
            <a:spLocks noGrp="1"/>
          </p:cNvSpPr>
          <p:nvPr>
            <p:ph type="body" idx="2"/>
          </p:nvPr>
        </p:nvSpPr>
        <p:spPr>
          <a:xfrm>
            <a:off x="4987160" y="1449783"/>
            <a:ext cx="3418800" cy="2579400"/>
          </a:xfrm>
          <a:prstGeom prst="rect">
            <a:avLst/>
          </a:prstGeom>
          <a:noFill/>
          <a:ln>
            <a:noFill/>
          </a:ln>
        </p:spPr>
        <p:txBody>
          <a:bodyPr spcFirstLastPara="1" wrap="square" lIns="0" tIns="0" rIns="0" bIns="0" anchor="t" anchorCtr="0">
            <a:noAutofit/>
          </a:bodyPr>
          <a:lstStyle>
            <a:lvl1pPr marL="457200" lvl="0" indent="-323850" algn="ctr" rtl="0">
              <a:lnSpc>
                <a:spcPct val="100000"/>
              </a:lnSpc>
              <a:spcBef>
                <a:spcPts val="800"/>
              </a:spcBef>
              <a:spcAft>
                <a:spcPts val="0"/>
              </a:spcAft>
              <a:buSzPts val="1500"/>
              <a:buChar char="●"/>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164" name="Google Shape;4164;p455"/>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165" name="Google Shape;4165;p455"/>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spcBef>
                <a:spcPts val="0"/>
              </a:spcBef>
              <a:spcAft>
                <a:spcPts val="0"/>
              </a:spcAft>
              <a:buSzPts val="1700"/>
              <a:buChar char="●"/>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166" name="Google Shape;4166;p455"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167" name="Google Shape;4167;p455"/>
          <p:cNvSpPr txBox="1">
            <a:spLocks noGrp="1"/>
          </p:cNvSpPr>
          <p:nvPr>
            <p:ph type="ftr" idx="11"/>
          </p:nvPr>
        </p:nvSpPr>
        <p:spPr>
          <a:xfrm>
            <a:off x="1118385"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grpSp>
        <p:nvGrpSpPr>
          <p:cNvPr id="4168" name="Google Shape;4168;p455"/>
          <p:cNvGrpSpPr/>
          <p:nvPr/>
        </p:nvGrpSpPr>
        <p:grpSpPr>
          <a:xfrm>
            <a:off x="-14288" y="4738047"/>
            <a:ext cx="991393" cy="405369"/>
            <a:chOff x="-19045" y="6142422"/>
            <a:chExt cx="1747255" cy="714685"/>
          </a:xfrm>
        </p:grpSpPr>
        <p:pic>
          <p:nvPicPr>
            <p:cNvPr id="4169" name="Google Shape;4169;p455" descr="Footer 4.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4170" name="Google Shape;4170;p455"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B2 - Cards - 3-Up">
  <p:cSld name="CUSTOM_29">
    <p:spTree>
      <p:nvGrpSpPr>
        <p:cNvPr id="1" name="Shape 4171"/>
        <p:cNvGrpSpPr/>
        <p:nvPr/>
      </p:nvGrpSpPr>
      <p:grpSpPr>
        <a:xfrm>
          <a:off x="0" y="0"/>
          <a:ext cx="0" cy="0"/>
          <a:chOff x="0" y="0"/>
          <a:chExt cx="0" cy="0"/>
        </a:xfrm>
      </p:grpSpPr>
      <p:sp>
        <p:nvSpPr>
          <p:cNvPr id="4172" name="Google Shape;4172;p456"/>
          <p:cNvSpPr/>
          <p:nvPr/>
        </p:nvSpPr>
        <p:spPr>
          <a:xfrm>
            <a:off x="-1" y="2114550"/>
            <a:ext cx="9144000" cy="3029100"/>
          </a:xfrm>
          <a:prstGeom prst="rect">
            <a:avLst/>
          </a:pr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4173" name="Google Shape;4173;p456"/>
          <p:cNvSpPr/>
          <p:nvPr/>
        </p:nvSpPr>
        <p:spPr>
          <a:xfrm>
            <a:off x="436819" y="1349399"/>
            <a:ext cx="2606100" cy="3257700"/>
          </a:xfrm>
          <a:prstGeom prst="roundRect">
            <a:avLst>
              <a:gd name="adj" fmla="val 3650"/>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4174" name="Google Shape;4174;p456"/>
          <p:cNvSpPr/>
          <p:nvPr/>
        </p:nvSpPr>
        <p:spPr>
          <a:xfrm>
            <a:off x="3259274" y="1349399"/>
            <a:ext cx="2609100" cy="3278100"/>
          </a:xfrm>
          <a:prstGeom prst="roundRect">
            <a:avLst>
              <a:gd name="adj" fmla="val 3650"/>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chemeClr val="accent2"/>
              </a:solidFill>
              <a:latin typeface="Salesforce Sans"/>
              <a:ea typeface="Salesforce Sans"/>
              <a:cs typeface="Salesforce Sans"/>
              <a:sym typeface="Salesforce Sans"/>
            </a:endParaRPr>
          </a:p>
        </p:txBody>
      </p:sp>
      <p:sp>
        <p:nvSpPr>
          <p:cNvPr id="4175" name="Google Shape;4175;p456"/>
          <p:cNvSpPr/>
          <p:nvPr/>
        </p:nvSpPr>
        <p:spPr>
          <a:xfrm>
            <a:off x="6087806" y="1349399"/>
            <a:ext cx="2626500" cy="3278100"/>
          </a:xfrm>
          <a:prstGeom prst="roundRect">
            <a:avLst>
              <a:gd name="adj" fmla="val 3650"/>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4176" name="Google Shape;4176;p456"/>
          <p:cNvSpPr txBox="1">
            <a:spLocks noGrp="1"/>
          </p:cNvSpPr>
          <p:nvPr>
            <p:ph type="body" idx="1"/>
          </p:nvPr>
        </p:nvSpPr>
        <p:spPr>
          <a:xfrm>
            <a:off x="883674" y="1449788"/>
            <a:ext cx="1739700" cy="2579100"/>
          </a:xfrm>
          <a:prstGeom prst="rect">
            <a:avLst/>
          </a:prstGeom>
          <a:noFill/>
          <a:ln>
            <a:noFill/>
          </a:ln>
        </p:spPr>
        <p:txBody>
          <a:bodyPr spcFirstLastPara="1" wrap="square" lIns="0" tIns="0" rIns="0" bIns="0" anchor="t" anchorCtr="0">
            <a:noAutofit/>
          </a:bodyPr>
          <a:lstStyle>
            <a:lvl1pPr marL="457200" lvl="0" indent="-323850" algn="ctr" rtl="0">
              <a:lnSpc>
                <a:spcPct val="100000"/>
              </a:lnSpc>
              <a:spcBef>
                <a:spcPts val="800"/>
              </a:spcBef>
              <a:spcAft>
                <a:spcPts val="0"/>
              </a:spcAft>
              <a:buSzPts val="1500"/>
              <a:buChar char="●"/>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177" name="Google Shape;4177;p456"/>
          <p:cNvSpPr txBox="1">
            <a:spLocks noGrp="1"/>
          </p:cNvSpPr>
          <p:nvPr>
            <p:ph type="body" idx="2"/>
          </p:nvPr>
        </p:nvSpPr>
        <p:spPr>
          <a:xfrm>
            <a:off x="3693626" y="1449788"/>
            <a:ext cx="1739700" cy="2579400"/>
          </a:xfrm>
          <a:prstGeom prst="rect">
            <a:avLst/>
          </a:prstGeom>
          <a:noFill/>
          <a:ln>
            <a:noFill/>
          </a:ln>
        </p:spPr>
        <p:txBody>
          <a:bodyPr spcFirstLastPara="1" wrap="square" lIns="0" tIns="0" rIns="0" bIns="0" anchor="t" anchorCtr="0">
            <a:noAutofit/>
          </a:bodyPr>
          <a:lstStyle>
            <a:lvl1pPr marL="457200" lvl="0" indent="-323850" algn="ctr" rtl="0">
              <a:lnSpc>
                <a:spcPct val="100000"/>
              </a:lnSpc>
              <a:spcBef>
                <a:spcPts val="800"/>
              </a:spcBef>
              <a:spcAft>
                <a:spcPts val="0"/>
              </a:spcAft>
              <a:buSzPts val="1500"/>
              <a:buChar char="●"/>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178" name="Google Shape;4178;p456"/>
          <p:cNvSpPr txBox="1">
            <a:spLocks noGrp="1"/>
          </p:cNvSpPr>
          <p:nvPr>
            <p:ph type="body" idx="3"/>
          </p:nvPr>
        </p:nvSpPr>
        <p:spPr>
          <a:xfrm>
            <a:off x="6460576" y="1449788"/>
            <a:ext cx="1739700" cy="2579400"/>
          </a:xfrm>
          <a:prstGeom prst="rect">
            <a:avLst/>
          </a:prstGeom>
          <a:noFill/>
          <a:ln>
            <a:noFill/>
          </a:ln>
        </p:spPr>
        <p:txBody>
          <a:bodyPr spcFirstLastPara="1" wrap="square" lIns="0" tIns="0" rIns="0" bIns="0" anchor="t" anchorCtr="0">
            <a:noAutofit/>
          </a:bodyPr>
          <a:lstStyle>
            <a:lvl1pPr marL="457200" lvl="0" indent="-323850" algn="ctr" rtl="0">
              <a:lnSpc>
                <a:spcPct val="100000"/>
              </a:lnSpc>
              <a:spcBef>
                <a:spcPts val="800"/>
              </a:spcBef>
              <a:spcAft>
                <a:spcPts val="0"/>
              </a:spcAft>
              <a:buSzPts val="1500"/>
              <a:buChar char="●"/>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179" name="Google Shape;4179;p456"/>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180" name="Google Shape;4180;p456"/>
          <p:cNvSpPr txBox="1">
            <a:spLocks noGrp="1"/>
          </p:cNvSpPr>
          <p:nvPr>
            <p:ph type="body" idx="4"/>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spcBef>
                <a:spcPts val="0"/>
              </a:spcBef>
              <a:spcAft>
                <a:spcPts val="0"/>
              </a:spcAft>
              <a:buSzPts val="1700"/>
              <a:buChar char="●"/>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181" name="Google Shape;4181;p456"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182" name="Google Shape;4182;p456"/>
          <p:cNvSpPr txBox="1">
            <a:spLocks noGrp="1"/>
          </p:cNvSpPr>
          <p:nvPr>
            <p:ph type="ftr" idx="11"/>
          </p:nvPr>
        </p:nvSpPr>
        <p:spPr>
          <a:xfrm>
            <a:off x="1118385"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grpSp>
        <p:nvGrpSpPr>
          <p:cNvPr id="4183" name="Google Shape;4183;p456"/>
          <p:cNvGrpSpPr/>
          <p:nvPr/>
        </p:nvGrpSpPr>
        <p:grpSpPr>
          <a:xfrm>
            <a:off x="-14288" y="4738047"/>
            <a:ext cx="991393" cy="405369"/>
            <a:chOff x="-19045" y="6142422"/>
            <a:chExt cx="1747255" cy="714685"/>
          </a:xfrm>
        </p:grpSpPr>
        <p:pic>
          <p:nvPicPr>
            <p:cNvPr id="4184" name="Google Shape;4184;p456" descr="Footer 4.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4185" name="Google Shape;4185;p456"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B2 - Cards - 4-Up">
  <p:cSld name="CUSTOM_30">
    <p:spTree>
      <p:nvGrpSpPr>
        <p:cNvPr id="1" name="Shape 4186"/>
        <p:cNvGrpSpPr/>
        <p:nvPr/>
      </p:nvGrpSpPr>
      <p:grpSpPr>
        <a:xfrm>
          <a:off x="0" y="0"/>
          <a:ext cx="0" cy="0"/>
          <a:chOff x="0" y="0"/>
          <a:chExt cx="0" cy="0"/>
        </a:xfrm>
      </p:grpSpPr>
      <p:sp>
        <p:nvSpPr>
          <p:cNvPr id="4187" name="Google Shape;4187;p457"/>
          <p:cNvSpPr/>
          <p:nvPr/>
        </p:nvSpPr>
        <p:spPr>
          <a:xfrm>
            <a:off x="-1" y="2114550"/>
            <a:ext cx="9144000" cy="3029100"/>
          </a:xfrm>
          <a:prstGeom prst="rect">
            <a:avLst/>
          </a:pr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4188" name="Google Shape;4188;p457"/>
          <p:cNvSpPr/>
          <p:nvPr/>
        </p:nvSpPr>
        <p:spPr>
          <a:xfrm>
            <a:off x="436819" y="1349399"/>
            <a:ext cx="1971900" cy="3278100"/>
          </a:xfrm>
          <a:prstGeom prst="roundRect">
            <a:avLst>
              <a:gd name="adj" fmla="val 4824"/>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4189" name="Google Shape;4189;p457"/>
          <p:cNvSpPr/>
          <p:nvPr/>
        </p:nvSpPr>
        <p:spPr>
          <a:xfrm>
            <a:off x="2540465" y="1349399"/>
            <a:ext cx="1966200" cy="3278100"/>
          </a:xfrm>
          <a:prstGeom prst="roundRect">
            <a:avLst>
              <a:gd name="adj" fmla="val 4843"/>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4190" name="Google Shape;4190;p457"/>
          <p:cNvSpPr/>
          <p:nvPr/>
        </p:nvSpPr>
        <p:spPr>
          <a:xfrm>
            <a:off x="4638616" y="1349399"/>
            <a:ext cx="1971900" cy="3278100"/>
          </a:xfrm>
          <a:prstGeom prst="roundRect">
            <a:avLst>
              <a:gd name="adj" fmla="val 4861"/>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4191" name="Google Shape;4191;p457"/>
          <p:cNvSpPr/>
          <p:nvPr/>
        </p:nvSpPr>
        <p:spPr>
          <a:xfrm>
            <a:off x="6739514" y="1349399"/>
            <a:ext cx="1971900" cy="3278100"/>
          </a:xfrm>
          <a:prstGeom prst="roundRect">
            <a:avLst>
              <a:gd name="adj" fmla="val 4861"/>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4192" name="Google Shape;4192;p457"/>
          <p:cNvSpPr txBox="1">
            <a:spLocks noGrp="1"/>
          </p:cNvSpPr>
          <p:nvPr>
            <p:ph type="body" idx="1"/>
          </p:nvPr>
        </p:nvSpPr>
        <p:spPr>
          <a:xfrm>
            <a:off x="614505" y="1449783"/>
            <a:ext cx="1616700" cy="2885100"/>
          </a:xfrm>
          <a:prstGeom prst="rect">
            <a:avLst/>
          </a:prstGeom>
          <a:noFill/>
          <a:ln>
            <a:noFill/>
          </a:ln>
        </p:spPr>
        <p:txBody>
          <a:bodyPr spcFirstLastPara="1" wrap="square" lIns="0" tIns="0" rIns="0" bIns="0" anchor="t" anchorCtr="0">
            <a:noAutofit/>
          </a:bodyPr>
          <a:lstStyle>
            <a:lvl1pPr marL="457200" lvl="0" indent="-323850" algn="ctr" rtl="0">
              <a:lnSpc>
                <a:spcPct val="100000"/>
              </a:lnSpc>
              <a:spcBef>
                <a:spcPts val="800"/>
              </a:spcBef>
              <a:spcAft>
                <a:spcPts val="0"/>
              </a:spcAft>
              <a:buSzPts val="1500"/>
              <a:buChar char="●"/>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193" name="Google Shape;4193;p457"/>
          <p:cNvSpPr txBox="1">
            <a:spLocks noGrp="1"/>
          </p:cNvSpPr>
          <p:nvPr>
            <p:ph type="body" idx="2"/>
          </p:nvPr>
        </p:nvSpPr>
        <p:spPr>
          <a:xfrm>
            <a:off x="2715402" y="1449783"/>
            <a:ext cx="1616700" cy="2885100"/>
          </a:xfrm>
          <a:prstGeom prst="rect">
            <a:avLst/>
          </a:prstGeom>
          <a:noFill/>
          <a:ln>
            <a:noFill/>
          </a:ln>
        </p:spPr>
        <p:txBody>
          <a:bodyPr spcFirstLastPara="1" wrap="square" lIns="0" tIns="0" rIns="0" bIns="0" anchor="t" anchorCtr="0">
            <a:noAutofit/>
          </a:bodyPr>
          <a:lstStyle>
            <a:lvl1pPr marL="457200" lvl="0" indent="-323850" algn="ctr" rtl="0">
              <a:lnSpc>
                <a:spcPct val="100000"/>
              </a:lnSpc>
              <a:spcBef>
                <a:spcPts val="800"/>
              </a:spcBef>
              <a:spcAft>
                <a:spcPts val="0"/>
              </a:spcAft>
              <a:buSzPts val="1500"/>
              <a:buChar char="●"/>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194" name="Google Shape;4194;p457"/>
          <p:cNvSpPr txBox="1">
            <a:spLocks noGrp="1"/>
          </p:cNvSpPr>
          <p:nvPr>
            <p:ph type="body" idx="3"/>
          </p:nvPr>
        </p:nvSpPr>
        <p:spPr>
          <a:xfrm>
            <a:off x="4816301" y="1449783"/>
            <a:ext cx="1616700" cy="2885100"/>
          </a:xfrm>
          <a:prstGeom prst="rect">
            <a:avLst/>
          </a:prstGeom>
          <a:noFill/>
          <a:ln>
            <a:noFill/>
          </a:ln>
        </p:spPr>
        <p:txBody>
          <a:bodyPr spcFirstLastPara="1" wrap="square" lIns="0" tIns="0" rIns="0" bIns="0" anchor="t" anchorCtr="0">
            <a:noAutofit/>
          </a:bodyPr>
          <a:lstStyle>
            <a:lvl1pPr marL="457200" lvl="0" indent="-323850" algn="ctr" rtl="0">
              <a:lnSpc>
                <a:spcPct val="100000"/>
              </a:lnSpc>
              <a:spcBef>
                <a:spcPts val="800"/>
              </a:spcBef>
              <a:spcAft>
                <a:spcPts val="0"/>
              </a:spcAft>
              <a:buSzPts val="1500"/>
              <a:buChar char="●"/>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195" name="Google Shape;4195;p457"/>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196" name="Google Shape;4196;p457"/>
          <p:cNvSpPr txBox="1">
            <a:spLocks noGrp="1"/>
          </p:cNvSpPr>
          <p:nvPr>
            <p:ph type="body" idx="4"/>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spcBef>
                <a:spcPts val="0"/>
              </a:spcBef>
              <a:spcAft>
                <a:spcPts val="0"/>
              </a:spcAft>
              <a:buSzPts val="1700"/>
              <a:buChar char="●"/>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197" name="Google Shape;4197;p457"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198" name="Google Shape;4198;p457"/>
          <p:cNvSpPr txBox="1">
            <a:spLocks noGrp="1"/>
          </p:cNvSpPr>
          <p:nvPr>
            <p:ph type="ftr" idx="11"/>
          </p:nvPr>
        </p:nvSpPr>
        <p:spPr>
          <a:xfrm>
            <a:off x="1118385"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grpSp>
        <p:nvGrpSpPr>
          <p:cNvPr id="4199" name="Google Shape;4199;p457"/>
          <p:cNvGrpSpPr/>
          <p:nvPr/>
        </p:nvGrpSpPr>
        <p:grpSpPr>
          <a:xfrm>
            <a:off x="-14288" y="4738047"/>
            <a:ext cx="991393" cy="405369"/>
            <a:chOff x="-19045" y="6142422"/>
            <a:chExt cx="1747255" cy="714685"/>
          </a:xfrm>
        </p:grpSpPr>
        <p:pic>
          <p:nvPicPr>
            <p:cNvPr id="4200" name="Google Shape;4200;p457" descr="Footer 4.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4201" name="Google Shape;4201;p457"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
        <p:nvSpPr>
          <p:cNvPr id="4202" name="Google Shape;4202;p457"/>
          <p:cNvSpPr txBox="1">
            <a:spLocks noGrp="1"/>
          </p:cNvSpPr>
          <p:nvPr>
            <p:ph type="body" idx="5"/>
          </p:nvPr>
        </p:nvSpPr>
        <p:spPr>
          <a:xfrm>
            <a:off x="6916027" y="1449783"/>
            <a:ext cx="1618800" cy="2885100"/>
          </a:xfrm>
          <a:prstGeom prst="rect">
            <a:avLst/>
          </a:prstGeom>
          <a:noFill/>
          <a:ln>
            <a:noFill/>
          </a:ln>
        </p:spPr>
        <p:txBody>
          <a:bodyPr spcFirstLastPara="1" wrap="square" lIns="0" tIns="0" rIns="0" bIns="0" anchor="t" anchorCtr="0">
            <a:noAutofit/>
          </a:bodyPr>
          <a:lstStyle>
            <a:lvl1pPr marL="457200" lvl="0" indent="-323850" algn="ctr" rtl="0">
              <a:spcBef>
                <a:spcPts val="800"/>
              </a:spcBef>
              <a:spcAft>
                <a:spcPts val="0"/>
              </a:spcAft>
              <a:buSzPts val="1500"/>
              <a:buChar char="●"/>
              <a:defRPr b="1">
                <a:solidFill>
                  <a:schemeClr val="dk1"/>
                </a:solidFill>
              </a:defRPr>
            </a:lvl1pPr>
            <a:lvl2pPr marL="914400" lvl="1" indent="-228600" algn="ctr" rtl="0">
              <a:spcBef>
                <a:spcPts val="200"/>
              </a:spcBef>
              <a:spcAft>
                <a:spcPts val="0"/>
              </a:spcAft>
              <a:buSzPts val="1400"/>
              <a:buNone/>
              <a:defRPr>
                <a:solidFill>
                  <a:schemeClr val="accent2"/>
                </a:solidFill>
              </a:defRPr>
            </a:lvl2pPr>
            <a:lvl3pPr marL="1371600" lvl="2" indent="-304800" algn="ctr" rtl="0">
              <a:spcBef>
                <a:spcPts val="500"/>
              </a:spcBef>
              <a:spcAft>
                <a:spcPts val="0"/>
              </a:spcAft>
              <a:buSzPts val="1200"/>
              <a:buChar char="•"/>
              <a:defRPr>
                <a:solidFill>
                  <a:schemeClr val="accent2"/>
                </a:solidFill>
              </a:defRPr>
            </a:lvl3pPr>
            <a:lvl4pPr marL="1828800" lvl="3" indent="-298450" algn="ctr" rtl="0">
              <a:spcBef>
                <a:spcPts val="500"/>
              </a:spcBef>
              <a:spcAft>
                <a:spcPts val="0"/>
              </a:spcAft>
              <a:buSzPts val="1100"/>
              <a:buChar char="•"/>
              <a:defRPr>
                <a:solidFill>
                  <a:schemeClr val="accent2"/>
                </a:solidFill>
              </a:defRPr>
            </a:lvl4pPr>
            <a:lvl5pPr marL="2286000" lvl="4" indent="-228600" algn="ctr" rtl="0">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B1 - Basic Blank">
  <p:cSld name="Basic">
    <p:bg>
      <p:bgPr>
        <a:solidFill>
          <a:schemeClr val="lt1"/>
        </a:solidFill>
        <a:effectLst/>
      </p:bgPr>
    </p:bg>
    <p:spTree>
      <p:nvGrpSpPr>
        <p:cNvPr id="1" name="Shape 4203"/>
        <p:cNvGrpSpPr/>
        <p:nvPr/>
      </p:nvGrpSpPr>
      <p:grpSpPr>
        <a:xfrm>
          <a:off x="0" y="0"/>
          <a:ext cx="0" cy="0"/>
          <a:chOff x="0" y="0"/>
          <a:chExt cx="0" cy="0"/>
        </a:xfrm>
      </p:grpSpPr>
      <p:pic>
        <p:nvPicPr>
          <p:cNvPr id="4204" name="Google Shape;4204;p458"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205" name="Google Shape;4205;p458"/>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206" name="Google Shape;4206;p458"/>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207" name="Google Shape;4207;p458"/>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B1 - Basic Blank 2">
  <p:cSld name="Basic_1">
    <p:bg>
      <p:bgPr>
        <a:solidFill>
          <a:schemeClr val="lt1"/>
        </a:solidFill>
        <a:effectLst/>
      </p:bgPr>
    </p:bg>
    <p:spTree>
      <p:nvGrpSpPr>
        <p:cNvPr id="1" name="Shape 4208"/>
        <p:cNvGrpSpPr/>
        <p:nvPr/>
      </p:nvGrpSpPr>
      <p:grpSpPr>
        <a:xfrm>
          <a:off x="0" y="0"/>
          <a:ext cx="0" cy="0"/>
          <a:chOff x="0" y="0"/>
          <a:chExt cx="0" cy="0"/>
        </a:xfrm>
      </p:grpSpPr>
      <p:sp>
        <p:nvSpPr>
          <p:cNvPr id="4209" name="Google Shape;4209;p459"/>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210" name="Google Shape;4210;p459"/>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211" name="Google Shape;4211;p459"/>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E2 - Segue Slide_1">
  <p:cSld name="Basic_6_1">
    <p:bg>
      <p:bgPr>
        <a:solidFill>
          <a:srgbClr val="F9E3B6"/>
        </a:solidFill>
        <a:effectLst/>
      </p:bgPr>
    </p:bg>
    <p:spTree>
      <p:nvGrpSpPr>
        <p:cNvPr id="1" name="Shape 4212"/>
        <p:cNvGrpSpPr/>
        <p:nvPr/>
      </p:nvGrpSpPr>
      <p:grpSpPr>
        <a:xfrm>
          <a:off x="0" y="0"/>
          <a:ext cx="0" cy="0"/>
          <a:chOff x="0" y="0"/>
          <a:chExt cx="0" cy="0"/>
        </a:xfrm>
      </p:grpSpPr>
      <p:pic>
        <p:nvPicPr>
          <p:cNvPr id="4213" name="Google Shape;4213;p460"/>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rot="21" flipH="1">
            <a:off x="6051189" y="2535042"/>
            <a:ext cx="1089503" cy="1272106"/>
          </a:xfrm>
          <a:prstGeom prst="rect">
            <a:avLst/>
          </a:prstGeom>
          <a:noFill/>
          <a:ln>
            <a:noFill/>
          </a:ln>
        </p:spPr>
      </p:pic>
      <p:pic>
        <p:nvPicPr>
          <p:cNvPr id="4214" name="Google Shape;4214;p46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7543884" y="2069739"/>
            <a:ext cx="1600115" cy="773469"/>
          </a:xfrm>
          <a:prstGeom prst="rect">
            <a:avLst/>
          </a:prstGeom>
          <a:noFill/>
          <a:ln>
            <a:noFill/>
          </a:ln>
        </p:spPr>
      </p:pic>
      <p:pic>
        <p:nvPicPr>
          <p:cNvPr id="4215" name="Google Shape;4215;p46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flipH="1">
            <a:off x="8176590" y="1105800"/>
            <a:ext cx="970791" cy="2701350"/>
          </a:xfrm>
          <a:prstGeom prst="rect">
            <a:avLst/>
          </a:prstGeom>
          <a:noFill/>
          <a:ln>
            <a:noFill/>
          </a:ln>
        </p:spPr>
      </p:pic>
      <p:pic>
        <p:nvPicPr>
          <p:cNvPr id="4216" name="Google Shape;4216;p46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flipH="1">
            <a:off x="4963048" y="1302813"/>
            <a:ext cx="4184328" cy="3821868"/>
          </a:xfrm>
          <a:prstGeom prst="rect">
            <a:avLst/>
          </a:prstGeom>
          <a:noFill/>
          <a:ln>
            <a:noFill/>
          </a:ln>
        </p:spPr>
      </p:pic>
      <p:pic>
        <p:nvPicPr>
          <p:cNvPr id="4217" name="Google Shape;4217;p460"/>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flipH="1">
            <a:off x="5235932" y="3702113"/>
            <a:ext cx="584620" cy="255720"/>
          </a:xfrm>
          <a:prstGeom prst="rect">
            <a:avLst/>
          </a:prstGeom>
          <a:noFill/>
          <a:ln>
            <a:noFill/>
          </a:ln>
        </p:spPr>
      </p:pic>
      <p:pic>
        <p:nvPicPr>
          <p:cNvPr id="4218" name="Google Shape;4218;p460"/>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4719607" y="4616820"/>
            <a:ext cx="4423237" cy="531676"/>
          </a:xfrm>
          <a:prstGeom prst="rect">
            <a:avLst/>
          </a:prstGeom>
          <a:noFill/>
          <a:ln>
            <a:noFill/>
          </a:ln>
        </p:spPr>
      </p:pic>
      <p:pic>
        <p:nvPicPr>
          <p:cNvPr id="4219" name="Google Shape;4219;p460"/>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flipH="1">
            <a:off x="4820983" y="3783695"/>
            <a:ext cx="739430" cy="191733"/>
          </a:xfrm>
          <a:prstGeom prst="rect">
            <a:avLst/>
          </a:prstGeom>
          <a:noFill/>
          <a:ln>
            <a:noFill/>
          </a:ln>
        </p:spPr>
      </p:pic>
      <p:pic>
        <p:nvPicPr>
          <p:cNvPr id="4220" name="Google Shape;4220;p460"/>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3" y="0"/>
            <a:ext cx="7132750" cy="5143500"/>
          </a:xfrm>
          <a:prstGeom prst="rect">
            <a:avLst/>
          </a:prstGeom>
          <a:noFill/>
          <a:ln>
            <a:noFill/>
          </a:ln>
        </p:spPr>
      </p:pic>
      <p:pic>
        <p:nvPicPr>
          <p:cNvPr id="4221" name="Google Shape;4221;p460" descr="pasted-image.pdf"/>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4222" name="Google Shape;4222;p460" descr="MOSOUTH FRONT-31.png"/>
          <p:cNvPicPr preferRelativeResize="0"/>
          <p:nvPr/>
        </p:nvPicPr>
        <p:blipFill rotWithShape="1">
          <a:blip r:embed="rId11" cstate="email">
            <a:alphaModFix/>
            <a:extLst>
              <a:ext uri="{28A0092B-C50C-407E-A947-70E740481C1C}">
                <a14:useLocalDpi xmlns:a14="http://schemas.microsoft.com/office/drawing/2010/main"/>
              </a:ext>
            </a:extLst>
          </a:blip>
          <a:srcRect r="-4176"/>
          <a:stretch/>
        </p:blipFill>
        <p:spPr>
          <a:xfrm>
            <a:off x="5096382" y="4486625"/>
            <a:ext cx="1880358" cy="619800"/>
          </a:xfrm>
          <a:prstGeom prst="rect">
            <a:avLst/>
          </a:prstGeom>
          <a:noFill/>
          <a:ln>
            <a:noFill/>
          </a:ln>
        </p:spPr>
      </p:pic>
      <p:pic>
        <p:nvPicPr>
          <p:cNvPr id="4223" name="Google Shape;4223;p460"/>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6621752" y="1371600"/>
            <a:ext cx="717825" cy="570785"/>
          </a:xfrm>
          <a:prstGeom prst="rect">
            <a:avLst/>
          </a:prstGeom>
          <a:noFill/>
          <a:ln>
            <a:noFill/>
          </a:ln>
        </p:spPr>
      </p:pic>
      <p:pic>
        <p:nvPicPr>
          <p:cNvPr id="4224" name="Google Shape;4224;p460"/>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7032716" y="2892271"/>
            <a:ext cx="2179630" cy="2189756"/>
          </a:xfrm>
          <a:prstGeom prst="rect">
            <a:avLst/>
          </a:prstGeom>
          <a:noFill/>
          <a:ln>
            <a:noFill/>
          </a:ln>
        </p:spPr>
      </p:pic>
      <p:sp>
        <p:nvSpPr>
          <p:cNvPr id="4225" name="Google Shape;4225;p460"/>
          <p:cNvSpPr txBox="1">
            <a:spLocks noGrp="1"/>
          </p:cNvSpPr>
          <p:nvPr>
            <p:ph type="body" idx="1"/>
          </p:nvPr>
        </p:nvSpPr>
        <p:spPr>
          <a:xfrm>
            <a:off x="428737" y="1216238"/>
            <a:ext cx="51318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226" name="Google Shape;4226;p460"/>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227" name="Google Shape;4227;p460"/>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E2 - Segue Slide_2">
  <p:cSld name="Basic_6_1_1">
    <p:bg>
      <p:bgPr>
        <a:solidFill>
          <a:srgbClr val="D6ECF9"/>
        </a:solidFill>
        <a:effectLst/>
      </p:bgPr>
    </p:bg>
    <p:spTree>
      <p:nvGrpSpPr>
        <p:cNvPr id="1" name="Shape 4228"/>
        <p:cNvGrpSpPr/>
        <p:nvPr/>
      </p:nvGrpSpPr>
      <p:grpSpPr>
        <a:xfrm>
          <a:off x="0" y="0"/>
          <a:ext cx="0" cy="0"/>
          <a:chOff x="0" y="0"/>
          <a:chExt cx="0" cy="0"/>
        </a:xfrm>
      </p:grpSpPr>
      <p:pic>
        <p:nvPicPr>
          <p:cNvPr id="4229" name="Google Shape;4229;p46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332698" y="1616905"/>
            <a:ext cx="2811302" cy="1449563"/>
          </a:xfrm>
          <a:prstGeom prst="rect">
            <a:avLst/>
          </a:prstGeom>
          <a:noFill/>
          <a:ln>
            <a:noFill/>
          </a:ln>
        </p:spPr>
      </p:pic>
      <p:pic>
        <p:nvPicPr>
          <p:cNvPr id="4230" name="Google Shape;4230;p461"/>
          <p:cNvPicPr preferRelativeResize="0"/>
          <p:nvPr/>
        </p:nvPicPr>
        <p:blipFill rotWithShape="1">
          <a:blip r:embed="rId3" cstate="email">
            <a:alphaModFix/>
            <a:extLst>
              <a:ext uri="{28A0092B-C50C-407E-A947-70E740481C1C}">
                <a14:useLocalDpi xmlns:a14="http://schemas.microsoft.com/office/drawing/2010/main"/>
              </a:ext>
            </a:extLst>
          </a:blip>
          <a:srcRect l="-1564"/>
          <a:stretch/>
        </p:blipFill>
        <p:spPr>
          <a:xfrm>
            <a:off x="4477804" y="1900462"/>
            <a:ext cx="4669577" cy="3181559"/>
          </a:xfrm>
          <a:prstGeom prst="rect">
            <a:avLst/>
          </a:prstGeom>
          <a:noFill/>
          <a:ln>
            <a:noFill/>
          </a:ln>
        </p:spPr>
      </p:pic>
      <p:pic>
        <p:nvPicPr>
          <p:cNvPr id="4231" name="Google Shape;4231;p46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flipH="1">
            <a:off x="5235932" y="3702113"/>
            <a:ext cx="584620" cy="255720"/>
          </a:xfrm>
          <a:prstGeom prst="rect">
            <a:avLst/>
          </a:prstGeom>
          <a:noFill/>
          <a:ln>
            <a:noFill/>
          </a:ln>
        </p:spPr>
      </p:pic>
      <p:pic>
        <p:nvPicPr>
          <p:cNvPr id="4232" name="Google Shape;4232;p46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flipH="1">
            <a:off x="4820983" y="3783695"/>
            <a:ext cx="739430" cy="191733"/>
          </a:xfrm>
          <a:prstGeom prst="rect">
            <a:avLst/>
          </a:prstGeom>
          <a:noFill/>
          <a:ln>
            <a:noFill/>
          </a:ln>
        </p:spPr>
      </p:pic>
      <p:pic>
        <p:nvPicPr>
          <p:cNvPr id="4233" name="Google Shape;4233;p461"/>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3" y="0"/>
            <a:ext cx="7132750" cy="5143500"/>
          </a:xfrm>
          <a:prstGeom prst="rect">
            <a:avLst/>
          </a:prstGeom>
          <a:noFill/>
          <a:ln>
            <a:noFill/>
          </a:ln>
        </p:spPr>
      </p:pic>
      <p:pic>
        <p:nvPicPr>
          <p:cNvPr id="4234" name="Google Shape;4234;p461" descr="pasted-image.pdf"/>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4235" name="Google Shape;4235;p461"/>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709670" y="4529950"/>
            <a:ext cx="4437705" cy="619801"/>
          </a:xfrm>
          <a:prstGeom prst="rect">
            <a:avLst/>
          </a:prstGeom>
          <a:noFill/>
          <a:ln>
            <a:noFill/>
          </a:ln>
        </p:spPr>
      </p:pic>
      <p:pic>
        <p:nvPicPr>
          <p:cNvPr id="4236" name="Google Shape;4236;p46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7032716" y="2892271"/>
            <a:ext cx="2179630" cy="2189756"/>
          </a:xfrm>
          <a:prstGeom prst="rect">
            <a:avLst/>
          </a:prstGeom>
          <a:noFill/>
          <a:ln>
            <a:noFill/>
          </a:ln>
        </p:spPr>
      </p:pic>
      <p:pic>
        <p:nvPicPr>
          <p:cNvPr id="4237" name="Google Shape;4237;p461"/>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5468086" y="4437209"/>
            <a:ext cx="1796473" cy="898236"/>
          </a:xfrm>
          <a:prstGeom prst="rect">
            <a:avLst/>
          </a:prstGeom>
          <a:noFill/>
          <a:ln>
            <a:noFill/>
          </a:ln>
        </p:spPr>
      </p:pic>
      <p:pic>
        <p:nvPicPr>
          <p:cNvPr id="4238" name="Google Shape;4238;p461"/>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6634828" y="1371600"/>
            <a:ext cx="1109849" cy="570780"/>
          </a:xfrm>
          <a:prstGeom prst="rect">
            <a:avLst/>
          </a:prstGeom>
          <a:noFill/>
          <a:ln>
            <a:noFill/>
          </a:ln>
        </p:spPr>
      </p:pic>
      <p:sp>
        <p:nvSpPr>
          <p:cNvPr id="4239" name="Google Shape;4239;p461"/>
          <p:cNvSpPr txBox="1">
            <a:spLocks noGrp="1"/>
          </p:cNvSpPr>
          <p:nvPr>
            <p:ph type="body" idx="1"/>
          </p:nvPr>
        </p:nvSpPr>
        <p:spPr>
          <a:xfrm>
            <a:off x="428737" y="1216238"/>
            <a:ext cx="51318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240" name="Google Shape;4240;p461"/>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241" name="Google Shape;4241;p461"/>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E2 - Segue Slide_3">
  <p:cSld name="Basic_6_1_1_1">
    <p:bg>
      <p:bgPr>
        <a:solidFill>
          <a:srgbClr val="D6ECF9"/>
        </a:solidFill>
        <a:effectLst/>
      </p:bgPr>
    </p:bg>
    <p:spTree>
      <p:nvGrpSpPr>
        <p:cNvPr id="1" name="Shape 4242"/>
        <p:cNvGrpSpPr/>
        <p:nvPr/>
      </p:nvGrpSpPr>
      <p:grpSpPr>
        <a:xfrm>
          <a:off x="0" y="0"/>
          <a:ext cx="0" cy="0"/>
          <a:chOff x="0" y="0"/>
          <a:chExt cx="0" cy="0"/>
        </a:xfrm>
      </p:grpSpPr>
      <p:pic>
        <p:nvPicPr>
          <p:cNvPr id="4243" name="Google Shape;4243;p462"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244" name="Google Shape;4244;p462"/>
          <p:cNvSpPr/>
          <p:nvPr/>
        </p:nvSpPr>
        <p:spPr>
          <a:xfrm>
            <a:off x="5199200" y="0"/>
            <a:ext cx="3944700" cy="4456500"/>
          </a:xfrm>
          <a:prstGeom prst="rect">
            <a:avLst/>
          </a:prstGeom>
          <a:solidFill>
            <a:srgbClr val="CFE9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45" name="Google Shape;4245;p46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flipH="1">
            <a:off x="5236084" y="3702113"/>
            <a:ext cx="584468" cy="255653"/>
          </a:xfrm>
          <a:prstGeom prst="rect">
            <a:avLst/>
          </a:prstGeom>
          <a:noFill/>
          <a:ln>
            <a:noFill/>
          </a:ln>
        </p:spPr>
      </p:pic>
      <p:pic>
        <p:nvPicPr>
          <p:cNvPr id="4246" name="Google Shape;4246;p46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flipH="1">
            <a:off x="4821172" y="3783695"/>
            <a:ext cx="739241" cy="191684"/>
          </a:xfrm>
          <a:prstGeom prst="rect">
            <a:avLst/>
          </a:prstGeom>
          <a:noFill/>
          <a:ln>
            <a:noFill/>
          </a:ln>
        </p:spPr>
      </p:pic>
      <p:pic>
        <p:nvPicPr>
          <p:cNvPr id="4247" name="Google Shape;4247;p462"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676" cy="333734"/>
          </a:xfrm>
          <a:prstGeom prst="rect">
            <a:avLst/>
          </a:prstGeom>
          <a:noFill/>
          <a:ln>
            <a:noFill/>
          </a:ln>
        </p:spPr>
      </p:pic>
      <p:pic>
        <p:nvPicPr>
          <p:cNvPr id="4248" name="Google Shape;4248;p46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2299250" y="4090675"/>
            <a:ext cx="6844649" cy="1052825"/>
          </a:xfrm>
          <a:prstGeom prst="rect">
            <a:avLst/>
          </a:prstGeom>
          <a:noFill/>
          <a:ln>
            <a:noFill/>
          </a:ln>
        </p:spPr>
      </p:pic>
      <p:pic>
        <p:nvPicPr>
          <p:cNvPr id="4249" name="Google Shape;4249;p462"/>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331700" y="1913150"/>
            <a:ext cx="2812300" cy="2404301"/>
          </a:xfrm>
          <a:prstGeom prst="rect">
            <a:avLst/>
          </a:prstGeom>
          <a:noFill/>
          <a:ln>
            <a:noFill/>
          </a:ln>
        </p:spPr>
      </p:pic>
      <p:pic>
        <p:nvPicPr>
          <p:cNvPr id="4250" name="Google Shape;4250;p462"/>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3" y="0"/>
            <a:ext cx="7130891" cy="5142160"/>
          </a:xfrm>
          <a:prstGeom prst="rect">
            <a:avLst/>
          </a:prstGeom>
          <a:noFill/>
          <a:ln>
            <a:noFill/>
          </a:ln>
        </p:spPr>
      </p:pic>
      <p:pic>
        <p:nvPicPr>
          <p:cNvPr id="4251" name="Google Shape;4251;p462"/>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flipH="1">
            <a:off x="5141970" y="3546404"/>
            <a:ext cx="2608300" cy="1304143"/>
          </a:xfrm>
          <a:prstGeom prst="rect">
            <a:avLst/>
          </a:prstGeom>
          <a:noFill/>
          <a:ln>
            <a:noFill/>
          </a:ln>
        </p:spPr>
      </p:pic>
      <p:pic>
        <p:nvPicPr>
          <p:cNvPr id="4252" name="Google Shape;4252;p462"/>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flipH="1">
            <a:off x="6847875" y="3918875"/>
            <a:ext cx="2296125" cy="1304500"/>
          </a:xfrm>
          <a:prstGeom prst="rect">
            <a:avLst/>
          </a:prstGeom>
          <a:noFill/>
          <a:ln>
            <a:noFill/>
          </a:ln>
        </p:spPr>
      </p:pic>
      <p:sp>
        <p:nvSpPr>
          <p:cNvPr id="4253" name="Google Shape;4253;p462"/>
          <p:cNvSpPr/>
          <p:nvPr/>
        </p:nvSpPr>
        <p:spPr>
          <a:xfrm rot="-573915">
            <a:off x="6184367" y="1953548"/>
            <a:ext cx="1455131" cy="1455426"/>
          </a:xfrm>
          <a:prstGeom prst="ellipse">
            <a:avLst/>
          </a:prstGeom>
          <a:solidFill>
            <a:srgbClr val="FCC003">
              <a:alpha val="41900"/>
            </a:srgbClr>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4254" name="Google Shape;4254;p462"/>
          <p:cNvSpPr txBox="1">
            <a:spLocks noGrp="1"/>
          </p:cNvSpPr>
          <p:nvPr>
            <p:ph type="body" idx="1"/>
          </p:nvPr>
        </p:nvSpPr>
        <p:spPr>
          <a:xfrm>
            <a:off x="428737" y="1216238"/>
            <a:ext cx="51318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255" name="Google Shape;4255;p462"/>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256" name="Google Shape;4256;p462"/>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F1- Vignette_1">
  <p:cSld name="CUSTOM_19">
    <p:spTree>
      <p:nvGrpSpPr>
        <p:cNvPr id="1" name="Shape 4257"/>
        <p:cNvGrpSpPr/>
        <p:nvPr/>
      </p:nvGrpSpPr>
      <p:grpSpPr>
        <a:xfrm>
          <a:off x="0" y="0"/>
          <a:ext cx="0" cy="0"/>
          <a:chOff x="0" y="0"/>
          <a:chExt cx="0" cy="0"/>
        </a:xfrm>
      </p:grpSpPr>
      <p:pic>
        <p:nvPicPr>
          <p:cNvPr id="4258" name="Google Shape;4258;p463"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4259" name="Google Shape;4259;p46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754478" y="1970306"/>
            <a:ext cx="2397600" cy="2600400"/>
          </a:xfrm>
          <a:prstGeom prst="rect">
            <a:avLst/>
          </a:prstGeom>
          <a:noFill/>
          <a:ln>
            <a:noFill/>
          </a:ln>
        </p:spPr>
      </p:pic>
      <p:sp>
        <p:nvSpPr>
          <p:cNvPr id="4260" name="Google Shape;4260;p463"/>
          <p:cNvSpPr/>
          <p:nvPr/>
        </p:nvSpPr>
        <p:spPr>
          <a:xfrm>
            <a:off x="6911812" y="2065200"/>
            <a:ext cx="147300" cy="147300"/>
          </a:xfrm>
          <a:prstGeom prst="ellipse">
            <a:avLst/>
          </a:prstGeom>
          <a:solidFill>
            <a:srgbClr val="F9E3B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4261" name="Google Shape;4261;p463"/>
          <p:cNvSpPr/>
          <p:nvPr/>
        </p:nvSpPr>
        <p:spPr>
          <a:xfrm>
            <a:off x="6820759" y="2359216"/>
            <a:ext cx="64200" cy="64200"/>
          </a:xfrm>
          <a:prstGeom prst="ellipse">
            <a:avLst/>
          </a:prstGeom>
          <a:solidFill>
            <a:srgbClr val="FCC00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4262" name="Google Shape;4262;p46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735944" y="4357283"/>
            <a:ext cx="274200" cy="273900"/>
          </a:xfrm>
          <a:prstGeom prst="ellipse">
            <a:avLst/>
          </a:prstGeom>
          <a:noFill/>
          <a:ln>
            <a:noFill/>
          </a:ln>
        </p:spPr>
      </p:pic>
      <p:sp>
        <p:nvSpPr>
          <p:cNvPr id="4263" name="Google Shape;4263;p463"/>
          <p:cNvSpPr txBox="1">
            <a:spLocks noGrp="1"/>
          </p:cNvSpPr>
          <p:nvPr>
            <p:ph type="body" idx="1"/>
          </p:nvPr>
        </p:nvSpPr>
        <p:spPr>
          <a:xfrm>
            <a:off x="428737" y="1216238"/>
            <a:ext cx="63921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264" name="Google Shape;4264;p463"/>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265" name="Google Shape;4265;p463"/>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3 - Graphic Footer - C">
  <p:cSld name="Graphic Footer - C">
    <p:spTree>
      <p:nvGrpSpPr>
        <p:cNvPr id="1" name="Shape 171"/>
        <p:cNvGrpSpPr/>
        <p:nvPr/>
      </p:nvGrpSpPr>
      <p:grpSpPr>
        <a:xfrm>
          <a:off x="0" y="0"/>
          <a:ext cx="0" cy="0"/>
          <a:chOff x="0" y="0"/>
          <a:chExt cx="0" cy="0"/>
        </a:xfrm>
      </p:grpSpPr>
      <p:sp>
        <p:nvSpPr>
          <p:cNvPr id="172" name="Google Shape;172;p27"/>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173" name="Google Shape;173;p27"/>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rmAutofit/>
          </a:bodyPr>
          <a:lstStyle>
            <a:lvl1pPr lvl="0" algn="l" rtl="0">
              <a:lnSpc>
                <a:spcPct val="95000"/>
              </a:lnSpc>
              <a:spcBef>
                <a:spcPts val="0"/>
              </a:spcBef>
              <a:spcAft>
                <a:spcPts val="0"/>
              </a:spcAft>
              <a:buSzPts val="2800"/>
              <a:buNone/>
              <a:defRPr>
                <a:solidFill>
                  <a:schemeClr val="accent1"/>
                </a:solidFill>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174" name="Google Shape;174;p27"/>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rmAutofit/>
          </a:bodyPr>
          <a:lstStyle>
            <a:lvl1pPr marL="457200" lvl="0" indent="-323850" algn="l" rtl="0">
              <a:lnSpc>
                <a:spcPct val="100000"/>
              </a:lnSpc>
              <a:spcBef>
                <a:spcPts val="800"/>
              </a:spcBef>
              <a:spcAft>
                <a:spcPts val="0"/>
              </a:spcAft>
              <a:buSzPts val="1500"/>
              <a:buChar char="●"/>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4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sp>
        <p:nvSpPr>
          <p:cNvPr id="175" name="Google Shape;175;p27"/>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rmAutofit/>
          </a:bodyPr>
          <a:lstStyle>
            <a:lvl1pPr marL="457200" lvl="0" indent="-336550" algn="l" rtl="0">
              <a:spcBef>
                <a:spcPts val="0"/>
              </a:spcBef>
              <a:spcAft>
                <a:spcPts val="0"/>
              </a:spcAft>
              <a:buSzPts val="1700"/>
              <a:buChar char="●"/>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4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pic>
        <p:nvPicPr>
          <p:cNvPr id="176" name="Google Shape;176;p27"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177" name="Google Shape;177;p27"/>
          <p:cNvSpPr/>
          <p:nvPr/>
        </p:nvSpPr>
        <p:spPr>
          <a:xfrm>
            <a:off x="185735" y="4294227"/>
            <a:ext cx="635700" cy="635400"/>
          </a:xfrm>
          <a:prstGeom prst="ellipse">
            <a:avLst/>
          </a:prstGeom>
          <a:solidFill>
            <a:srgbClr val="FBBE01"/>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178" name="Google Shape;178;p27"/>
          <p:cNvSpPr/>
          <p:nvPr/>
        </p:nvSpPr>
        <p:spPr>
          <a:xfrm>
            <a:off x="286329" y="4093877"/>
            <a:ext cx="84300" cy="84300"/>
          </a:xfrm>
          <a:prstGeom prst="ellipse">
            <a:avLst/>
          </a:prstGeom>
          <a:solidFill>
            <a:srgbClr val="FBBE01"/>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179" name="Google Shape;179;p27" descr="Google Shape;914;p6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651341">
            <a:off x="311790" y="4520177"/>
            <a:ext cx="717880" cy="360687"/>
          </a:xfrm>
          <a:prstGeom prst="rect">
            <a:avLst/>
          </a:prstGeom>
          <a:noFill/>
          <a:ln>
            <a:noFill/>
          </a:ln>
        </p:spPr>
      </p:pic>
      <p:pic>
        <p:nvPicPr>
          <p:cNvPr id="180" name="Google Shape;180;p27" descr="Footer 3.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62" y="4319254"/>
            <a:ext cx="1390083" cy="823575"/>
          </a:xfrm>
          <a:prstGeom prst="rect">
            <a:avLst/>
          </a:prstGeom>
          <a:noFill/>
          <a:ln>
            <a:noFill/>
          </a:ln>
        </p:spPr>
      </p:pic>
      <p:sp>
        <p:nvSpPr>
          <p:cNvPr id="181" name="Google Shape;181;p27"/>
          <p:cNvSpPr txBox="1">
            <a:spLocks noGrp="1"/>
          </p:cNvSpPr>
          <p:nvPr>
            <p:ph type="subTitle" idx="3"/>
          </p:nvPr>
        </p:nvSpPr>
        <p:spPr>
          <a:xfrm>
            <a:off x="1427697" y="4919138"/>
            <a:ext cx="5319900" cy="167700"/>
          </a:xfrm>
          <a:prstGeom prst="rect">
            <a:avLst/>
          </a:prstGeom>
        </p:spPr>
        <p:txBody>
          <a:bodyPr spcFirstLastPara="1" wrap="square" lIns="91425" tIns="91425" rIns="91425" bIns="91425" anchor="b" anchorCtr="0">
            <a:norm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F1- Vignette_2">
  <p:cSld name="CUSTOM_19_1">
    <p:spTree>
      <p:nvGrpSpPr>
        <p:cNvPr id="1" name="Shape 4266"/>
        <p:cNvGrpSpPr/>
        <p:nvPr/>
      </p:nvGrpSpPr>
      <p:grpSpPr>
        <a:xfrm>
          <a:off x="0" y="0"/>
          <a:ext cx="0" cy="0"/>
          <a:chOff x="0" y="0"/>
          <a:chExt cx="0" cy="0"/>
        </a:xfrm>
      </p:grpSpPr>
      <p:pic>
        <p:nvPicPr>
          <p:cNvPr id="4267" name="Google Shape;4267;p464"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grpSp>
        <p:nvGrpSpPr>
          <p:cNvPr id="4268" name="Google Shape;4268;p464"/>
          <p:cNvGrpSpPr/>
          <p:nvPr/>
        </p:nvGrpSpPr>
        <p:grpSpPr>
          <a:xfrm>
            <a:off x="6720782" y="1993173"/>
            <a:ext cx="2423271" cy="2596345"/>
            <a:chOff x="9978002" y="3338527"/>
            <a:chExt cx="2332760" cy="2500092"/>
          </a:xfrm>
        </p:grpSpPr>
        <p:pic>
          <p:nvPicPr>
            <p:cNvPr id="4269" name="Google Shape;4269;p46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978002" y="3338527"/>
              <a:ext cx="2332760" cy="2450295"/>
            </a:xfrm>
            <a:prstGeom prst="rect">
              <a:avLst/>
            </a:prstGeom>
            <a:noFill/>
            <a:ln>
              <a:noFill/>
            </a:ln>
          </p:spPr>
        </p:pic>
        <p:sp>
          <p:nvSpPr>
            <p:cNvPr id="4270" name="Google Shape;4270;p464"/>
            <p:cNvSpPr/>
            <p:nvPr/>
          </p:nvSpPr>
          <p:spPr>
            <a:xfrm>
              <a:off x="11933408" y="5610319"/>
              <a:ext cx="228300" cy="228300"/>
            </a:xfrm>
            <a:prstGeom prst="ellipse">
              <a:avLst/>
            </a:prstGeom>
            <a:solidFill>
              <a:srgbClr val="396547"/>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grpSp>
      <p:sp>
        <p:nvSpPr>
          <p:cNvPr id="4271" name="Google Shape;4271;p464"/>
          <p:cNvSpPr txBox="1">
            <a:spLocks noGrp="1"/>
          </p:cNvSpPr>
          <p:nvPr>
            <p:ph type="body" idx="1"/>
          </p:nvPr>
        </p:nvSpPr>
        <p:spPr>
          <a:xfrm>
            <a:off x="428737" y="1216238"/>
            <a:ext cx="63921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272" name="Google Shape;4272;p464"/>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273" name="Google Shape;4273;p464"/>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F1- Vignette_3">
  <p:cSld name="CUSTOM_19_1_1">
    <p:spTree>
      <p:nvGrpSpPr>
        <p:cNvPr id="1" name="Shape 4274"/>
        <p:cNvGrpSpPr/>
        <p:nvPr/>
      </p:nvGrpSpPr>
      <p:grpSpPr>
        <a:xfrm>
          <a:off x="0" y="0"/>
          <a:ext cx="0" cy="0"/>
          <a:chOff x="0" y="0"/>
          <a:chExt cx="0" cy="0"/>
        </a:xfrm>
      </p:grpSpPr>
      <p:sp>
        <p:nvSpPr>
          <p:cNvPr id="4275" name="Google Shape;4275;p465"/>
          <p:cNvSpPr/>
          <p:nvPr/>
        </p:nvSpPr>
        <p:spPr>
          <a:xfrm rot="5400000">
            <a:off x="5861877" y="1022995"/>
            <a:ext cx="3703200" cy="3704100"/>
          </a:xfrm>
          <a:prstGeom prst="chord">
            <a:avLst>
              <a:gd name="adj1" fmla="val 18557702"/>
              <a:gd name="adj2" fmla="val 13843965"/>
            </a:avLst>
          </a:prstGeom>
          <a:solidFill>
            <a:srgbClr val="0D9DDA"/>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4276" name="Google Shape;4276;p465"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277" name="Google Shape;4277;p465"/>
          <p:cNvSpPr/>
          <p:nvPr/>
        </p:nvSpPr>
        <p:spPr>
          <a:xfrm>
            <a:off x="6187217" y="4342387"/>
            <a:ext cx="139500" cy="139500"/>
          </a:xfrm>
          <a:prstGeom prst="ellipse">
            <a:avLst/>
          </a:prstGeom>
          <a:solidFill>
            <a:srgbClr val="E7D8AE"/>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Font typeface="Arial"/>
              <a:buNone/>
            </a:pPr>
            <a:endParaRPr sz="1400">
              <a:solidFill>
                <a:srgbClr val="FFFFFF"/>
              </a:solidFill>
              <a:latin typeface="Salesforce Sans"/>
              <a:ea typeface="Salesforce Sans"/>
              <a:cs typeface="Salesforce Sans"/>
              <a:sym typeface="Salesforce Sans"/>
            </a:endParaRPr>
          </a:p>
        </p:txBody>
      </p:sp>
      <p:sp>
        <p:nvSpPr>
          <p:cNvPr id="4278" name="Google Shape;4278;p465"/>
          <p:cNvSpPr/>
          <p:nvPr/>
        </p:nvSpPr>
        <p:spPr>
          <a:xfrm>
            <a:off x="6586603" y="839869"/>
            <a:ext cx="195300" cy="195300"/>
          </a:xfrm>
          <a:prstGeom prst="ellipse">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279" name="Google Shape;4279;p465"/>
          <p:cNvSpPr/>
          <p:nvPr/>
        </p:nvSpPr>
        <p:spPr>
          <a:xfrm>
            <a:off x="7007987" y="871463"/>
            <a:ext cx="70800" cy="70500"/>
          </a:xfrm>
          <a:prstGeom prst="ellipse">
            <a:avLst/>
          </a:prstGeom>
          <a:solidFill>
            <a:srgbClr val="ED763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280" name="Google Shape;4280;p465"/>
          <p:cNvSpPr/>
          <p:nvPr/>
        </p:nvSpPr>
        <p:spPr>
          <a:xfrm>
            <a:off x="5858258" y="1025787"/>
            <a:ext cx="3285884" cy="3709603"/>
          </a:xfrm>
          <a:custGeom>
            <a:avLst/>
            <a:gdLst/>
            <a:ahLst/>
            <a:cxnLst/>
            <a:rect l="l" t="t" r="r" b="b"/>
            <a:pathLst>
              <a:path w="4337800" h="4897166" extrusionOk="0">
                <a:moveTo>
                  <a:pt x="2448583" y="0"/>
                </a:moveTo>
                <a:cubicBezTo>
                  <a:pt x="3124741" y="0"/>
                  <a:pt x="3736886" y="274067"/>
                  <a:pt x="4179993" y="717174"/>
                </a:cubicBezTo>
                <a:lnTo>
                  <a:pt x="4337800" y="890805"/>
                </a:lnTo>
                <a:lnTo>
                  <a:pt x="4337800" y="4006361"/>
                </a:lnTo>
                <a:lnTo>
                  <a:pt x="4179993" y="4179993"/>
                </a:lnTo>
                <a:cubicBezTo>
                  <a:pt x="3736886" y="4623099"/>
                  <a:pt x="3124741" y="4897166"/>
                  <a:pt x="2448583" y="4897166"/>
                </a:cubicBezTo>
                <a:cubicBezTo>
                  <a:pt x="1096268" y="4897166"/>
                  <a:pt x="0" y="3800898"/>
                  <a:pt x="0" y="2448583"/>
                </a:cubicBezTo>
                <a:cubicBezTo>
                  <a:pt x="0" y="1096268"/>
                  <a:pt x="1096268" y="0"/>
                  <a:pt x="2448583" y="0"/>
                </a:cubicBezTo>
                <a:close/>
              </a:path>
            </a:pathLst>
          </a:custGeom>
          <a:blipFill rotWithShape="1">
            <a:blip r:embed="rId3" cstate="email">
              <a:alphaModFix/>
              <a:extLst>
                <a:ext uri="{28A0092B-C50C-407E-A947-70E740481C1C}">
                  <a14:useLocalDpi xmlns:a14="http://schemas.microsoft.com/office/drawing/2010/main"/>
                </a:ext>
              </a:extLst>
            </a:blip>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Salesforce Sans"/>
              <a:ea typeface="Salesforce Sans"/>
              <a:cs typeface="Salesforce Sans"/>
              <a:sym typeface="Salesforce Sans"/>
            </a:endParaRPr>
          </a:p>
        </p:txBody>
      </p:sp>
      <p:pic>
        <p:nvPicPr>
          <p:cNvPr id="4281" name="Google Shape;4281;p46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2470697">
            <a:off x="6466123" y="785400"/>
            <a:ext cx="317524" cy="317513"/>
          </a:xfrm>
          <a:prstGeom prst="rect">
            <a:avLst/>
          </a:prstGeom>
          <a:noFill/>
          <a:ln>
            <a:noFill/>
          </a:ln>
        </p:spPr>
      </p:pic>
      <p:pic>
        <p:nvPicPr>
          <p:cNvPr id="4282" name="Google Shape;4282;p46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758135" y="1062347"/>
            <a:ext cx="249854" cy="317476"/>
          </a:xfrm>
          <a:prstGeom prst="rect">
            <a:avLst/>
          </a:prstGeom>
          <a:noFill/>
          <a:ln>
            <a:noFill/>
          </a:ln>
        </p:spPr>
      </p:pic>
      <p:pic>
        <p:nvPicPr>
          <p:cNvPr id="4283" name="Google Shape;4283;p465"/>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rot="3153118">
            <a:off x="6497555" y="1093744"/>
            <a:ext cx="254650" cy="254667"/>
          </a:xfrm>
          <a:prstGeom prst="rect">
            <a:avLst/>
          </a:prstGeom>
          <a:noFill/>
          <a:ln>
            <a:noFill/>
          </a:ln>
        </p:spPr>
      </p:pic>
      <p:sp>
        <p:nvSpPr>
          <p:cNvPr id="4284" name="Google Shape;4284;p465"/>
          <p:cNvSpPr txBox="1">
            <a:spLocks noGrp="1"/>
          </p:cNvSpPr>
          <p:nvPr>
            <p:ph type="body" idx="1"/>
          </p:nvPr>
        </p:nvSpPr>
        <p:spPr>
          <a:xfrm>
            <a:off x="428737" y="1216238"/>
            <a:ext cx="63921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285" name="Google Shape;4285;p465"/>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286" name="Google Shape;4286;p465"/>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F1- Vignette_4">
  <p:cSld name="CUSTOM_19_1_1_1">
    <p:spTree>
      <p:nvGrpSpPr>
        <p:cNvPr id="1" name="Shape 4287"/>
        <p:cNvGrpSpPr/>
        <p:nvPr/>
      </p:nvGrpSpPr>
      <p:grpSpPr>
        <a:xfrm>
          <a:off x="0" y="0"/>
          <a:ext cx="0" cy="0"/>
          <a:chOff x="0" y="0"/>
          <a:chExt cx="0" cy="0"/>
        </a:xfrm>
      </p:grpSpPr>
      <p:sp>
        <p:nvSpPr>
          <p:cNvPr id="4288" name="Google Shape;4288;p466"/>
          <p:cNvSpPr/>
          <p:nvPr/>
        </p:nvSpPr>
        <p:spPr>
          <a:xfrm rot="5400000">
            <a:off x="5861877" y="1022995"/>
            <a:ext cx="3703200" cy="3704100"/>
          </a:xfrm>
          <a:prstGeom prst="chord">
            <a:avLst>
              <a:gd name="adj1" fmla="val 18557702"/>
              <a:gd name="adj2" fmla="val 13843965"/>
            </a:avLst>
          </a:prstGeom>
          <a:solidFill>
            <a:srgbClr val="EEE1FB"/>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289" name="Google Shape;4289;p466"/>
          <p:cNvSpPr/>
          <p:nvPr/>
        </p:nvSpPr>
        <p:spPr>
          <a:xfrm>
            <a:off x="6578538" y="1021894"/>
            <a:ext cx="70800" cy="70500"/>
          </a:xfrm>
          <a:prstGeom prst="ellipse">
            <a:avLst/>
          </a:prstGeom>
          <a:solidFill>
            <a:srgbClr val="FE9339"/>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4290" name="Google Shape;4290;p46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5865121" y="1023544"/>
            <a:ext cx="3278875" cy="3705112"/>
          </a:xfrm>
          <a:prstGeom prst="rect">
            <a:avLst/>
          </a:prstGeom>
          <a:noFill/>
          <a:ln>
            <a:noFill/>
          </a:ln>
        </p:spPr>
      </p:pic>
      <p:sp>
        <p:nvSpPr>
          <p:cNvPr id="4291" name="Google Shape;4291;p466"/>
          <p:cNvSpPr/>
          <p:nvPr/>
        </p:nvSpPr>
        <p:spPr>
          <a:xfrm>
            <a:off x="6322309" y="1158525"/>
            <a:ext cx="175500" cy="175500"/>
          </a:xfrm>
          <a:prstGeom prst="ellipse">
            <a:avLst/>
          </a:prstGeom>
          <a:solidFill>
            <a:srgbClr val="F9E3B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4292" name="Google Shape;4292;p46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146763" y="4298988"/>
            <a:ext cx="175500" cy="175800"/>
          </a:xfrm>
          <a:prstGeom prst="ellipse">
            <a:avLst/>
          </a:prstGeom>
          <a:noFill/>
          <a:ln>
            <a:noFill/>
          </a:ln>
        </p:spPr>
      </p:pic>
      <p:grpSp>
        <p:nvGrpSpPr>
          <p:cNvPr id="4293" name="Google Shape;4293;p466"/>
          <p:cNvGrpSpPr/>
          <p:nvPr/>
        </p:nvGrpSpPr>
        <p:grpSpPr>
          <a:xfrm>
            <a:off x="7874861" y="1627073"/>
            <a:ext cx="837016" cy="421937"/>
            <a:chOff x="0" y="-1"/>
            <a:chExt cx="2372493" cy="1195968"/>
          </a:xfrm>
        </p:grpSpPr>
        <p:pic>
          <p:nvPicPr>
            <p:cNvPr id="4294" name="Google Shape;4294;p466" descr="Flying Birds.png"/>
            <p:cNvPicPr preferRelativeResize="0"/>
            <p:nvPr/>
          </p:nvPicPr>
          <p:blipFill rotWithShape="1">
            <a:blip r:embed="rId4" cstate="email">
              <a:alphaModFix amt="80000"/>
              <a:extLst>
                <a:ext uri="{28A0092B-C50C-407E-A947-70E740481C1C}">
                  <a14:useLocalDpi xmlns:a14="http://schemas.microsoft.com/office/drawing/2010/main"/>
                </a:ext>
              </a:extLst>
            </a:blip>
            <a:srcRect/>
            <a:stretch/>
          </p:blipFill>
          <p:spPr>
            <a:xfrm rot="-420000" flipH="1">
              <a:off x="775910" y="326092"/>
              <a:ext cx="1554970" cy="778023"/>
            </a:xfrm>
            <a:prstGeom prst="rect">
              <a:avLst/>
            </a:prstGeom>
            <a:noFill/>
            <a:ln>
              <a:noFill/>
            </a:ln>
          </p:spPr>
        </p:pic>
        <p:pic>
          <p:nvPicPr>
            <p:cNvPr id="4295" name="Google Shape;4295;p466" descr="Flying Birds.png"/>
            <p:cNvPicPr preferRelativeResize="0"/>
            <p:nvPr/>
          </p:nvPicPr>
          <p:blipFill rotWithShape="1">
            <a:blip r:embed="rId5" cstate="email">
              <a:alphaModFix amt="80000"/>
              <a:extLst>
                <a:ext uri="{28A0092B-C50C-407E-A947-70E740481C1C}">
                  <a14:useLocalDpi xmlns:a14="http://schemas.microsoft.com/office/drawing/2010/main"/>
                </a:ext>
              </a:extLst>
            </a:blip>
            <a:srcRect/>
            <a:stretch/>
          </p:blipFill>
          <p:spPr>
            <a:xfrm rot="-419999" flipH="1">
              <a:off x="38567" y="26532"/>
              <a:ext cx="475924" cy="662038"/>
            </a:xfrm>
            <a:prstGeom prst="rect">
              <a:avLst/>
            </a:prstGeom>
            <a:noFill/>
            <a:ln>
              <a:noFill/>
            </a:ln>
          </p:spPr>
        </p:pic>
      </p:grpSp>
      <p:pic>
        <p:nvPicPr>
          <p:cNvPr id="4296" name="Google Shape;4296;p466" descr="pasted-image.pdf"/>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297" name="Google Shape;4297;p466"/>
          <p:cNvSpPr txBox="1">
            <a:spLocks noGrp="1"/>
          </p:cNvSpPr>
          <p:nvPr>
            <p:ph type="body" idx="1"/>
          </p:nvPr>
        </p:nvSpPr>
        <p:spPr>
          <a:xfrm>
            <a:off x="428737" y="1216238"/>
            <a:ext cx="63921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298" name="Google Shape;4298;p466"/>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299" name="Google Shape;4299;p466"/>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B1 - Basic Blank_5Graphic1">
  <p:cSld name="Above Trees Vignette - Left_1_2">
    <p:spTree>
      <p:nvGrpSpPr>
        <p:cNvPr id="1" name="Shape 4300"/>
        <p:cNvGrpSpPr/>
        <p:nvPr/>
      </p:nvGrpSpPr>
      <p:grpSpPr>
        <a:xfrm>
          <a:off x="0" y="0"/>
          <a:ext cx="0" cy="0"/>
          <a:chOff x="0" y="0"/>
          <a:chExt cx="0" cy="0"/>
        </a:xfrm>
      </p:grpSpPr>
      <p:sp>
        <p:nvSpPr>
          <p:cNvPr id="4301" name="Google Shape;4301;p467"/>
          <p:cNvSpPr/>
          <p:nvPr/>
        </p:nvSpPr>
        <p:spPr>
          <a:xfrm flipH="1">
            <a:off x="6106382" y="2922806"/>
            <a:ext cx="3037431" cy="2106573"/>
          </a:xfrm>
          <a:custGeom>
            <a:avLst/>
            <a:gdLst/>
            <a:ahLst/>
            <a:cxnLst/>
            <a:rect l="l" t="t" r="r" b="b"/>
            <a:pathLst>
              <a:path w="290872" h="201779" extrusionOk="0">
                <a:moveTo>
                  <a:pt x="105191" y="0"/>
                </a:moveTo>
                <a:cubicBezTo>
                  <a:pt x="66889" y="0"/>
                  <a:pt x="29698" y="13045"/>
                  <a:pt x="0" y="37192"/>
                </a:cubicBezTo>
                <a:lnTo>
                  <a:pt x="0" y="201779"/>
                </a:lnTo>
                <a:lnTo>
                  <a:pt x="268945" y="201779"/>
                </a:lnTo>
                <a:cubicBezTo>
                  <a:pt x="290871" y="97697"/>
                  <a:pt x="211492" y="0"/>
                  <a:pt x="105191" y="0"/>
                </a:cubicBezTo>
                <a:close/>
              </a:path>
            </a:pathLst>
          </a:custGeom>
          <a:solidFill>
            <a:srgbClr val="EEE1FB">
              <a:alpha val="5307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4302" name="Google Shape;4302;p467"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4303" name="Google Shape;4303;p46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6076621" y="3377125"/>
            <a:ext cx="3175475" cy="1392336"/>
          </a:xfrm>
          <a:prstGeom prst="rect">
            <a:avLst/>
          </a:prstGeom>
          <a:noFill/>
          <a:ln>
            <a:noFill/>
          </a:ln>
        </p:spPr>
      </p:pic>
      <p:pic>
        <p:nvPicPr>
          <p:cNvPr id="4304" name="Google Shape;4304;p46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348687" y="4423592"/>
            <a:ext cx="3903404" cy="728770"/>
          </a:xfrm>
          <a:prstGeom prst="rect">
            <a:avLst/>
          </a:prstGeom>
          <a:noFill/>
          <a:ln>
            <a:noFill/>
          </a:ln>
        </p:spPr>
      </p:pic>
      <p:pic>
        <p:nvPicPr>
          <p:cNvPr id="4305" name="Google Shape;4305;p467"/>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675849" y="3790562"/>
            <a:ext cx="572163" cy="906105"/>
          </a:xfrm>
          <a:prstGeom prst="rect">
            <a:avLst/>
          </a:prstGeom>
          <a:noFill/>
          <a:ln>
            <a:noFill/>
          </a:ln>
        </p:spPr>
      </p:pic>
      <p:pic>
        <p:nvPicPr>
          <p:cNvPr id="4306" name="Google Shape;4306;p467"/>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146498" y="3823994"/>
            <a:ext cx="552277" cy="906098"/>
          </a:xfrm>
          <a:prstGeom prst="rect">
            <a:avLst/>
          </a:prstGeom>
          <a:noFill/>
          <a:ln>
            <a:noFill/>
          </a:ln>
        </p:spPr>
      </p:pic>
      <p:sp>
        <p:nvSpPr>
          <p:cNvPr id="4307" name="Google Shape;4307;p467"/>
          <p:cNvSpPr/>
          <p:nvPr/>
        </p:nvSpPr>
        <p:spPr>
          <a:xfrm>
            <a:off x="5509495" y="4634175"/>
            <a:ext cx="969000" cy="968700"/>
          </a:xfrm>
          <a:prstGeom prst="ellipse">
            <a:avLst/>
          </a:prstGeom>
          <a:solidFill>
            <a:srgbClr val="FCC003">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4308" name="Google Shape;4308;p467"/>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7549622" y="3651862"/>
            <a:ext cx="665716" cy="1183497"/>
          </a:xfrm>
          <a:prstGeom prst="rect">
            <a:avLst/>
          </a:prstGeom>
          <a:noFill/>
          <a:ln>
            <a:noFill/>
          </a:ln>
        </p:spPr>
      </p:pic>
      <p:pic>
        <p:nvPicPr>
          <p:cNvPr id="4309" name="Google Shape;4309;p467"/>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8056492" y="4446499"/>
            <a:ext cx="1239007" cy="705863"/>
          </a:xfrm>
          <a:prstGeom prst="rect">
            <a:avLst/>
          </a:prstGeom>
          <a:noFill/>
          <a:ln>
            <a:noFill/>
          </a:ln>
        </p:spPr>
      </p:pic>
      <p:sp>
        <p:nvSpPr>
          <p:cNvPr id="4310" name="Google Shape;4310;p467"/>
          <p:cNvSpPr/>
          <p:nvPr/>
        </p:nvSpPr>
        <p:spPr>
          <a:xfrm>
            <a:off x="8672860" y="2957231"/>
            <a:ext cx="333900" cy="333900"/>
          </a:xfrm>
          <a:prstGeom prst="ellipse">
            <a:avLst/>
          </a:prstGeom>
          <a:solidFill>
            <a:srgbClr val="0A9AD7">
              <a:alpha val="592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311" name="Google Shape;4311;p467"/>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312" name="Google Shape;4312;p467"/>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313" name="Google Shape;4313;p467"/>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B1 - Basic Blank_5Graphic2">
  <p:cSld name="Above Trees Vignette - Left_1_2_1">
    <p:spTree>
      <p:nvGrpSpPr>
        <p:cNvPr id="1" name="Shape 4314"/>
        <p:cNvGrpSpPr/>
        <p:nvPr/>
      </p:nvGrpSpPr>
      <p:grpSpPr>
        <a:xfrm>
          <a:off x="0" y="0"/>
          <a:ext cx="0" cy="0"/>
          <a:chOff x="0" y="0"/>
          <a:chExt cx="0" cy="0"/>
        </a:xfrm>
      </p:grpSpPr>
      <p:sp>
        <p:nvSpPr>
          <p:cNvPr id="4315" name="Google Shape;4315;p468"/>
          <p:cNvSpPr/>
          <p:nvPr/>
        </p:nvSpPr>
        <p:spPr>
          <a:xfrm flipH="1">
            <a:off x="6106382" y="2922806"/>
            <a:ext cx="3037431" cy="2106573"/>
          </a:xfrm>
          <a:custGeom>
            <a:avLst/>
            <a:gdLst/>
            <a:ahLst/>
            <a:cxnLst/>
            <a:rect l="l" t="t" r="r" b="b"/>
            <a:pathLst>
              <a:path w="290872" h="201779" extrusionOk="0">
                <a:moveTo>
                  <a:pt x="105191" y="0"/>
                </a:moveTo>
                <a:cubicBezTo>
                  <a:pt x="66889" y="0"/>
                  <a:pt x="29698" y="13045"/>
                  <a:pt x="0" y="37192"/>
                </a:cubicBezTo>
                <a:lnTo>
                  <a:pt x="0" y="201779"/>
                </a:lnTo>
                <a:lnTo>
                  <a:pt x="268945" y="201779"/>
                </a:lnTo>
                <a:cubicBezTo>
                  <a:pt x="290871" y="97697"/>
                  <a:pt x="211492" y="0"/>
                  <a:pt x="105191" y="0"/>
                </a:cubicBezTo>
                <a:close/>
              </a:path>
            </a:pathLst>
          </a:custGeom>
          <a:solidFill>
            <a:srgbClr val="FCCA00">
              <a:alpha val="3569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4316" name="Google Shape;4316;p468"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4317" name="Google Shape;4317;p46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38040" y="4480406"/>
            <a:ext cx="3374417" cy="694275"/>
          </a:xfrm>
          <a:prstGeom prst="rect">
            <a:avLst/>
          </a:prstGeom>
          <a:noFill/>
          <a:ln>
            <a:noFill/>
          </a:ln>
        </p:spPr>
      </p:pic>
      <p:pic>
        <p:nvPicPr>
          <p:cNvPr id="4318" name="Google Shape;4318;p468"/>
          <p:cNvPicPr preferRelativeResize="0"/>
          <p:nvPr/>
        </p:nvPicPr>
        <p:blipFill rotWithShape="1">
          <a:blip r:embed="rId4" cstate="email">
            <a:alphaModFix/>
            <a:extLst>
              <a:ext uri="{28A0092B-C50C-407E-A947-70E740481C1C}">
                <a14:useLocalDpi xmlns:a14="http://schemas.microsoft.com/office/drawing/2010/main"/>
              </a:ext>
            </a:extLst>
          </a:blip>
          <a:srcRect t="-1235"/>
          <a:stretch/>
        </p:blipFill>
        <p:spPr>
          <a:xfrm>
            <a:off x="8626082" y="2922809"/>
            <a:ext cx="534382" cy="1754533"/>
          </a:xfrm>
          <a:prstGeom prst="rect">
            <a:avLst/>
          </a:prstGeom>
          <a:noFill/>
          <a:ln>
            <a:noFill/>
          </a:ln>
        </p:spPr>
      </p:pic>
      <p:pic>
        <p:nvPicPr>
          <p:cNvPr id="4319" name="Google Shape;4319;p46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8475163" y="3600113"/>
            <a:ext cx="474081" cy="1153278"/>
          </a:xfrm>
          <a:prstGeom prst="rect">
            <a:avLst/>
          </a:prstGeom>
          <a:noFill/>
          <a:ln>
            <a:noFill/>
          </a:ln>
        </p:spPr>
      </p:pic>
      <p:pic>
        <p:nvPicPr>
          <p:cNvPr id="4320" name="Google Shape;4320;p468" descr="MOSOUTH FRONT-31.png"/>
          <p:cNvPicPr preferRelativeResize="0"/>
          <p:nvPr/>
        </p:nvPicPr>
        <p:blipFill rotWithShape="1">
          <a:blip r:embed="rId6" cstate="email">
            <a:alphaModFix/>
            <a:extLst>
              <a:ext uri="{28A0092B-C50C-407E-A947-70E740481C1C}">
                <a14:useLocalDpi xmlns:a14="http://schemas.microsoft.com/office/drawing/2010/main"/>
              </a:ext>
            </a:extLst>
          </a:blip>
          <a:srcRect r="-4176"/>
          <a:stretch/>
        </p:blipFill>
        <p:spPr>
          <a:xfrm>
            <a:off x="8164527" y="4749095"/>
            <a:ext cx="1377356" cy="453997"/>
          </a:xfrm>
          <a:prstGeom prst="rect">
            <a:avLst/>
          </a:prstGeom>
          <a:noFill/>
          <a:ln>
            <a:noFill/>
          </a:ln>
        </p:spPr>
      </p:pic>
      <p:pic>
        <p:nvPicPr>
          <p:cNvPr id="4321" name="Google Shape;4321;p468" descr="MOSOUTH FRONT-22.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8826624" y="3976491"/>
            <a:ext cx="556356" cy="1100781"/>
          </a:xfrm>
          <a:prstGeom prst="rect">
            <a:avLst/>
          </a:prstGeom>
          <a:noFill/>
          <a:ln>
            <a:noFill/>
          </a:ln>
        </p:spPr>
      </p:pic>
      <p:pic>
        <p:nvPicPr>
          <p:cNvPr id="4322" name="Google Shape;4322;p468"/>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6796254" y="3798169"/>
            <a:ext cx="1922073" cy="1153275"/>
          </a:xfrm>
          <a:prstGeom prst="rect">
            <a:avLst/>
          </a:prstGeom>
          <a:noFill/>
          <a:ln>
            <a:noFill/>
          </a:ln>
        </p:spPr>
      </p:pic>
      <p:pic>
        <p:nvPicPr>
          <p:cNvPr id="4323" name="Google Shape;4323;p468"/>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8092764" y="4474615"/>
            <a:ext cx="1239007" cy="705863"/>
          </a:xfrm>
          <a:prstGeom prst="rect">
            <a:avLst/>
          </a:prstGeom>
          <a:noFill/>
          <a:ln>
            <a:noFill/>
          </a:ln>
        </p:spPr>
      </p:pic>
      <p:sp>
        <p:nvSpPr>
          <p:cNvPr id="4324" name="Google Shape;4324;p468"/>
          <p:cNvSpPr/>
          <p:nvPr/>
        </p:nvSpPr>
        <p:spPr>
          <a:xfrm>
            <a:off x="5830454" y="4563919"/>
            <a:ext cx="1101000" cy="1100700"/>
          </a:xfrm>
          <a:prstGeom prst="ellipse">
            <a:avLst/>
          </a:prstGeom>
          <a:solidFill>
            <a:srgbClr val="E26EAC">
              <a:alpha val="631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68"/>
          <p:cNvSpPr txBox="1">
            <a:spLocks noGrp="1"/>
          </p:cNvSpPr>
          <p:nvPr>
            <p:ph type="body" idx="1"/>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326" name="Google Shape;4326;p468"/>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327" name="Google Shape;4327;p468"/>
          <p:cNvSpPr txBox="1">
            <a:spLocks noGrp="1"/>
          </p:cNvSpPr>
          <p:nvPr>
            <p:ph type="body" idx="2"/>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B1 - Basic Blank_5Graphic3">
  <p:cSld name="Above Trees Vignette - Left_1_2_1_1">
    <p:spTree>
      <p:nvGrpSpPr>
        <p:cNvPr id="1" name="Shape 4328"/>
        <p:cNvGrpSpPr/>
        <p:nvPr/>
      </p:nvGrpSpPr>
      <p:grpSpPr>
        <a:xfrm>
          <a:off x="0" y="0"/>
          <a:ext cx="0" cy="0"/>
          <a:chOff x="0" y="0"/>
          <a:chExt cx="0" cy="0"/>
        </a:xfrm>
      </p:grpSpPr>
      <p:sp>
        <p:nvSpPr>
          <p:cNvPr id="4329" name="Google Shape;4329;p469"/>
          <p:cNvSpPr/>
          <p:nvPr/>
        </p:nvSpPr>
        <p:spPr>
          <a:xfrm>
            <a:off x="6889044" y="3062925"/>
            <a:ext cx="2254986" cy="1924668"/>
          </a:xfrm>
          <a:custGeom>
            <a:avLst/>
            <a:gdLst/>
            <a:ahLst/>
            <a:cxnLst/>
            <a:rect l="l" t="t" r="r" b="b"/>
            <a:pathLst>
              <a:path w="21600" h="21600" extrusionOk="0">
                <a:moveTo>
                  <a:pt x="21600" y="0"/>
                </a:moveTo>
                <a:cubicBezTo>
                  <a:pt x="16263" y="827"/>
                  <a:pt x="11121" y="3436"/>
                  <a:pt x="7014" y="7826"/>
                </a:cubicBezTo>
                <a:cubicBezTo>
                  <a:pt x="3346" y="11748"/>
                  <a:pt x="1009" y="16552"/>
                  <a:pt x="0" y="21600"/>
                </a:cubicBezTo>
                <a:lnTo>
                  <a:pt x="21600" y="21600"/>
                </a:lnTo>
                <a:lnTo>
                  <a:pt x="21600" y="0"/>
                </a:lnTo>
                <a:close/>
              </a:path>
            </a:pathLst>
          </a:custGeom>
          <a:solidFill>
            <a:srgbClr val="EEE1FB"/>
          </a:solidFill>
          <a:ln>
            <a:noFill/>
          </a:ln>
        </p:spPr>
        <p:txBody>
          <a:bodyPr spcFirstLastPara="1" wrap="square" lIns="51450" tIns="25700" rIns="51450" bIns="25700" anchor="ctr" anchorCtr="0">
            <a:noAutofit/>
          </a:bodyPr>
          <a:lstStyle/>
          <a:p>
            <a:pPr marL="0" marR="0" lvl="0" indent="0" algn="l" rtl="0">
              <a:spcBef>
                <a:spcPts val="0"/>
              </a:spcBef>
              <a:spcAft>
                <a:spcPts val="0"/>
              </a:spcAft>
              <a:buNone/>
            </a:pPr>
            <a:endParaRPr sz="700">
              <a:solidFill>
                <a:srgbClr val="000000"/>
              </a:solidFill>
              <a:latin typeface="Salesforce Sans"/>
              <a:ea typeface="Salesforce Sans"/>
              <a:cs typeface="Salesforce Sans"/>
              <a:sym typeface="Salesforce Sans"/>
            </a:endParaRPr>
          </a:p>
        </p:txBody>
      </p:sp>
      <p:pic>
        <p:nvPicPr>
          <p:cNvPr id="4330" name="Google Shape;4330;p469"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676" cy="333734"/>
          </a:xfrm>
          <a:prstGeom prst="rect">
            <a:avLst/>
          </a:prstGeom>
          <a:noFill/>
          <a:ln>
            <a:noFill/>
          </a:ln>
        </p:spPr>
      </p:pic>
      <p:sp>
        <p:nvSpPr>
          <p:cNvPr id="4331" name="Google Shape;4331;p469"/>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rgbClr val="6A625B"/>
                </a:solidFill>
                <a:latin typeface="Salesforce Sans"/>
                <a:ea typeface="Salesforce Sans"/>
                <a:cs typeface="Salesforce Sans"/>
                <a:sym typeface="Salesforce Sans"/>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4332" name="Google Shape;4332;p469"/>
          <p:cNvSpPr/>
          <p:nvPr/>
        </p:nvSpPr>
        <p:spPr>
          <a:xfrm rot="-573070">
            <a:off x="8125734" y="2581617"/>
            <a:ext cx="858805" cy="858855"/>
          </a:xfrm>
          <a:prstGeom prst="ellipse">
            <a:avLst/>
          </a:prstGeom>
          <a:solidFill>
            <a:srgbClr val="FCC003">
              <a:alpha val="4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33" name="Google Shape;4333;p46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57814" y="2752050"/>
            <a:ext cx="886206" cy="2271038"/>
          </a:xfrm>
          <a:prstGeom prst="rect">
            <a:avLst/>
          </a:prstGeom>
          <a:noFill/>
          <a:ln>
            <a:noFill/>
          </a:ln>
        </p:spPr>
      </p:pic>
      <p:pic>
        <p:nvPicPr>
          <p:cNvPr id="4334" name="Google Shape;4334;p46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565398" y="4508117"/>
            <a:ext cx="2578604" cy="635380"/>
          </a:xfrm>
          <a:prstGeom prst="rect">
            <a:avLst/>
          </a:prstGeom>
          <a:noFill/>
          <a:ln>
            <a:noFill/>
          </a:ln>
        </p:spPr>
      </p:pic>
      <p:pic>
        <p:nvPicPr>
          <p:cNvPr id="4335" name="Google Shape;4335;p469"/>
          <p:cNvPicPr preferRelativeResize="0"/>
          <p:nvPr/>
        </p:nvPicPr>
        <p:blipFill rotWithShape="1">
          <a:blip r:embed="rId5" cstate="email">
            <a:alphaModFix/>
            <a:extLst>
              <a:ext uri="{28A0092B-C50C-407E-A947-70E740481C1C}">
                <a14:useLocalDpi xmlns:a14="http://schemas.microsoft.com/office/drawing/2010/main"/>
              </a:ext>
            </a:extLst>
          </a:blip>
          <a:srcRect r="-9432" b="-2040"/>
          <a:stretch/>
        </p:blipFill>
        <p:spPr>
          <a:xfrm>
            <a:off x="7284630" y="3408226"/>
            <a:ext cx="1140139" cy="1735272"/>
          </a:xfrm>
          <a:prstGeom prst="rect">
            <a:avLst/>
          </a:prstGeom>
          <a:noFill/>
          <a:ln>
            <a:noFill/>
          </a:ln>
        </p:spPr>
      </p:pic>
      <p:pic>
        <p:nvPicPr>
          <p:cNvPr id="4336" name="Google Shape;4336;p46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flipH="1">
            <a:off x="6953115" y="4749094"/>
            <a:ext cx="1015422" cy="394406"/>
          </a:xfrm>
          <a:prstGeom prst="rect">
            <a:avLst/>
          </a:prstGeom>
          <a:noFill/>
          <a:ln>
            <a:noFill/>
          </a:ln>
        </p:spPr>
      </p:pic>
      <p:pic>
        <p:nvPicPr>
          <p:cNvPr id="4337" name="Google Shape;4337;p46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7971991" y="4267540"/>
            <a:ext cx="1172002" cy="875961"/>
          </a:xfrm>
          <a:prstGeom prst="rect">
            <a:avLst/>
          </a:prstGeom>
          <a:noFill/>
          <a:ln>
            <a:noFill/>
          </a:ln>
        </p:spPr>
      </p:pic>
      <p:pic>
        <p:nvPicPr>
          <p:cNvPr id="4338" name="Google Shape;4338;p469"/>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6426625" y="4854527"/>
            <a:ext cx="743962" cy="288972"/>
          </a:xfrm>
          <a:prstGeom prst="rect">
            <a:avLst/>
          </a:prstGeom>
          <a:noFill/>
          <a:ln>
            <a:noFill/>
          </a:ln>
        </p:spPr>
      </p:pic>
      <p:sp>
        <p:nvSpPr>
          <p:cNvPr id="4339" name="Google Shape;4339;p469"/>
          <p:cNvSpPr txBox="1">
            <a:spLocks noGrp="1"/>
          </p:cNvSpPr>
          <p:nvPr>
            <p:ph type="body" idx="1"/>
          </p:nvPr>
        </p:nvSpPr>
        <p:spPr>
          <a:xfrm>
            <a:off x="428737" y="1323214"/>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SzPts val="1500"/>
              <a:buChar char="●"/>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4340" name="Google Shape;4340;p469"/>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80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4341" name="Google Shape;4341;p469"/>
          <p:cNvSpPr txBox="1">
            <a:spLocks noGrp="1"/>
          </p:cNvSpPr>
          <p:nvPr>
            <p:ph type="title"/>
          </p:nvPr>
        </p:nvSpPr>
        <p:spPr>
          <a:xfrm>
            <a:off x="428740" y="47625"/>
            <a:ext cx="82863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matchingName="B1 - Basic Blank_1AL">
  <p:cSld name="Basic_5_3">
    <p:spTree>
      <p:nvGrpSpPr>
        <p:cNvPr id="1" name="Shape 4342"/>
        <p:cNvGrpSpPr/>
        <p:nvPr/>
      </p:nvGrpSpPr>
      <p:grpSpPr>
        <a:xfrm>
          <a:off x="0" y="0"/>
          <a:ext cx="0" cy="0"/>
          <a:chOff x="0" y="0"/>
          <a:chExt cx="0" cy="0"/>
        </a:xfrm>
      </p:grpSpPr>
      <p:pic>
        <p:nvPicPr>
          <p:cNvPr id="4343" name="Google Shape;4343;p47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2" y="4688925"/>
            <a:ext cx="1844822" cy="454576"/>
          </a:xfrm>
          <a:prstGeom prst="rect">
            <a:avLst/>
          </a:prstGeom>
          <a:noFill/>
          <a:ln>
            <a:noFill/>
          </a:ln>
        </p:spPr>
      </p:pic>
      <p:pic>
        <p:nvPicPr>
          <p:cNvPr id="4344" name="Google Shape;4344;p47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2255" y="4119244"/>
            <a:ext cx="1481992" cy="1024258"/>
          </a:xfrm>
          <a:prstGeom prst="rect">
            <a:avLst/>
          </a:prstGeom>
          <a:noFill/>
          <a:ln>
            <a:noFill/>
          </a:ln>
        </p:spPr>
      </p:pic>
      <p:pic>
        <p:nvPicPr>
          <p:cNvPr id="4345" name="Google Shape;4345;p470"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346" name="Google Shape;4346;p470"/>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347" name="Google Shape;4347;p470"/>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348" name="Google Shape;4348;p470"/>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B1 - Basic Blank_1AR">
  <p:cSld name="CUSTOM_22">
    <p:spTree>
      <p:nvGrpSpPr>
        <p:cNvPr id="1" name="Shape 4349"/>
        <p:cNvGrpSpPr/>
        <p:nvPr/>
      </p:nvGrpSpPr>
      <p:grpSpPr>
        <a:xfrm>
          <a:off x="0" y="0"/>
          <a:ext cx="0" cy="0"/>
          <a:chOff x="0" y="0"/>
          <a:chExt cx="0" cy="0"/>
        </a:xfrm>
      </p:grpSpPr>
      <p:pic>
        <p:nvPicPr>
          <p:cNvPr id="4350" name="Google Shape;4350;p47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536633" y="4697533"/>
            <a:ext cx="1615979" cy="454576"/>
          </a:xfrm>
          <a:prstGeom prst="rect">
            <a:avLst/>
          </a:prstGeom>
          <a:noFill/>
          <a:ln>
            <a:noFill/>
          </a:ln>
        </p:spPr>
      </p:pic>
      <p:pic>
        <p:nvPicPr>
          <p:cNvPr id="4351" name="Google Shape;4351;p47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494678" y="4127851"/>
            <a:ext cx="1481992" cy="1024258"/>
          </a:xfrm>
          <a:prstGeom prst="rect">
            <a:avLst/>
          </a:prstGeom>
          <a:noFill/>
          <a:ln>
            <a:noFill/>
          </a:ln>
        </p:spPr>
      </p:pic>
      <p:pic>
        <p:nvPicPr>
          <p:cNvPr id="4352" name="Google Shape;4352;p471"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353" name="Google Shape;4353;p471"/>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354" name="Google Shape;4354;p471"/>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355" name="Google Shape;4355;p471"/>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matchingName="B1 - Basic Blank_2AL">
  <p:cSld name="Basic_5_3_2_1">
    <p:spTree>
      <p:nvGrpSpPr>
        <p:cNvPr id="1" name="Shape 4356"/>
        <p:cNvGrpSpPr/>
        <p:nvPr/>
      </p:nvGrpSpPr>
      <p:grpSpPr>
        <a:xfrm>
          <a:off x="0" y="0"/>
          <a:ext cx="0" cy="0"/>
          <a:chOff x="0" y="0"/>
          <a:chExt cx="0" cy="0"/>
        </a:xfrm>
      </p:grpSpPr>
      <p:pic>
        <p:nvPicPr>
          <p:cNvPr id="4357" name="Google Shape;4357;p472"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4358" name="Google Shape;4358;p47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078" y="4820494"/>
            <a:ext cx="1926183" cy="333825"/>
          </a:xfrm>
          <a:prstGeom prst="rect">
            <a:avLst/>
          </a:prstGeom>
          <a:noFill/>
          <a:ln>
            <a:noFill/>
          </a:ln>
        </p:spPr>
      </p:pic>
      <p:pic>
        <p:nvPicPr>
          <p:cNvPr id="4359" name="Google Shape;4359;p472"/>
          <p:cNvPicPr preferRelativeResize="0"/>
          <p:nvPr/>
        </p:nvPicPr>
        <p:blipFill rotWithShape="1">
          <a:blip r:embed="rId4" cstate="email">
            <a:alphaModFix/>
            <a:extLst>
              <a:ext uri="{28A0092B-C50C-407E-A947-70E740481C1C}">
                <a14:useLocalDpi xmlns:a14="http://schemas.microsoft.com/office/drawing/2010/main"/>
              </a:ext>
            </a:extLst>
          </a:blip>
          <a:srcRect l="-5207"/>
          <a:stretch/>
        </p:blipFill>
        <p:spPr>
          <a:xfrm>
            <a:off x="237587" y="4259663"/>
            <a:ext cx="1426854" cy="895913"/>
          </a:xfrm>
          <a:prstGeom prst="rect">
            <a:avLst/>
          </a:prstGeom>
          <a:noFill/>
          <a:ln>
            <a:noFill/>
          </a:ln>
        </p:spPr>
      </p:pic>
      <p:pic>
        <p:nvPicPr>
          <p:cNvPr id="4360" name="Google Shape;4360;p47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2077" y="4106699"/>
            <a:ext cx="1171486" cy="1048874"/>
          </a:xfrm>
          <a:prstGeom prst="rect">
            <a:avLst/>
          </a:prstGeom>
          <a:noFill/>
          <a:ln>
            <a:noFill/>
          </a:ln>
        </p:spPr>
      </p:pic>
      <p:sp>
        <p:nvSpPr>
          <p:cNvPr id="4361" name="Google Shape;4361;p472"/>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362" name="Google Shape;4362;p472"/>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363" name="Google Shape;4363;p472"/>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matchingName="B1 - Basic Blank_2AR">
  <p:cSld name="Basic_5_3_2_1_2">
    <p:spTree>
      <p:nvGrpSpPr>
        <p:cNvPr id="1" name="Shape 4364"/>
        <p:cNvGrpSpPr/>
        <p:nvPr/>
      </p:nvGrpSpPr>
      <p:grpSpPr>
        <a:xfrm>
          <a:off x="0" y="0"/>
          <a:ext cx="0" cy="0"/>
          <a:chOff x="0" y="0"/>
          <a:chExt cx="0" cy="0"/>
        </a:xfrm>
      </p:grpSpPr>
      <p:pic>
        <p:nvPicPr>
          <p:cNvPr id="4365" name="Google Shape;4365;p473"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4366" name="Google Shape;4366;p47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7226427" y="4820494"/>
            <a:ext cx="1926183" cy="333825"/>
          </a:xfrm>
          <a:prstGeom prst="rect">
            <a:avLst/>
          </a:prstGeom>
          <a:noFill/>
          <a:ln>
            <a:noFill/>
          </a:ln>
        </p:spPr>
      </p:pic>
      <p:pic>
        <p:nvPicPr>
          <p:cNvPr id="4367" name="Google Shape;4367;p473"/>
          <p:cNvPicPr preferRelativeResize="0"/>
          <p:nvPr/>
        </p:nvPicPr>
        <p:blipFill rotWithShape="1">
          <a:blip r:embed="rId4" cstate="email">
            <a:alphaModFix/>
            <a:extLst>
              <a:ext uri="{28A0092B-C50C-407E-A947-70E740481C1C}">
                <a14:useLocalDpi xmlns:a14="http://schemas.microsoft.com/office/drawing/2010/main"/>
              </a:ext>
            </a:extLst>
          </a:blip>
          <a:srcRect l="-5207"/>
          <a:stretch/>
        </p:blipFill>
        <p:spPr>
          <a:xfrm flipH="1">
            <a:off x="7476091" y="4259663"/>
            <a:ext cx="1426854" cy="895913"/>
          </a:xfrm>
          <a:prstGeom prst="rect">
            <a:avLst/>
          </a:prstGeom>
          <a:noFill/>
          <a:ln>
            <a:noFill/>
          </a:ln>
        </p:spPr>
      </p:pic>
      <p:pic>
        <p:nvPicPr>
          <p:cNvPr id="4368" name="Google Shape;4368;p47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flipH="1">
            <a:off x="7981123" y="4106699"/>
            <a:ext cx="1171486" cy="1048874"/>
          </a:xfrm>
          <a:prstGeom prst="rect">
            <a:avLst/>
          </a:prstGeom>
          <a:noFill/>
          <a:ln>
            <a:noFill/>
          </a:ln>
        </p:spPr>
      </p:pic>
      <p:sp>
        <p:nvSpPr>
          <p:cNvPr id="4369" name="Google Shape;4369;p473"/>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370" name="Google Shape;4370;p473"/>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371" name="Google Shape;4371;p473"/>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1 - Graphic Footer - A">
  <p:cSld name="Graphic Footer - A_2">
    <p:spTree>
      <p:nvGrpSpPr>
        <p:cNvPr id="1" name="Shape 182"/>
        <p:cNvGrpSpPr/>
        <p:nvPr/>
      </p:nvGrpSpPr>
      <p:grpSpPr>
        <a:xfrm>
          <a:off x="0" y="0"/>
          <a:ext cx="0" cy="0"/>
          <a:chOff x="0" y="0"/>
          <a:chExt cx="0" cy="0"/>
        </a:xfrm>
      </p:grpSpPr>
      <p:sp>
        <p:nvSpPr>
          <p:cNvPr id="183" name="Google Shape;183;p28"/>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184" name="Google Shape;184;p28"/>
          <p:cNvSpPr/>
          <p:nvPr/>
        </p:nvSpPr>
        <p:spPr>
          <a:xfrm>
            <a:off x="8353460" y="4140565"/>
            <a:ext cx="707700" cy="708000"/>
          </a:xfrm>
          <a:prstGeom prst="ellipse">
            <a:avLst/>
          </a:prstGeom>
          <a:solidFill>
            <a:srgbClr val="70BF75"/>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185" name="Google Shape;185;p28"/>
          <p:cNvSpPr/>
          <p:nvPr/>
        </p:nvSpPr>
        <p:spPr>
          <a:xfrm>
            <a:off x="8307746" y="4019013"/>
            <a:ext cx="94500" cy="94800"/>
          </a:xfrm>
          <a:prstGeom prst="ellipse">
            <a:avLst/>
          </a:prstGeom>
          <a:solidFill>
            <a:srgbClr val="70BF75">
              <a:alpha val="79610"/>
            </a:srgb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186" name="Google Shape;186;p28"/>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rmAutofit/>
          </a:bodyPr>
          <a:lstStyle>
            <a:lvl1pPr lvl="0" algn="l" rtl="0">
              <a:lnSpc>
                <a:spcPct val="95000"/>
              </a:lnSpc>
              <a:spcBef>
                <a:spcPts val="0"/>
              </a:spcBef>
              <a:spcAft>
                <a:spcPts val="0"/>
              </a:spcAft>
              <a:buSzPts val="2800"/>
              <a:buNone/>
              <a:defRPr>
                <a:solidFill>
                  <a:schemeClr val="accent1"/>
                </a:solidFill>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187" name="Google Shape;187;p28"/>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rmAutofit/>
          </a:bodyPr>
          <a:lstStyle>
            <a:lvl1pPr marL="457200" lvl="0" indent="-323850" algn="l" rtl="0">
              <a:lnSpc>
                <a:spcPct val="100000"/>
              </a:lnSpc>
              <a:spcBef>
                <a:spcPts val="800"/>
              </a:spcBef>
              <a:spcAft>
                <a:spcPts val="0"/>
              </a:spcAft>
              <a:buSzPts val="1500"/>
              <a:buChar char="●"/>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4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sp>
        <p:nvSpPr>
          <p:cNvPr id="188" name="Google Shape;188;p28"/>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rmAutofit/>
          </a:bodyPr>
          <a:lstStyle>
            <a:lvl1pPr marL="457200" lvl="0" indent="-336550" algn="l" rtl="0">
              <a:spcBef>
                <a:spcPts val="0"/>
              </a:spcBef>
              <a:spcAft>
                <a:spcPts val="0"/>
              </a:spcAft>
              <a:buSzPts val="1700"/>
              <a:buChar char="●"/>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4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pic>
        <p:nvPicPr>
          <p:cNvPr id="189" name="Google Shape;189;p28"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190" name="Google Shape;190;p28"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93515" y="3900562"/>
            <a:ext cx="1550484" cy="1242938"/>
          </a:xfrm>
          <a:prstGeom prst="rect">
            <a:avLst/>
          </a:prstGeom>
          <a:noFill/>
          <a:ln>
            <a:noFill/>
          </a:ln>
        </p:spPr>
      </p:pic>
      <p:pic>
        <p:nvPicPr>
          <p:cNvPr id="191" name="Google Shape;191;p28" descr="Google Shape;978;p6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07872" y="4676787"/>
            <a:ext cx="632410" cy="311237"/>
          </a:xfrm>
          <a:prstGeom prst="rect">
            <a:avLst/>
          </a:prstGeom>
          <a:noFill/>
          <a:ln>
            <a:noFill/>
          </a:ln>
        </p:spPr>
      </p:pic>
      <p:sp>
        <p:nvSpPr>
          <p:cNvPr id="192" name="Google Shape;192;p28"/>
          <p:cNvSpPr txBox="1">
            <a:spLocks noGrp="1"/>
          </p:cNvSpPr>
          <p:nvPr>
            <p:ph type="subTitle" idx="3"/>
          </p:nvPr>
        </p:nvSpPr>
        <p:spPr>
          <a:xfrm>
            <a:off x="432169" y="4919140"/>
            <a:ext cx="6315300" cy="167700"/>
          </a:xfrm>
          <a:prstGeom prst="rect">
            <a:avLst/>
          </a:prstGeom>
        </p:spPr>
        <p:txBody>
          <a:bodyPr spcFirstLastPara="1" wrap="square" lIns="91425" tIns="91425" rIns="91425" bIns="91425" anchor="b" anchorCtr="0">
            <a:norm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matchingName="B1 - Basic Blank_3AL">
  <p:cSld name="Basic_5_3_2_1_1">
    <p:spTree>
      <p:nvGrpSpPr>
        <p:cNvPr id="1" name="Shape 4372"/>
        <p:cNvGrpSpPr/>
        <p:nvPr/>
      </p:nvGrpSpPr>
      <p:grpSpPr>
        <a:xfrm>
          <a:off x="0" y="0"/>
          <a:ext cx="0" cy="0"/>
          <a:chOff x="0" y="0"/>
          <a:chExt cx="0" cy="0"/>
        </a:xfrm>
      </p:grpSpPr>
      <p:pic>
        <p:nvPicPr>
          <p:cNvPr id="4373" name="Google Shape;4373;p474"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4374" name="Google Shape;4374;p47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1" y="4315312"/>
            <a:ext cx="2514635" cy="828187"/>
          </a:xfrm>
          <a:prstGeom prst="rect">
            <a:avLst/>
          </a:prstGeom>
          <a:noFill/>
          <a:ln>
            <a:noFill/>
          </a:ln>
        </p:spPr>
      </p:pic>
      <p:sp>
        <p:nvSpPr>
          <p:cNvPr id="4375" name="Google Shape;4375;p474"/>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376" name="Google Shape;4376;p474"/>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377" name="Google Shape;4377;p474"/>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matchingName="B1 - Basic Blank_3AR">
  <p:cSld name="Basic_5_3_2_1_1_1">
    <p:spTree>
      <p:nvGrpSpPr>
        <p:cNvPr id="1" name="Shape 4378"/>
        <p:cNvGrpSpPr/>
        <p:nvPr/>
      </p:nvGrpSpPr>
      <p:grpSpPr>
        <a:xfrm>
          <a:off x="0" y="0"/>
          <a:ext cx="0" cy="0"/>
          <a:chOff x="0" y="0"/>
          <a:chExt cx="0" cy="0"/>
        </a:xfrm>
      </p:grpSpPr>
      <p:pic>
        <p:nvPicPr>
          <p:cNvPr id="4379" name="Google Shape;4379;p475"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4380" name="Google Shape;4380;p47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629365" y="4315316"/>
            <a:ext cx="2514635" cy="828187"/>
          </a:xfrm>
          <a:prstGeom prst="rect">
            <a:avLst/>
          </a:prstGeom>
          <a:noFill/>
          <a:ln>
            <a:noFill/>
          </a:ln>
        </p:spPr>
      </p:pic>
      <p:sp>
        <p:nvSpPr>
          <p:cNvPr id="4381" name="Google Shape;4381;p475"/>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382" name="Google Shape;4382;p475"/>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383" name="Google Shape;4383;p475"/>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matchingName="B1 - Basic Blank_4AL">
  <p:cSld name="Basic_5_3_1">
    <p:spTree>
      <p:nvGrpSpPr>
        <p:cNvPr id="1" name="Shape 4384"/>
        <p:cNvGrpSpPr/>
        <p:nvPr/>
      </p:nvGrpSpPr>
      <p:grpSpPr>
        <a:xfrm>
          <a:off x="0" y="0"/>
          <a:ext cx="0" cy="0"/>
          <a:chOff x="0" y="0"/>
          <a:chExt cx="0" cy="0"/>
        </a:xfrm>
      </p:grpSpPr>
      <p:pic>
        <p:nvPicPr>
          <p:cNvPr id="4385" name="Google Shape;4385;p47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4342313"/>
            <a:ext cx="1991169" cy="801187"/>
          </a:xfrm>
          <a:prstGeom prst="rect">
            <a:avLst/>
          </a:prstGeom>
          <a:noFill/>
          <a:ln>
            <a:noFill/>
          </a:ln>
        </p:spPr>
      </p:pic>
      <p:pic>
        <p:nvPicPr>
          <p:cNvPr id="4386" name="Google Shape;4386;p476"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387" name="Google Shape;4387;p476"/>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388" name="Google Shape;4388;p476"/>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389" name="Google Shape;4389;p476"/>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matchingName="B1 - Basic Blank_4AR">
  <p:cSld name="Basic_5_3_1_1">
    <p:spTree>
      <p:nvGrpSpPr>
        <p:cNvPr id="1" name="Shape 4390"/>
        <p:cNvGrpSpPr/>
        <p:nvPr/>
      </p:nvGrpSpPr>
      <p:grpSpPr>
        <a:xfrm>
          <a:off x="0" y="0"/>
          <a:ext cx="0" cy="0"/>
          <a:chOff x="0" y="0"/>
          <a:chExt cx="0" cy="0"/>
        </a:xfrm>
      </p:grpSpPr>
      <p:pic>
        <p:nvPicPr>
          <p:cNvPr id="4391" name="Google Shape;4391;p47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7152832" y="4342313"/>
            <a:ext cx="1991169" cy="801187"/>
          </a:xfrm>
          <a:prstGeom prst="rect">
            <a:avLst/>
          </a:prstGeom>
          <a:noFill/>
          <a:ln>
            <a:noFill/>
          </a:ln>
        </p:spPr>
      </p:pic>
      <p:pic>
        <p:nvPicPr>
          <p:cNvPr id="4392" name="Google Shape;4392;p477"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393" name="Google Shape;4393;p477"/>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394" name="Google Shape;4394;p477"/>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395" name="Google Shape;4395;p477"/>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B2 - Basic Footer">
  <p:cSld name="CUSTOM_31">
    <p:spTree>
      <p:nvGrpSpPr>
        <p:cNvPr id="1" name="Shape 4396"/>
        <p:cNvGrpSpPr/>
        <p:nvPr/>
      </p:nvGrpSpPr>
      <p:grpSpPr>
        <a:xfrm>
          <a:off x="0" y="0"/>
          <a:ext cx="0" cy="0"/>
          <a:chOff x="0" y="0"/>
          <a:chExt cx="0" cy="0"/>
        </a:xfrm>
      </p:grpSpPr>
      <p:sp>
        <p:nvSpPr>
          <p:cNvPr id="4397" name="Google Shape;4397;p478"/>
          <p:cNvSpPr/>
          <p:nvPr/>
        </p:nvSpPr>
        <p:spPr>
          <a:xfrm>
            <a:off x="-1" y="4658818"/>
            <a:ext cx="9141930" cy="488754"/>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rgbClr val="003366"/>
              </a:buClr>
              <a:buSzPts val="1300"/>
              <a:buFont typeface="Salesforce Sans"/>
              <a:buNone/>
            </a:pPr>
            <a:endParaRPr sz="1300">
              <a:solidFill>
                <a:schemeClr val="dk1"/>
              </a:solidFill>
              <a:latin typeface="Salesforce Sans"/>
              <a:ea typeface="Salesforce Sans"/>
              <a:cs typeface="Salesforce Sans"/>
              <a:sym typeface="Salesforce Sans"/>
            </a:endParaRPr>
          </a:p>
        </p:txBody>
      </p:sp>
      <p:sp>
        <p:nvSpPr>
          <p:cNvPr id="4398" name="Google Shape;4398;p478"/>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399" name="Google Shape;4399;p478"/>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00" name="Google Shape;4400;p478"/>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4401" name="Google Shape;4401;p478"/>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pic>
        <p:nvPicPr>
          <p:cNvPr id="4402" name="Google Shape;4402;p478"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C1 - GraphicFooters_1">
  <p:cSld name="CUSTOM_16_1_6">
    <p:spTree>
      <p:nvGrpSpPr>
        <p:cNvPr id="1" name="Shape 4403"/>
        <p:cNvGrpSpPr/>
        <p:nvPr/>
      </p:nvGrpSpPr>
      <p:grpSpPr>
        <a:xfrm>
          <a:off x="0" y="0"/>
          <a:ext cx="0" cy="0"/>
          <a:chOff x="0" y="0"/>
          <a:chExt cx="0" cy="0"/>
        </a:xfrm>
      </p:grpSpPr>
      <p:pic>
        <p:nvPicPr>
          <p:cNvPr id="4404" name="Google Shape;4404;p479"/>
          <p:cNvPicPr preferRelativeResize="0"/>
          <p:nvPr/>
        </p:nvPicPr>
        <p:blipFill rotWithShape="1">
          <a:blip r:embed="rId2" cstate="email">
            <a:alphaModFix/>
            <a:extLst>
              <a:ext uri="{28A0092B-C50C-407E-A947-70E740481C1C}">
                <a14:useLocalDpi xmlns:a14="http://schemas.microsoft.com/office/drawing/2010/main"/>
              </a:ext>
            </a:extLst>
          </a:blip>
          <a:srcRect l="9" r="9"/>
          <a:stretch/>
        </p:blipFill>
        <p:spPr>
          <a:xfrm>
            <a:off x="0" y="323"/>
            <a:ext cx="9141619" cy="5143179"/>
          </a:xfrm>
          <a:prstGeom prst="rect">
            <a:avLst/>
          </a:prstGeom>
          <a:noFill/>
          <a:ln>
            <a:noFill/>
          </a:ln>
        </p:spPr>
      </p:pic>
      <p:pic>
        <p:nvPicPr>
          <p:cNvPr id="4405" name="Google Shape;4405;p479"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406" name="Google Shape;4406;p479"/>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07" name="Google Shape;4407;p479"/>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08" name="Google Shape;4408;p479"/>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C1 - GraphicFooters_2">
  <p:cSld name="CUSTOM_16_1_6_1">
    <p:spTree>
      <p:nvGrpSpPr>
        <p:cNvPr id="1" name="Shape 4409"/>
        <p:cNvGrpSpPr/>
        <p:nvPr/>
      </p:nvGrpSpPr>
      <p:grpSpPr>
        <a:xfrm>
          <a:off x="0" y="0"/>
          <a:ext cx="0" cy="0"/>
          <a:chOff x="0" y="0"/>
          <a:chExt cx="0" cy="0"/>
        </a:xfrm>
      </p:grpSpPr>
      <p:pic>
        <p:nvPicPr>
          <p:cNvPr id="4410" name="Google Shape;4410;p480"/>
          <p:cNvPicPr preferRelativeResize="0"/>
          <p:nvPr/>
        </p:nvPicPr>
        <p:blipFill rotWithShape="1">
          <a:blip r:embed="rId2" cstate="email">
            <a:alphaModFix/>
            <a:extLst>
              <a:ext uri="{28A0092B-C50C-407E-A947-70E740481C1C}">
                <a14:useLocalDpi xmlns:a14="http://schemas.microsoft.com/office/drawing/2010/main"/>
              </a:ext>
            </a:extLst>
          </a:blip>
          <a:srcRect l="9" r="9"/>
          <a:stretch/>
        </p:blipFill>
        <p:spPr>
          <a:xfrm>
            <a:off x="0" y="323"/>
            <a:ext cx="9141619" cy="5143179"/>
          </a:xfrm>
          <a:prstGeom prst="rect">
            <a:avLst/>
          </a:prstGeom>
          <a:noFill/>
          <a:ln>
            <a:noFill/>
          </a:ln>
        </p:spPr>
      </p:pic>
      <p:pic>
        <p:nvPicPr>
          <p:cNvPr id="4411" name="Google Shape;4411;p480"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4412" name="Google Shape;4412;p48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492556" y="4185453"/>
            <a:ext cx="1518244" cy="656888"/>
          </a:xfrm>
          <a:prstGeom prst="rect">
            <a:avLst/>
          </a:prstGeom>
          <a:noFill/>
          <a:ln>
            <a:noFill/>
          </a:ln>
        </p:spPr>
      </p:pic>
      <p:grpSp>
        <p:nvGrpSpPr>
          <p:cNvPr id="4413" name="Google Shape;4413;p480"/>
          <p:cNvGrpSpPr/>
          <p:nvPr/>
        </p:nvGrpSpPr>
        <p:grpSpPr>
          <a:xfrm>
            <a:off x="6808817" y="4749002"/>
            <a:ext cx="2357454" cy="401787"/>
            <a:chOff x="9075975" y="6425936"/>
            <a:chExt cx="3142435" cy="441913"/>
          </a:xfrm>
        </p:grpSpPr>
        <p:pic>
          <p:nvPicPr>
            <p:cNvPr id="4414" name="Google Shape;4414;p48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rot="-30" flipH="1">
              <a:off x="10234075" y="6525731"/>
              <a:ext cx="254967" cy="115699"/>
            </a:xfrm>
            <a:prstGeom prst="rect">
              <a:avLst/>
            </a:prstGeom>
            <a:noFill/>
            <a:ln>
              <a:noFill/>
            </a:ln>
          </p:spPr>
        </p:pic>
        <p:pic>
          <p:nvPicPr>
            <p:cNvPr id="4415" name="Google Shape;4415;p48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075975" y="6435775"/>
              <a:ext cx="3132400" cy="432074"/>
            </a:xfrm>
            <a:prstGeom prst="rect">
              <a:avLst/>
            </a:prstGeom>
            <a:noFill/>
            <a:ln>
              <a:noFill/>
            </a:ln>
          </p:spPr>
        </p:pic>
        <p:pic>
          <p:nvPicPr>
            <p:cNvPr id="4416" name="Google Shape;4416;p48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rot="-218073">
              <a:off x="10658438" y="6439374"/>
              <a:ext cx="430074" cy="193509"/>
            </a:xfrm>
            <a:prstGeom prst="rect">
              <a:avLst/>
            </a:prstGeom>
            <a:noFill/>
            <a:ln>
              <a:noFill/>
            </a:ln>
          </p:spPr>
        </p:pic>
        <p:pic>
          <p:nvPicPr>
            <p:cNvPr id="4417" name="Google Shape;4417;p48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flipH="1">
              <a:off x="10823360" y="6601975"/>
              <a:ext cx="1395050" cy="265875"/>
            </a:xfrm>
            <a:prstGeom prst="rect">
              <a:avLst/>
            </a:prstGeom>
            <a:noFill/>
            <a:ln>
              <a:noFill/>
            </a:ln>
          </p:spPr>
        </p:pic>
      </p:grpSp>
      <p:sp>
        <p:nvSpPr>
          <p:cNvPr id="4418" name="Google Shape;4418;p480"/>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19" name="Google Shape;4419;p480"/>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20" name="Google Shape;4420;p480"/>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C1 - GraphicFooters_3">
  <p:cSld name="CUSTOM_16_1_4">
    <p:spTree>
      <p:nvGrpSpPr>
        <p:cNvPr id="1" name="Shape 4421"/>
        <p:cNvGrpSpPr/>
        <p:nvPr/>
      </p:nvGrpSpPr>
      <p:grpSpPr>
        <a:xfrm>
          <a:off x="0" y="0"/>
          <a:ext cx="0" cy="0"/>
          <a:chOff x="0" y="0"/>
          <a:chExt cx="0" cy="0"/>
        </a:xfrm>
      </p:grpSpPr>
      <p:pic>
        <p:nvPicPr>
          <p:cNvPr id="4422" name="Google Shape;4422;p48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323"/>
            <a:ext cx="9141619" cy="5143179"/>
          </a:xfrm>
          <a:prstGeom prst="rect">
            <a:avLst/>
          </a:prstGeom>
          <a:noFill/>
          <a:ln>
            <a:noFill/>
          </a:ln>
        </p:spPr>
      </p:pic>
      <p:pic>
        <p:nvPicPr>
          <p:cNvPr id="4423" name="Google Shape;4423;p481"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424" name="Google Shape;4424;p481"/>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25" name="Google Shape;4425;p481"/>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26" name="Google Shape;4426;p481"/>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C1 - GraphicFooters_4">
  <p:cSld name="CUSTOM_16_1_4_1">
    <p:spTree>
      <p:nvGrpSpPr>
        <p:cNvPr id="1" name="Shape 4427"/>
        <p:cNvGrpSpPr/>
        <p:nvPr/>
      </p:nvGrpSpPr>
      <p:grpSpPr>
        <a:xfrm>
          <a:off x="0" y="0"/>
          <a:ext cx="0" cy="0"/>
          <a:chOff x="0" y="0"/>
          <a:chExt cx="0" cy="0"/>
        </a:xfrm>
      </p:grpSpPr>
      <p:pic>
        <p:nvPicPr>
          <p:cNvPr id="4428" name="Google Shape;4428;p48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323"/>
            <a:ext cx="9141619" cy="5143179"/>
          </a:xfrm>
          <a:prstGeom prst="rect">
            <a:avLst/>
          </a:prstGeom>
          <a:noFill/>
          <a:ln>
            <a:noFill/>
          </a:ln>
        </p:spPr>
      </p:pic>
      <p:pic>
        <p:nvPicPr>
          <p:cNvPr id="4429" name="Google Shape;4429;p482"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430" name="Google Shape;4430;p482"/>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31" name="Google Shape;4431;p482"/>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32" name="Google Shape;4432;p482"/>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C1 - GraphicFooters_5">
  <p:cSld name="CUSTOM_16_1_4_1_1">
    <p:spTree>
      <p:nvGrpSpPr>
        <p:cNvPr id="1" name="Shape 4433"/>
        <p:cNvGrpSpPr/>
        <p:nvPr/>
      </p:nvGrpSpPr>
      <p:grpSpPr>
        <a:xfrm>
          <a:off x="0" y="0"/>
          <a:ext cx="0" cy="0"/>
          <a:chOff x="0" y="0"/>
          <a:chExt cx="0" cy="0"/>
        </a:xfrm>
      </p:grpSpPr>
      <p:pic>
        <p:nvPicPr>
          <p:cNvPr id="4434" name="Google Shape;4434;p48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323"/>
            <a:ext cx="9141619" cy="5143179"/>
          </a:xfrm>
          <a:prstGeom prst="rect">
            <a:avLst/>
          </a:prstGeom>
          <a:noFill/>
          <a:ln>
            <a:noFill/>
          </a:ln>
        </p:spPr>
      </p:pic>
      <p:pic>
        <p:nvPicPr>
          <p:cNvPr id="4435" name="Google Shape;4435;p483"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436" name="Google Shape;4436;p483"/>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37" name="Google Shape;4437;p483"/>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38" name="Google Shape;4438;p483"/>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2 - Corner - B">
  <p:cSld name="Corner - B">
    <p:spTree>
      <p:nvGrpSpPr>
        <p:cNvPr id="1" name="Shape 193"/>
        <p:cNvGrpSpPr/>
        <p:nvPr/>
      </p:nvGrpSpPr>
      <p:grpSpPr>
        <a:xfrm>
          <a:off x="0" y="0"/>
          <a:ext cx="0" cy="0"/>
          <a:chOff x="0" y="0"/>
          <a:chExt cx="0" cy="0"/>
        </a:xfrm>
      </p:grpSpPr>
      <p:sp>
        <p:nvSpPr>
          <p:cNvPr id="194" name="Google Shape;194;p29"/>
          <p:cNvSpPr/>
          <p:nvPr/>
        </p:nvSpPr>
        <p:spPr>
          <a:xfrm>
            <a:off x="5002412" y="670"/>
            <a:ext cx="4146066" cy="3823740"/>
          </a:xfrm>
          <a:custGeom>
            <a:avLst/>
            <a:gdLst/>
            <a:ahLst/>
            <a:cxnLst/>
            <a:rect l="l" t="t" r="r" b="b"/>
            <a:pathLst>
              <a:path w="21600" h="21600" extrusionOk="0">
                <a:moveTo>
                  <a:pt x="0" y="0"/>
                </a:moveTo>
                <a:cubicBezTo>
                  <a:pt x="1052" y="4997"/>
                  <a:pt x="3371" y="9745"/>
                  <a:pt x="6961" y="13637"/>
                </a:cubicBezTo>
                <a:cubicBezTo>
                  <a:pt x="11083" y="18105"/>
                  <a:pt x="16244" y="20759"/>
                  <a:pt x="21600" y="21600"/>
                </a:cubicBezTo>
                <a:lnTo>
                  <a:pt x="21600" y="0"/>
                </a:lnTo>
                <a:lnTo>
                  <a:pt x="0" y="0"/>
                </a:lnTo>
                <a:close/>
              </a:path>
            </a:pathLst>
          </a:cu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195" name="Google Shape;195;p29"/>
          <p:cNvSpPr txBox="1">
            <a:spLocks noGrp="1"/>
          </p:cNvSpPr>
          <p:nvPr>
            <p:ph type="title"/>
          </p:nvPr>
        </p:nvSpPr>
        <p:spPr>
          <a:xfrm>
            <a:off x="428736" y="267493"/>
            <a:ext cx="3248400" cy="1224300"/>
          </a:xfrm>
          <a:prstGeom prst="rect">
            <a:avLst/>
          </a:prstGeom>
          <a:noFill/>
          <a:ln>
            <a:noFill/>
          </a:ln>
        </p:spPr>
        <p:txBody>
          <a:bodyPr spcFirstLastPara="1" wrap="square" lIns="0" tIns="0" rIns="0" bIns="0" anchor="b" anchorCtr="0">
            <a:normAutofit/>
          </a:bodyPr>
          <a:lstStyle>
            <a:lvl1pPr lvl="0" algn="l" rtl="0">
              <a:lnSpc>
                <a:spcPct val="95000"/>
              </a:lnSpc>
              <a:spcBef>
                <a:spcPts val="0"/>
              </a:spcBef>
              <a:spcAft>
                <a:spcPts val="0"/>
              </a:spcAft>
              <a:buSzPts val="2800"/>
              <a:buNone/>
              <a:defRPr>
                <a:solidFill>
                  <a:schemeClr val="accent1"/>
                </a:solidFill>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196" name="Google Shape;196;p29"/>
          <p:cNvSpPr txBox="1">
            <a:spLocks noGrp="1"/>
          </p:cNvSpPr>
          <p:nvPr>
            <p:ph type="body" idx="1"/>
          </p:nvPr>
        </p:nvSpPr>
        <p:spPr>
          <a:xfrm>
            <a:off x="428737" y="1917775"/>
            <a:ext cx="3947400" cy="2600700"/>
          </a:xfrm>
          <a:prstGeom prst="rect">
            <a:avLst/>
          </a:prstGeom>
          <a:noFill/>
          <a:ln>
            <a:noFill/>
          </a:ln>
        </p:spPr>
        <p:txBody>
          <a:bodyPr spcFirstLastPara="1" wrap="square" lIns="0" tIns="0" rIns="0" bIns="0" anchor="t" anchorCtr="0">
            <a:normAutofit/>
          </a:bodyPr>
          <a:lstStyle>
            <a:lvl1pPr marL="457200" lvl="0" indent="-323850" algn="l" rtl="0">
              <a:lnSpc>
                <a:spcPct val="100000"/>
              </a:lnSpc>
              <a:spcBef>
                <a:spcPts val="800"/>
              </a:spcBef>
              <a:spcAft>
                <a:spcPts val="0"/>
              </a:spcAft>
              <a:buSzPts val="1500"/>
              <a:buChar char="●"/>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4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sp>
        <p:nvSpPr>
          <p:cNvPr id="197" name="Google Shape;197;p29"/>
          <p:cNvSpPr txBox="1">
            <a:spLocks noGrp="1"/>
          </p:cNvSpPr>
          <p:nvPr>
            <p:ph type="body" idx="2"/>
          </p:nvPr>
        </p:nvSpPr>
        <p:spPr>
          <a:xfrm>
            <a:off x="428737" y="1524427"/>
            <a:ext cx="3248400" cy="254100"/>
          </a:xfrm>
          <a:prstGeom prst="rect">
            <a:avLst/>
          </a:prstGeom>
          <a:noFill/>
          <a:ln>
            <a:noFill/>
          </a:ln>
        </p:spPr>
        <p:txBody>
          <a:bodyPr spcFirstLastPara="1" wrap="square" lIns="0" tIns="0" rIns="0" bIns="0" anchor="t" anchorCtr="0">
            <a:norm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4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pic>
        <p:nvPicPr>
          <p:cNvPr id="198" name="Google Shape;198;p29"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199" name="Google Shape;199;p29"/>
          <p:cNvSpPr txBox="1">
            <a:spLocks noGrp="1"/>
          </p:cNvSpPr>
          <p:nvPr>
            <p:ph type="subTitle" idx="3"/>
          </p:nvPr>
        </p:nvSpPr>
        <p:spPr>
          <a:xfrm>
            <a:off x="432169" y="4919140"/>
            <a:ext cx="6315300" cy="167700"/>
          </a:xfrm>
          <a:prstGeom prst="rect">
            <a:avLst/>
          </a:prstGeom>
        </p:spPr>
        <p:txBody>
          <a:bodyPr spcFirstLastPara="1" wrap="square" lIns="91425" tIns="91425" rIns="91425" bIns="91425" anchor="b" anchorCtr="0">
            <a:norm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C1 - GraphicFooters_6">
  <p:cSld name="CUSTOM_16_1_3">
    <p:spTree>
      <p:nvGrpSpPr>
        <p:cNvPr id="1" name="Shape 4439"/>
        <p:cNvGrpSpPr/>
        <p:nvPr/>
      </p:nvGrpSpPr>
      <p:grpSpPr>
        <a:xfrm>
          <a:off x="0" y="0"/>
          <a:ext cx="0" cy="0"/>
          <a:chOff x="0" y="0"/>
          <a:chExt cx="0" cy="0"/>
        </a:xfrm>
      </p:grpSpPr>
      <p:pic>
        <p:nvPicPr>
          <p:cNvPr id="4440" name="Google Shape;4440;p484"/>
          <p:cNvPicPr preferRelativeResize="0"/>
          <p:nvPr/>
        </p:nvPicPr>
        <p:blipFill rotWithShape="1">
          <a:blip r:embed="rId2" cstate="email">
            <a:alphaModFix/>
            <a:extLst>
              <a:ext uri="{28A0092B-C50C-407E-A947-70E740481C1C}">
                <a14:useLocalDpi xmlns:a14="http://schemas.microsoft.com/office/drawing/2010/main"/>
              </a:ext>
            </a:extLst>
          </a:blip>
          <a:srcRect l="9" r="9"/>
          <a:stretch/>
        </p:blipFill>
        <p:spPr>
          <a:xfrm>
            <a:off x="0" y="323"/>
            <a:ext cx="9141619" cy="5143179"/>
          </a:xfrm>
          <a:prstGeom prst="rect">
            <a:avLst/>
          </a:prstGeom>
          <a:noFill/>
          <a:ln>
            <a:noFill/>
          </a:ln>
        </p:spPr>
      </p:pic>
      <p:pic>
        <p:nvPicPr>
          <p:cNvPr id="4441" name="Google Shape;4441;p484"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442" name="Google Shape;4442;p484"/>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43" name="Google Shape;4443;p484"/>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44" name="Google Shape;4444;p484"/>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C1 - GraphicFooters_7">
  <p:cSld name="CUSTOM_16_1_3_1">
    <p:spTree>
      <p:nvGrpSpPr>
        <p:cNvPr id="1" name="Shape 4445"/>
        <p:cNvGrpSpPr/>
        <p:nvPr/>
      </p:nvGrpSpPr>
      <p:grpSpPr>
        <a:xfrm>
          <a:off x="0" y="0"/>
          <a:ext cx="0" cy="0"/>
          <a:chOff x="0" y="0"/>
          <a:chExt cx="0" cy="0"/>
        </a:xfrm>
      </p:grpSpPr>
      <p:pic>
        <p:nvPicPr>
          <p:cNvPr id="4446" name="Google Shape;4446;p48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323"/>
            <a:ext cx="9141619" cy="5143179"/>
          </a:xfrm>
          <a:prstGeom prst="rect">
            <a:avLst/>
          </a:prstGeom>
          <a:noFill/>
          <a:ln>
            <a:noFill/>
          </a:ln>
        </p:spPr>
      </p:pic>
      <p:pic>
        <p:nvPicPr>
          <p:cNvPr id="4447" name="Google Shape;4447;p485"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448" name="Google Shape;4448;p485"/>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49" name="Google Shape;4449;p485"/>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50" name="Google Shape;4450;p485"/>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C1 - GraphicFooters_8">
  <p:cSld name="CUSTOM_16_1_1_1">
    <p:spTree>
      <p:nvGrpSpPr>
        <p:cNvPr id="1" name="Shape 4451"/>
        <p:cNvGrpSpPr/>
        <p:nvPr/>
      </p:nvGrpSpPr>
      <p:grpSpPr>
        <a:xfrm>
          <a:off x="0" y="0"/>
          <a:ext cx="0" cy="0"/>
          <a:chOff x="0" y="0"/>
          <a:chExt cx="0" cy="0"/>
        </a:xfrm>
      </p:grpSpPr>
      <p:pic>
        <p:nvPicPr>
          <p:cNvPr id="4452" name="Google Shape;4452;p48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323"/>
            <a:ext cx="9141619" cy="5143179"/>
          </a:xfrm>
          <a:prstGeom prst="rect">
            <a:avLst/>
          </a:prstGeom>
          <a:noFill/>
          <a:ln>
            <a:noFill/>
          </a:ln>
        </p:spPr>
      </p:pic>
      <p:pic>
        <p:nvPicPr>
          <p:cNvPr id="4453" name="Google Shape;4453;p486"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454" name="Google Shape;4454;p486"/>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55" name="Google Shape;4455;p486"/>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56" name="Google Shape;4456;p486"/>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C1 - GraphicFooters_8 1">
  <p:cSld name="CUSTOM_16_1_1_1_1">
    <p:spTree>
      <p:nvGrpSpPr>
        <p:cNvPr id="1" name="Shape 4457"/>
        <p:cNvGrpSpPr/>
        <p:nvPr/>
      </p:nvGrpSpPr>
      <p:grpSpPr>
        <a:xfrm>
          <a:off x="0" y="0"/>
          <a:ext cx="0" cy="0"/>
          <a:chOff x="0" y="0"/>
          <a:chExt cx="0" cy="0"/>
        </a:xfrm>
      </p:grpSpPr>
      <p:pic>
        <p:nvPicPr>
          <p:cNvPr id="4458" name="Google Shape;4458;p48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161"/>
            <a:ext cx="9141619" cy="5143179"/>
          </a:xfrm>
          <a:prstGeom prst="rect">
            <a:avLst/>
          </a:prstGeom>
          <a:noFill/>
          <a:ln>
            <a:noFill/>
          </a:ln>
        </p:spPr>
      </p:pic>
      <p:pic>
        <p:nvPicPr>
          <p:cNvPr id="4459" name="Google Shape;4459;p487"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460" name="Google Shape;4460;p487"/>
          <p:cNvSpPr txBox="1"/>
          <p:nvPr/>
        </p:nvSpPr>
        <p:spPr>
          <a:xfrm>
            <a:off x="428737" y="47628"/>
            <a:ext cx="8286600" cy="7425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Clr>
                <a:schemeClr val="accent1"/>
              </a:buClr>
              <a:buSzPts val="2400"/>
              <a:buNone/>
            </a:pPr>
            <a:endParaRPr sz="2400" b="1">
              <a:solidFill>
                <a:schemeClr val="accent1"/>
              </a:solidFill>
              <a:latin typeface="Salesforce Sans"/>
              <a:ea typeface="Salesforce Sans"/>
              <a:cs typeface="Salesforce Sans"/>
              <a:sym typeface="Salesforce Sans"/>
            </a:endParaRPr>
          </a:p>
          <a:p>
            <a:pPr marL="0" lvl="1" indent="0" algn="l" rtl="0">
              <a:spcBef>
                <a:spcPts val="0"/>
              </a:spcBef>
              <a:spcAft>
                <a:spcPts val="0"/>
              </a:spcAft>
              <a:buClr>
                <a:schemeClr val="accent1"/>
              </a:buClr>
              <a:buSzPts val="2400"/>
              <a:buNone/>
            </a:pPr>
            <a:endParaRPr sz="2400">
              <a:solidFill>
                <a:schemeClr val="accent1"/>
              </a:solidFill>
              <a:latin typeface="Salesforce Sans"/>
              <a:ea typeface="Salesforce Sans"/>
              <a:cs typeface="Salesforce Sans"/>
              <a:sym typeface="Salesforce Sans"/>
            </a:endParaRPr>
          </a:p>
          <a:p>
            <a:pPr marL="0" lvl="2" indent="0" algn="l" rtl="0">
              <a:spcBef>
                <a:spcPts val="0"/>
              </a:spcBef>
              <a:spcAft>
                <a:spcPts val="0"/>
              </a:spcAft>
              <a:buClr>
                <a:schemeClr val="accent1"/>
              </a:buClr>
              <a:buSzPts val="2400"/>
              <a:buNone/>
            </a:pPr>
            <a:endParaRPr sz="2400">
              <a:solidFill>
                <a:schemeClr val="accent1"/>
              </a:solidFill>
              <a:latin typeface="Salesforce Sans"/>
              <a:ea typeface="Salesforce Sans"/>
              <a:cs typeface="Salesforce Sans"/>
              <a:sym typeface="Salesforce Sans"/>
            </a:endParaRPr>
          </a:p>
          <a:p>
            <a:pPr marL="0" lvl="3" indent="0" algn="l" rtl="0">
              <a:spcBef>
                <a:spcPts val="0"/>
              </a:spcBef>
              <a:spcAft>
                <a:spcPts val="0"/>
              </a:spcAft>
              <a:buClr>
                <a:schemeClr val="accent1"/>
              </a:buClr>
              <a:buSzPts val="2400"/>
              <a:buNone/>
            </a:pPr>
            <a:endParaRPr sz="2400">
              <a:solidFill>
                <a:schemeClr val="accent1"/>
              </a:solidFill>
              <a:latin typeface="Salesforce Sans"/>
              <a:ea typeface="Salesforce Sans"/>
              <a:cs typeface="Salesforce Sans"/>
              <a:sym typeface="Salesforce Sans"/>
            </a:endParaRPr>
          </a:p>
          <a:p>
            <a:pPr marL="0" lvl="4" indent="0" algn="l" rtl="0">
              <a:spcBef>
                <a:spcPts val="0"/>
              </a:spcBef>
              <a:spcAft>
                <a:spcPts val="0"/>
              </a:spcAft>
              <a:buClr>
                <a:schemeClr val="accent1"/>
              </a:buClr>
              <a:buSzPts val="2400"/>
              <a:buNone/>
            </a:pPr>
            <a:endParaRPr sz="2400">
              <a:solidFill>
                <a:schemeClr val="accent1"/>
              </a:solidFill>
              <a:latin typeface="Salesforce Sans"/>
              <a:ea typeface="Salesforce Sans"/>
              <a:cs typeface="Salesforce Sans"/>
              <a:sym typeface="Salesforce Sans"/>
            </a:endParaRPr>
          </a:p>
          <a:p>
            <a:pPr marL="0" lvl="5" indent="0" algn="l" rtl="0">
              <a:spcBef>
                <a:spcPts val="0"/>
              </a:spcBef>
              <a:spcAft>
                <a:spcPts val="0"/>
              </a:spcAft>
              <a:buClr>
                <a:schemeClr val="accent1"/>
              </a:buClr>
              <a:buSzPts val="2400"/>
              <a:buNone/>
            </a:pPr>
            <a:endParaRPr sz="2400">
              <a:solidFill>
                <a:schemeClr val="accent1"/>
              </a:solidFill>
              <a:latin typeface="Salesforce Sans"/>
              <a:ea typeface="Salesforce Sans"/>
              <a:cs typeface="Salesforce Sans"/>
              <a:sym typeface="Salesforce Sans"/>
            </a:endParaRPr>
          </a:p>
          <a:p>
            <a:pPr marL="0" lvl="6" indent="0" algn="l" rtl="0">
              <a:spcBef>
                <a:spcPts val="0"/>
              </a:spcBef>
              <a:spcAft>
                <a:spcPts val="0"/>
              </a:spcAft>
              <a:buClr>
                <a:schemeClr val="accent1"/>
              </a:buClr>
              <a:buSzPts val="2400"/>
              <a:buNone/>
            </a:pPr>
            <a:endParaRPr sz="2400">
              <a:solidFill>
                <a:schemeClr val="accent1"/>
              </a:solidFill>
              <a:latin typeface="Salesforce Sans"/>
              <a:ea typeface="Salesforce Sans"/>
              <a:cs typeface="Salesforce Sans"/>
              <a:sym typeface="Salesforce Sans"/>
            </a:endParaRPr>
          </a:p>
          <a:p>
            <a:pPr marL="0" lvl="7" indent="0" algn="l" rtl="0">
              <a:spcBef>
                <a:spcPts val="0"/>
              </a:spcBef>
              <a:spcAft>
                <a:spcPts val="0"/>
              </a:spcAft>
              <a:buClr>
                <a:schemeClr val="accent1"/>
              </a:buClr>
              <a:buSzPts val="2400"/>
              <a:buNone/>
            </a:pPr>
            <a:endParaRPr sz="2400">
              <a:solidFill>
                <a:schemeClr val="accent1"/>
              </a:solidFill>
              <a:latin typeface="Salesforce Sans"/>
              <a:ea typeface="Salesforce Sans"/>
              <a:cs typeface="Salesforce Sans"/>
              <a:sym typeface="Salesforce Sans"/>
            </a:endParaRPr>
          </a:p>
          <a:p>
            <a:pPr marL="0" lvl="8" indent="0" algn="l" rtl="0">
              <a:spcBef>
                <a:spcPts val="0"/>
              </a:spcBef>
              <a:spcAft>
                <a:spcPts val="0"/>
              </a:spcAft>
              <a:buClr>
                <a:schemeClr val="accent1"/>
              </a:buClr>
              <a:buSzPts val="2400"/>
              <a:buNone/>
            </a:pPr>
            <a:endParaRPr sz="2400">
              <a:solidFill>
                <a:schemeClr val="accent1"/>
              </a:solidFill>
              <a:latin typeface="Salesforce Sans"/>
              <a:ea typeface="Salesforce Sans"/>
              <a:cs typeface="Salesforce Sans"/>
              <a:sym typeface="Salesforce Sans"/>
            </a:endParaRPr>
          </a:p>
          <a:p>
            <a:pPr marL="0" lvl="0" indent="0" algn="l" rtl="0">
              <a:lnSpc>
                <a:spcPct val="95000"/>
              </a:lnSpc>
              <a:spcBef>
                <a:spcPts val="0"/>
              </a:spcBef>
              <a:spcAft>
                <a:spcPts val="0"/>
              </a:spcAft>
              <a:buClr>
                <a:schemeClr val="accent1"/>
              </a:buClr>
              <a:buSzPts val="2400"/>
              <a:buNone/>
            </a:pPr>
            <a:endParaRPr sz="2400" b="1">
              <a:solidFill>
                <a:schemeClr val="accent1"/>
              </a:solidFill>
              <a:latin typeface="Salesforce Sans"/>
              <a:ea typeface="Salesforce Sans"/>
              <a:cs typeface="Salesforce Sans"/>
              <a:sym typeface="Salesforce Sans"/>
            </a:endParaRPr>
          </a:p>
          <a:p>
            <a:pPr marL="0" lvl="1" indent="0" algn="l" rtl="0">
              <a:spcBef>
                <a:spcPts val="0"/>
              </a:spcBef>
              <a:spcAft>
                <a:spcPts val="0"/>
              </a:spcAft>
              <a:buClr>
                <a:schemeClr val="accent1"/>
              </a:buClr>
              <a:buSzPts val="2400"/>
              <a:buNone/>
            </a:pPr>
            <a:endParaRPr sz="2400">
              <a:solidFill>
                <a:schemeClr val="accent1"/>
              </a:solidFill>
              <a:latin typeface="Salesforce Sans"/>
              <a:ea typeface="Salesforce Sans"/>
              <a:cs typeface="Salesforce Sans"/>
              <a:sym typeface="Salesforce Sans"/>
            </a:endParaRPr>
          </a:p>
          <a:p>
            <a:pPr marL="0" lvl="2" indent="0" algn="l" rtl="0">
              <a:spcBef>
                <a:spcPts val="0"/>
              </a:spcBef>
              <a:spcAft>
                <a:spcPts val="0"/>
              </a:spcAft>
              <a:buClr>
                <a:schemeClr val="accent1"/>
              </a:buClr>
              <a:buSzPts val="2400"/>
              <a:buNone/>
            </a:pPr>
            <a:endParaRPr sz="2400">
              <a:solidFill>
                <a:schemeClr val="accent1"/>
              </a:solidFill>
              <a:latin typeface="Salesforce Sans"/>
              <a:ea typeface="Salesforce Sans"/>
              <a:cs typeface="Salesforce Sans"/>
              <a:sym typeface="Salesforce Sans"/>
            </a:endParaRPr>
          </a:p>
          <a:p>
            <a:pPr marL="0" lvl="3" indent="0" algn="l" rtl="0">
              <a:spcBef>
                <a:spcPts val="0"/>
              </a:spcBef>
              <a:spcAft>
                <a:spcPts val="0"/>
              </a:spcAft>
              <a:buClr>
                <a:schemeClr val="accent1"/>
              </a:buClr>
              <a:buSzPts val="2400"/>
              <a:buNone/>
            </a:pPr>
            <a:endParaRPr sz="2400">
              <a:solidFill>
                <a:schemeClr val="accent1"/>
              </a:solidFill>
              <a:latin typeface="Salesforce Sans"/>
              <a:ea typeface="Salesforce Sans"/>
              <a:cs typeface="Salesforce Sans"/>
              <a:sym typeface="Salesforce Sans"/>
            </a:endParaRPr>
          </a:p>
          <a:p>
            <a:pPr marL="0" lvl="4" indent="0" algn="l" rtl="0">
              <a:spcBef>
                <a:spcPts val="0"/>
              </a:spcBef>
              <a:spcAft>
                <a:spcPts val="0"/>
              </a:spcAft>
              <a:buClr>
                <a:schemeClr val="accent1"/>
              </a:buClr>
              <a:buSzPts val="2400"/>
              <a:buNone/>
            </a:pPr>
            <a:endParaRPr sz="2400">
              <a:solidFill>
                <a:schemeClr val="accent1"/>
              </a:solidFill>
              <a:latin typeface="Salesforce Sans"/>
              <a:ea typeface="Salesforce Sans"/>
              <a:cs typeface="Salesforce Sans"/>
              <a:sym typeface="Salesforce Sans"/>
            </a:endParaRPr>
          </a:p>
          <a:p>
            <a:pPr marL="342900" lvl="5" indent="0" algn="l" rtl="0">
              <a:spcBef>
                <a:spcPts val="0"/>
              </a:spcBef>
              <a:spcAft>
                <a:spcPts val="0"/>
              </a:spcAft>
              <a:buClr>
                <a:schemeClr val="accent1"/>
              </a:buClr>
              <a:buSzPts val="2400"/>
              <a:buNone/>
            </a:pPr>
            <a:endParaRPr sz="2400">
              <a:solidFill>
                <a:schemeClr val="accent1"/>
              </a:solidFill>
              <a:latin typeface="Salesforce Sans"/>
              <a:ea typeface="Salesforce Sans"/>
              <a:cs typeface="Salesforce Sans"/>
              <a:sym typeface="Salesforce Sans"/>
            </a:endParaRPr>
          </a:p>
          <a:p>
            <a:pPr marL="685800" lvl="6" indent="0" algn="l" rtl="0">
              <a:spcBef>
                <a:spcPts val="0"/>
              </a:spcBef>
              <a:spcAft>
                <a:spcPts val="0"/>
              </a:spcAft>
              <a:buClr>
                <a:schemeClr val="accent1"/>
              </a:buClr>
              <a:buSzPts val="2400"/>
              <a:buNone/>
            </a:pPr>
            <a:endParaRPr sz="2400">
              <a:solidFill>
                <a:schemeClr val="accent1"/>
              </a:solidFill>
              <a:latin typeface="Salesforce Sans"/>
              <a:ea typeface="Salesforce Sans"/>
              <a:cs typeface="Salesforce Sans"/>
              <a:sym typeface="Salesforce Sans"/>
            </a:endParaRPr>
          </a:p>
          <a:p>
            <a:pPr marL="1028700" lvl="7" indent="0" algn="l" rtl="0">
              <a:spcBef>
                <a:spcPts val="0"/>
              </a:spcBef>
              <a:spcAft>
                <a:spcPts val="0"/>
              </a:spcAft>
              <a:buClr>
                <a:schemeClr val="accent1"/>
              </a:buClr>
              <a:buSzPts val="2400"/>
              <a:buNone/>
            </a:pPr>
            <a:endParaRPr sz="2400">
              <a:solidFill>
                <a:schemeClr val="accent1"/>
              </a:solidFill>
              <a:latin typeface="Salesforce Sans"/>
              <a:ea typeface="Salesforce Sans"/>
              <a:cs typeface="Salesforce Sans"/>
              <a:sym typeface="Salesforce Sans"/>
            </a:endParaRPr>
          </a:p>
          <a:p>
            <a:pPr marL="1371600" lvl="8" indent="0" algn="l" rtl="0">
              <a:spcBef>
                <a:spcPts val="0"/>
              </a:spcBef>
              <a:spcAft>
                <a:spcPts val="0"/>
              </a:spcAft>
              <a:buClr>
                <a:schemeClr val="accent1"/>
              </a:buClr>
              <a:buSzPts val="2400"/>
              <a:buNone/>
            </a:pPr>
            <a:endParaRPr sz="2400">
              <a:solidFill>
                <a:schemeClr val="accent1"/>
              </a:solidFill>
              <a:latin typeface="Salesforce Sans"/>
              <a:ea typeface="Salesforce Sans"/>
              <a:cs typeface="Salesforce Sans"/>
              <a:sym typeface="Salesforce Sans"/>
            </a:endParaRPr>
          </a:p>
          <a:p>
            <a:pPr marL="0" lvl="0" indent="0" algn="l" rtl="0">
              <a:lnSpc>
                <a:spcPct val="95000"/>
              </a:lnSpc>
              <a:spcBef>
                <a:spcPts val="0"/>
              </a:spcBef>
              <a:spcAft>
                <a:spcPts val="0"/>
              </a:spcAft>
              <a:buNone/>
            </a:pPr>
            <a:endParaRPr sz="2400" b="1">
              <a:solidFill>
                <a:srgbClr val="032D60"/>
              </a:solidFill>
              <a:latin typeface="Salesforce Sans"/>
              <a:ea typeface="Salesforce Sans"/>
              <a:cs typeface="Salesforce Sans"/>
              <a:sym typeface="Salesforce Sans"/>
            </a:endParaRPr>
          </a:p>
        </p:txBody>
      </p:sp>
      <p:sp>
        <p:nvSpPr>
          <p:cNvPr id="4461" name="Google Shape;4461;p487"/>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matchingName="I2 - Learn Content_1">
  <p:cSld name="Basic_5_2">
    <p:spTree>
      <p:nvGrpSpPr>
        <p:cNvPr id="1" name="Shape 4462"/>
        <p:cNvGrpSpPr/>
        <p:nvPr/>
      </p:nvGrpSpPr>
      <p:grpSpPr>
        <a:xfrm>
          <a:off x="0" y="0"/>
          <a:ext cx="0" cy="0"/>
          <a:chOff x="0" y="0"/>
          <a:chExt cx="0" cy="0"/>
        </a:xfrm>
      </p:grpSpPr>
      <p:pic>
        <p:nvPicPr>
          <p:cNvPr id="4463" name="Google Shape;4463;p48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323"/>
            <a:ext cx="9141622" cy="5143179"/>
          </a:xfrm>
          <a:prstGeom prst="rect">
            <a:avLst/>
          </a:prstGeom>
          <a:noFill/>
          <a:ln>
            <a:noFill/>
          </a:ln>
        </p:spPr>
      </p:pic>
      <p:pic>
        <p:nvPicPr>
          <p:cNvPr id="4464" name="Google Shape;4464;p488"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465" name="Google Shape;4465;p488"/>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66" name="Google Shape;4466;p488"/>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67" name="Google Shape;4467;p488"/>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matchingName="J2 - Lead Content_1">
  <p:cSld name="Basic_5_2_1_1">
    <p:spTree>
      <p:nvGrpSpPr>
        <p:cNvPr id="1" name="Shape 4468"/>
        <p:cNvGrpSpPr/>
        <p:nvPr/>
      </p:nvGrpSpPr>
      <p:grpSpPr>
        <a:xfrm>
          <a:off x="0" y="0"/>
          <a:ext cx="0" cy="0"/>
          <a:chOff x="0" y="0"/>
          <a:chExt cx="0" cy="0"/>
        </a:xfrm>
      </p:grpSpPr>
      <p:pic>
        <p:nvPicPr>
          <p:cNvPr id="4469" name="Google Shape;4469;p48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17" y="0"/>
            <a:ext cx="9142190" cy="5143499"/>
          </a:xfrm>
          <a:prstGeom prst="rect">
            <a:avLst/>
          </a:prstGeom>
          <a:noFill/>
          <a:ln>
            <a:noFill/>
          </a:ln>
        </p:spPr>
      </p:pic>
      <p:pic>
        <p:nvPicPr>
          <p:cNvPr id="4470" name="Google Shape;4470;p489"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471" name="Google Shape;4471;p489"/>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72" name="Google Shape;4472;p489"/>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73" name="Google Shape;4473;p489"/>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G2 - Grow Content_1">
  <p:cSld name="CUSTOM">
    <p:spTree>
      <p:nvGrpSpPr>
        <p:cNvPr id="1" name="Shape 4474"/>
        <p:cNvGrpSpPr/>
        <p:nvPr/>
      </p:nvGrpSpPr>
      <p:grpSpPr>
        <a:xfrm>
          <a:off x="0" y="0"/>
          <a:ext cx="0" cy="0"/>
          <a:chOff x="0" y="0"/>
          <a:chExt cx="0" cy="0"/>
        </a:xfrm>
      </p:grpSpPr>
      <p:pic>
        <p:nvPicPr>
          <p:cNvPr id="4475" name="Google Shape;4475;p49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9141622" cy="5143179"/>
          </a:xfrm>
          <a:prstGeom prst="rect">
            <a:avLst/>
          </a:prstGeom>
          <a:noFill/>
          <a:ln>
            <a:noFill/>
          </a:ln>
        </p:spPr>
      </p:pic>
      <p:pic>
        <p:nvPicPr>
          <p:cNvPr id="4476" name="Google Shape;4476;p490"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477" name="Google Shape;4477;p490"/>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78" name="Google Shape;4478;p490"/>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79" name="Google Shape;4479;p490"/>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H2 - Innovate Content_1">
  <p:cSld name="CUSTOM_1">
    <p:spTree>
      <p:nvGrpSpPr>
        <p:cNvPr id="1" name="Shape 4480"/>
        <p:cNvGrpSpPr/>
        <p:nvPr/>
      </p:nvGrpSpPr>
      <p:grpSpPr>
        <a:xfrm>
          <a:off x="0" y="0"/>
          <a:ext cx="0" cy="0"/>
          <a:chOff x="0" y="0"/>
          <a:chExt cx="0" cy="0"/>
        </a:xfrm>
      </p:grpSpPr>
      <p:pic>
        <p:nvPicPr>
          <p:cNvPr id="4481" name="Google Shape;4481;p49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9141622" cy="5143179"/>
          </a:xfrm>
          <a:prstGeom prst="rect">
            <a:avLst/>
          </a:prstGeom>
          <a:noFill/>
          <a:ln>
            <a:noFill/>
          </a:ln>
        </p:spPr>
      </p:pic>
      <p:pic>
        <p:nvPicPr>
          <p:cNvPr id="4482" name="Google Shape;4482;p491"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483" name="Google Shape;4483;p491"/>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800"/>
              </a:spcBef>
              <a:spcAft>
                <a:spcPts val="0"/>
              </a:spcAft>
              <a:buClr>
                <a:schemeClr val="accent2"/>
              </a:buClr>
              <a:buSzPts val="1500"/>
              <a:buChar char="●"/>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84" name="Google Shape;4484;p491"/>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336550" algn="l" rtl="0">
              <a:lnSpc>
                <a:spcPct val="100000"/>
              </a:lnSpc>
              <a:spcBef>
                <a:spcPts val="0"/>
              </a:spcBef>
              <a:spcAft>
                <a:spcPts val="0"/>
              </a:spcAft>
              <a:buSzPts val="1700"/>
              <a:buChar char="●"/>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85" name="Google Shape;4485;p491"/>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a:solidFill>
                  <a:schemeClr val="accent1"/>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G1 - Grow Title_B">
  <p:cSld name="CUSTOM_2">
    <p:spTree>
      <p:nvGrpSpPr>
        <p:cNvPr id="1" name="Shape 4486"/>
        <p:cNvGrpSpPr/>
        <p:nvPr/>
      </p:nvGrpSpPr>
      <p:grpSpPr>
        <a:xfrm>
          <a:off x="0" y="0"/>
          <a:ext cx="0" cy="0"/>
          <a:chOff x="0" y="0"/>
          <a:chExt cx="0" cy="0"/>
        </a:xfrm>
      </p:grpSpPr>
      <p:pic>
        <p:nvPicPr>
          <p:cNvPr id="4487" name="Google Shape;4487;p49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9143997" cy="5143501"/>
          </a:xfrm>
          <a:prstGeom prst="rect">
            <a:avLst/>
          </a:prstGeom>
          <a:noFill/>
          <a:ln>
            <a:noFill/>
          </a:ln>
        </p:spPr>
      </p:pic>
      <p:sp>
        <p:nvSpPr>
          <p:cNvPr id="4488" name="Google Shape;4488;p492"/>
          <p:cNvSpPr/>
          <p:nvPr/>
        </p:nvSpPr>
        <p:spPr>
          <a:xfrm>
            <a:off x="-150" y="4153500"/>
            <a:ext cx="2241300" cy="99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489" name="Google Shape;4489;p492"/>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490" name="Google Shape;4490;p492"/>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4491" name="Google Shape;4491;p492"/>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492" name="Google Shape;4492;p492"/>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317500" algn="l" rtl="0">
              <a:lnSpc>
                <a:spcPct val="95000"/>
              </a:lnSpc>
              <a:spcBef>
                <a:spcPts val="0"/>
              </a:spcBef>
              <a:spcAft>
                <a:spcPts val="0"/>
              </a:spcAft>
              <a:buSzPts val="1400"/>
              <a:buChar char="●"/>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493" name="Google Shape;4493;p492"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H1 - Innovate Title_B">
  <p:cSld name="CUSTOM_2_1">
    <p:spTree>
      <p:nvGrpSpPr>
        <p:cNvPr id="1" name="Shape 4494"/>
        <p:cNvGrpSpPr/>
        <p:nvPr/>
      </p:nvGrpSpPr>
      <p:grpSpPr>
        <a:xfrm>
          <a:off x="0" y="0"/>
          <a:ext cx="0" cy="0"/>
          <a:chOff x="0" y="0"/>
          <a:chExt cx="0" cy="0"/>
        </a:xfrm>
      </p:grpSpPr>
      <p:pic>
        <p:nvPicPr>
          <p:cNvPr id="4495" name="Google Shape;4495;p493"/>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0" y="0"/>
            <a:ext cx="9143997" cy="5143501"/>
          </a:xfrm>
          <a:prstGeom prst="rect">
            <a:avLst/>
          </a:prstGeom>
          <a:noFill/>
          <a:ln>
            <a:noFill/>
          </a:ln>
        </p:spPr>
      </p:pic>
      <p:sp>
        <p:nvSpPr>
          <p:cNvPr id="4496" name="Google Shape;4496;p493"/>
          <p:cNvSpPr/>
          <p:nvPr/>
        </p:nvSpPr>
        <p:spPr>
          <a:xfrm>
            <a:off x="-150" y="4153500"/>
            <a:ext cx="2241300" cy="99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497" name="Google Shape;4497;p493"/>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498" name="Google Shape;4498;p493"/>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4499" name="Google Shape;4499;p493"/>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500" name="Google Shape;4500;p493"/>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317500" algn="l" rtl="0">
              <a:lnSpc>
                <a:spcPct val="95000"/>
              </a:lnSpc>
              <a:spcBef>
                <a:spcPts val="0"/>
              </a:spcBef>
              <a:spcAft>
                <a:spcPts val="0"/>
              </a:spcAft>
              <a:buSzPts val="1400"/>
              <a:buChar char="●"/>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501" name="Google Shape;4501;p493"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2 - Above Trees Vignette - Right">
  <p:cSld name="Above Trees Vignette - Right">
    <p:bg>
      <p:bgPr>
        <a:solidFill>
          <a:srgbClr val="F4F4F4"/>
        </a:solidFill>
        <a:effectLst/>
      </p:bgPr>
    </p:bg>
    <p:spTree>
      <p:nvGrpSpPr>
        <p:cNvPr id="1" name="Shape 200"/>
        <p:cNvGrpSpPr/>
        <p:nvPr/>
      </p:nvGrpSpPr>
      <p:grpSpPr>
        <a:xfrm>
          <a:off x="0" y="0"/>
          <a:ext cx="0" cy="0"/>
          <a:chOff x="0" y="0"/>
          <a:chExt cx="0" cy="0"/>
        </a:xfrm>
      </p:grpSpPr>
      <p:pic>
        <p:nvPicPr>
          <p:cNvPr id="201" name="Google Shape;201;p3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2382" y="670"/>
            <a:ext cx="9141615" cy="5142158"/>
          </a:xfrm>
          <a:prstGeom prst="rect">
            <a:avLst/>
          </a:prstGeom>
          <a:noFill/>
          <a:ln>
            <a:noFill/>
          </a:ln>
        </p:spPr>
      </p:pic>
      <p:sp>
        <p:nvSpPr>
          <p:cNvPr id="202" name="Google Shape;202;p30"/>
          <p:cNvSpPr txBox="1">
            <a:spLocks noGrp="1"/>
          </p:cNvSpPr>
          <p:nvPr>
            <p:ph type="title"/>
          </p:nvPr>
        </p:nvSpPr>
        <p:spPr>
          <a:xfrm>
            <a:off x="428737" y="47628"/>
            <a:ext cx="8286600" cy="742500"/>
          </a:xfrm>
          <a:prstGeom prst="rect">
            <a:avLst/>
          </a:prstGeom>
          <a:noFill/>
          <a:ln>
            <a:noFill/>
          </a:ln>
        </p:spPr>
        <p:txBody>
          <a:bodyPr spcFirstLastPara="1" wrap="square" lIns="0" tIns="0" rIns="0" bIns="0" anchor="b" anchorCtr="0">
            <a:normAutofit/>
          </a:bodyPr>
          <a:lstStyle>
            <a:lvl1pPr lvl="0" algn="l" rtl="0">
              <a:lnSpc>
                <a:spcPct val="95000"/>
              </a:lnSpc>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203" name="Google Shape;203;p30"/>
          <p:cNvSpPr txBox="1">
            <a:spLocks noGrp="1"/>
          </p:cNvSpPr>
          <p:nvPr>
            <p:ph type="body" idx="1"/>
          </p:nvPr>
        </p:nvSpPr>
        <p:spPr>
          <a:xfrm>
            <a:off x="428737" y="1208916"/>
            <a:ext cx="8286600" cy="3168600"/>
          </a:xfrm>
          <a:prstGeom prst="rect">
            <a:avLst/>
          </a:prstGeom>
          <a:noFill/>
          <a:ln>
            <a:noFill/>
          </a:ln>
        </p:spPr>
        <p:txBody>
          <a:bodyPr spcFirstLastPara="1" wrap="square" lIns="0" tIns="0" rIns="0" bIns="0" anchor="t" anchorCtr="0">
            <a:normAutofit/>
          </a:bodyPr>
          <a:lstStyle>
            <a:lvl1pPr marL="457200" lvl="0" indent="-323850" algn="l" rtl="0">
              <a:lnSpc>
                <a:spcPct val="100000"/>
              </a:lnSpc>
              <a:spcBef>
                <a:spcPts val="800"/>
              </a:spcBef>
              <a:spcAft>
                <a:spcPts val="0"/>
              </a:spcAft>
              <a:buSzPts val="1500"/>
              <a:buChar char="●"/>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40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1200"/>
              </a:spcBef>
              <a:spcAft>
                <a:spcPts val="0"/>
              </a:spcAft>
              <a:buClr>
                <a:schemeClr val="accent2"/>
              </a:buClr>
              <a:buSzPts val="1400"/>
              <a:buChar char="●"/>
              <a:defRPr/>
            </a:lvl7pPr>
            <a:lvl8pPr marL="3657600" lvl="7" indent="-317500" algn="l" rtl="0">
              <a:spcBef>
                <a:spcPts val="1200"/>
              </a:spcBef>
              <a:spcAft>
                <a:spcPts val="0"/>
              </a:spcAft>
              <a:buClr>
                <a:schemeClr val="accent2"/>
              </a:buClr>
              <a:buSzPts val="1400"/>
              <a:buChar char="○"/>
              <a:defRPr/>
            </a:lvl8pPr>
            <a:lvl9pPr marL="4114800" lvl="8" indent="-317500" algn="l" rtl="0">
              <a:spcBef>
                <a:spcPts val="1200"/>
              </a:spcBef>
              <a:spcAft>
                <a:spcPts val="1200"/>
              </a:spcAft>
              <a:buClr>
                <a:schemeClr val="accent2"/>
              </a:buClr>
              <a:buSzPts val="1400"/>
              <a:buChar char="■"/>
              <a:defRPr/>
            </a:lvl9pPr>
          </a:lstStyle>
          <a:p>
            <a:endParaRPr/>
          </a:p>
        </p:txBody>
      </p:sp>
      <p:sp>
        <p:nvSpPr>
          <p:cNvPr id="204" name="Google Shape;204;p30"/>
          <p:cNvSpPr txBox="1">
            <a:spLocks noGrp="1"/>
          </p:cNvSpPr>
          <p:nvPr>
            <p:ph type="body" idx="2"/>
          </p:nvPr>
        </p:nvSpPr>
        <p:spPr>
          <a:xfrm>
            <a:off x="428737" y="822884"/>
            <a:ext cx="8286600" cy="254100"/>
          </a:xfrm>
          <a:prstGeom prst="rect">
            <a:avLst/>
          </a:prstGeom>
          <a:noFill/>
          <a:ln>
            <a:noFill/>
          </a:ln>
        </p:spPr>
        <p:txBody>
          <a:bodyPr spcFirstLastPara="1" wrap="square" lIns="0" tIns="0" rIns="0" bIns="0" anchor="t" anchorCtr="0">
            <a:normAutofit/>
          </a:bodyPr>
          <a:lstStyle>
            <a:lvl1pPr marL="457200" lvl="0" indent="-336550" algn="l" rtl="0">
              <a:spcBef>
                <a:spcPts val="0"/>
              </a:spcBef>
              <a:spcAft>
                <a:spcPts val="0"/>
              </a:spcAft>
              <a:buSzPts val="1700"/>
              <a:buChar char="●"/>
              <a:defRPr sz="1700" i="0">
                <a:solidFill>
                  <a:schemeClr val="dk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40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1200"/>
              </a:spcBef>
              <a:spcAft>
                <a:spcPts val="0"/>
              </a:spcAft>
              <a:buClr>
                <a:schemeClr val="accent2"/>
              </a:buClr>
              <a:buSzPts val="1400"/>
              <a:buChar char="●"/>
              <a:defRPr/>
            </a:lvl7pPr>
            <a:lvl8pPr marL="3657600" lvl="7" indent="-317500" algn="l" rtl="0">
              <a:spcBef>
                <a:spcPts val="1200"/>
              </a:spcBef>
              <a:spcAft>
                <a:spcPts val="0"/>
              </a:spcAft>
              <a:buClr>
                <a:schemeClr val="accent2"/>
              </a:buClr>
              <a:buSzPts val="1400"/>
              <a:buChar char="○"/>
              <a:defRPr/>
            </a:lvl8pPr>
            <a:lvl9pPr marL="4114800" lvl="8" indent="-317500" algn="l" rtl="0">
              <a:spcBef>
                <a:spcPts val="1200"/>
              </a:spcBef>
              <a:spcAft>
                <a:spcPts val="1200"/>
              </a:spcAft>
              <a:buClr>
                <a:schemeClr val="accent2"/>
              </a:buClr>
              <a:buSzPts val="1400"/>
              <a:buChar char="■"/>
              <a:defRPr/>
            </a:lvl9pPr>
          </a:lstStyle>
          <a:p>
            <a:endParaRPr/>
          </a:p>
        </p:txBody>
      </p:sp>
      <p:pic>
        <p:nvPicPr>
          <p:cNvPr id="205" name="Google Shape;205;p30"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J1 - Lead Title_B">
  <p:cSld name="CUSTOM_2_2">
    <p:spTree>
      <p:nvGrpSpPr>
        <p:cNvPr id="1" name="Shape 4502"/>
        <p:cNvGrpSpPr/>
        <p:nvPr/>
      </p:nvGrpSpPr>
      <p:grpSpPr>
        <a:xfrm>
          <a:off x="0" y="0"/>
          <a:ext cx="0" cy="0"/>
          <a:chOff x="0" y="0"/>
          <a:chExt cx="0" cy="0"/>
        </a:xfrm>
      </p:grpSpPr>
      <p:pic>
        <p:nvPicPr>
          <p:cNvPr id="4503" name="Google Shape;4503;p49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9143997" cy="5143501"/>
          </a:xfrm>
          <a:prstGeom prst="rect">
            <a:avLst/>
          </a:prstGeom>
          <a:noFill/>
          <a:ln>
            <a:noFill/>
          </a:ln>
        </p:spPr>
      </p:pic>
      <p:sp>
        <p:nvSpPr>
          <p:cNvPr id="4504" name="Google Shape;4504;p494"/>
          <p:cNvSpPr/>
          <p:nvPr/>
        </p:nvSpPr>
        <p:spPr>
          <a:xfrm>
            <a:off x="-150" y="4153500"/>
            <a:ext cx="2241300" cy="99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05" name="Google Shape;4505;p494"/>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506" name="Google Shape;4506;p494"/>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4507" name="Google Shape;4507;p494"/>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508" name="Google Shape;4508;p494"/>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317500" algn="l" rtl="0">
              <a:lnSpc>
                <a:spcPct val="95000"/>
              </a:lnSpc>
              <a:spcBef>
                <a:spcPts val="0"/>
              </a:spcBef>
              <a:spcAft>
                <a:spcPts val="0"/>
              </a:spcAft>
              <a:buSzPts val="1400"/>
              <a:buChar char="●"/>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509" name="Google Shape;4509;p494"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I1 - Learn Title_B">
  <p:cSld name="CUSTOM_2_1_1">
    <p:spTree>
      <p:nvGrpSpPr>
        <p:cNvPr id="1" name="Shape 4510"/>
        <p:cNvGrpSpPr/>
        <p:nvPr/>
      </p:nvGrpSpPr>
      <p:grpSpPr>
        <a:xfrm>
          <a:off x="0" y="0"/>
          <a:ext cx="0" cy="0"/>
          <a:chOff x="0" y="0"/>
          <a:chExt cx="0" cy="0"/>
        </a:xfrm>
      </p:grpSpPr>
      <p:pic>
        <p:nvPicPr>
          <p:cNvPr id="4511" name="Google Shape;4511;p49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9143997" cy="5143501"/>
          </a:xfrm>
          <a:prstGeom prst="rect">
            <a:avLst/>
          </a:prstGeom>
          <a:noFill/>
          <a:ln>
            <a:noFill/>
          </a:ln>
        </p:spPr>
      </p:pic>
      <p:sp>
        <p:nvSpPr>
          <p:cNvPr id="4512" name="Google Shape;4512;p495"/>
          <p:cNvSpPr/>
          <p:nvPr/>
        </p:nvSpPr>
        <p:spPr>
          <a:xfrm>
            <a:off x="-150" y="4153500"/>
            <a:ext cx="2241300" cy="99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13" name="Google Shape;4513;p495"/>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514" name="Google Shape;4514;p495"/>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4515" name="Google Shape;4515;p495"/>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516" name="Google Shape;4516;p495"/>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317500" algn="l" rtl="0">
              <a:lnSpc>
                <a:spcPct val="95000"/>
              </a:lnSpc>
              <a:spcBef>
                <a:spcPts val="0"/>
              </a:spcBef>
              <a:spcAft>
                <a:spcPts val="0"/>
              </a:spcAft>
              <a:buSzPts val="1400"/>
              <a:buChar char="●"/>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517" name="Google Shape;4517;p495"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J1 - Lead Title_A">
  <p:cSld name="BIG_NUMBER_2">
    <p:spTree>
      <p:nvGrpSpPr>
        <p:cNvPr id="1" name="Shape 4518"/>
        <p:cNvGrpSpPr/>
        <p:nvPr/>
      </p:nvGrpSpPr>
      <p:grpSpPr>
        <a:xfrm>
          <a:off x="0" y="0"/>
          <a:ext cx="0" cy="0"/>
          <a:chOff x="0" y="0"/>
          <a:chExt cx="0" cy="0"/>
        </a:xfrm>
      </p:grpSpPr>
      <p:pic>
        <p:nvPicPr>
          <p:cNvPr id="4519" name="Google Shape;4519;p49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 y="675"/>
            <a:ext cx="9141617" cy="5142156"/>
          </a:xfrm>
          <a:prstGeom prst="rect">
            <a:avLst/>
          </a:prstGeom>
          <a:noFill/>
          <a:ln>
            <a:noFill/>
          </a:ln>
        </p:spPr>
      </p:pic>
      <p:sp>
        <p:nvSpPr>
          <p:cNvPr id="4520" name="Google Shape;4520;p496"/>
          <p:cNvSpPr/>
          <p:nvPr/>
        </p:nvSpPr>
        <p:spPr>
          <a:xfrm>
            <a:off x="-150" y="4153500"/>
            <a:ext cx="2241300" cy="99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21" name="Google Shape;4521;p496"/>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522" name="Google Shape;4522;p496"/>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4523" name="Google Shape;4523;p496"/>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524" name="Google Shape;4524;p496"/>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317500" algn="l" rtl="0">
              <a:lnSpc>
                <a:spcPct val="95000"/>
              </a:lnSpc>
              <a:spcBef>
                <a:spcPts val="0"/>
              </a:spcBef>
              <a:spcAft>
                <a:spcPts val="0"/>
              </a:spcAft>
              <a:buSzPts val="1400"/>
              <a:buChar char="●"/>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525" name="Google Shape;4525;p496"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I1 - Learn Title_A">
  <p:cSld name="BIG_NUMBER_1">
    <p:spTree>
      <p:nvGrpSpPr>
        <p:cNvPr id="1" name="Shape 4526"/>
        <p:cNvGrpSpPr/>
        <p:nvPr/>
      </p:nvGrpSpPr>
      <p:grpSpPr>
        <a:xfrm>
          <a:off x="0" y="0"/>
          <a:ext cx="0" cy="0"/>
          <a:chOff x="0" y="0"/>
          <a:chExt cx="0" cy="0"/>
        </a:xfrm>
      </p:grpSpPr>
      <p:pic>
        <p:nvPicPr>
          <p:cNvPr id="4527" name="Google Shape;4527;p49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 y="675"/>
            <a:ext cx="9141617" cy="5142156"/>
          </a:xfrm>
          <a:prstGeom prst="rect">
            <a:avLst/>
          </a:prstGeom>
          <a:noFill/>
          <a:ln>
            <a:noFill/>
          </a:ln>
        </p:spPr>
      </p:pic>
      <p:sp>
        <p:nvSpPr>
          <p:cNvPr id="4528" name="Google Shape;4528;p497"/>
          <p:cNvSpPr/>
          <p:nvPr/>
        </p:nvSpPr>
        <p:spPr>
          <a:xfrm>
            <a:off x="-150" y="4153500"/>
            <a:ext cx="2241300" cy="99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29" name="Google Shape;4529;p497"/>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530" name="Google Shape;4530;p497"/>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4531" name="Google Shape;4531;p497"/>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532" name="Google Shape;4532;p497"/>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317500" algn="l" rtl="0">
              <a:lnSpc>
                <a:spcPct val="95000"/>
              </a:lnSpc>
              <a:spcBef>
                <a:spcPts val="0"/>
              </a:spcBef>
              <a:spcAft>
                <a:spcPts val="0"/>
              </a:spcAft>
              <a:buSzPts val="1400"/>
              <a:buChar char="●"/>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533" name="Google Shape;4533;p497"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H1 - Innovate Title_A">
  <p:cSld name="BIG_NUMBER_1_1">
    <p:spTree>
      <p:nvGrpSpPr>
        <p:cNvPr id="1" name="Shape 4534"/>
        <p:cNvGrpSpPr/>
        <p:nvPr/>
      </p:nvGrpSpPr>
      <p:grpSpPr>
        <a:xfrm>
          <a:off x="0" y="0"/>
          <a:ext cx="0" cy="0"/>
          <a:chOff x="0" y="0"/>
          <a:chExt cx="0" cy="0"/>
        </a:xfrm>
      </p:grpSpPr>
      <p:pic>
        <p:nvPicPr>
          <p:cNvPr id="4535" name="Google Shape;4535;p49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 y="675"/>
            <a:ext cx="9141619" cy="5142155"/>
          </a:xfrm>
          <a:prstGeom prst="rect">
            <a:avLst/>
          </a:prstGeom>
          <a:noFill/>
          <a:ln>
            <a:noFill/>
          </a:ln>
        </p:spPr>
      </p:pic>
      <p:sp>
        <p:nvSpPr>
          <p:cNvPr id="4536" name="Google Shape;4536;p498"/>
          <p:cNvSpPr/>
          <p:nvPr/>
        </p:nvSpPr>
        <p:spPr>
          <a:xfrm>
            <a:off x="-150" y="4153500"/>
            <a:ext cx="2241300" cy="99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37" name="Google Shape;4537;p498"/>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538" name="Google Shape;4538;p498"/>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4539" name="Google Shape;4539;p498"/>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540" name="Google Shape;4540;p498"/>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317500" algn="l" rtl="0">
              <a:lnSpc>
                <a:spcPct val="95000"/>
              </a:lnSpc>
              <a:spcBef>
                <a:spcPts val="0"/>
              </a:spcBef>
              <a:spcAft>
                <a:spcPts val="0"/>
              </a:spcAft>
              <a:buSzPts val="1400"/>
              <a:buChar char="●"/>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541" name="Google Shape;4541;p498"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G1 - Grow Title_A">
  <p:cSld name="BIG_NUMBER_1_1_1">
    <p:spTree>
      <p:nvGrpSpPr>
        <p:cNvPr id="1" name="Shape 4542"/>
        <p:cNvGrpSpPr/>
        <p:nvPr/>
      </p:nvGrpSpPr>
      <p:grpSpPr>
        <a:xfrm>
          <a:off x="0" y="0"/>
          <a:ext cx="0" cy="0"/>
          <a:chOff x="0" y="0"/>
          <a:chExt cx="0" cy="0"/>
        </a:xfrm>
      </p:grpSpPr>
      <p:pic>
        <p:nvPicPr>
          <p:cNvPr id="4543" name="Google Shape;4543;p49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197978" y="0"/>
            <a:ext cx="6946022" cy="5142150"/>
          </a:xfrm>
          <a:prstGeom prst="rect">
            <a:avLst/>
          </a:prstGeom>
          <a:noFill/>
          <a:ln>
            <a:noFill/>
          </a:ln>
        </p:spPr>
      </p:pic>
      <p:sp>
        <p:nvSpPr>
          <p:cNvPr id="4544" name="Google Shape;4544;p499"/>
          <p:cNvSpPr/>
          <p:nvPr/>
        </p:nvSpPr>
        <p:spPr>
          <a:xfrm>
            <a:off x="-150" y="4153500"/>
            <a:ext cx="2241300" cy="99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45" name="Google Shape;4545;p499"/>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24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4546" name="Google Shape;4546;p499"/>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4547" name="Google Shape;4547;p499"/>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548" name="Google Shape;4548;p499"/>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317500" algn="l" rtl="0">
              <a:lnSpc>
                <a:spcPct val="95000"/>
              </a:lnSpc>
              <a:spcBef>
                <a:spcPts val="0"/>
              </a:spcBef>
              <a:spcAft>
                <a:spcPts val="0"/>
              </a:spcAft>
              <a:buSzPts val="1400"/>
              <a:buChar char="●"/>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549" name="Google Shape;4549;p499"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matchingName="Thank You B">
  <p:cSld name="CUSTOM_17">
    <p:spTree>
      <p:nvGrpSpPr>
        <p:cNvPr id="1" name="Shape 4550"/>
        <p:cNvGrpSpPr/>
        <p:nvPr/>
      </p:nvGrpSpPr>
      <p:grpSpPr>
        <a:xfrm>
          <a:off x="0" y="0"/>
          <a:ext cx="0" cy="0"/>
          <a:chOff x="0" y="0"/>
          <a:chExt cx="0" cy="0"/>
        </a:xfrm>
      </p:grpSpPr>
      <p:sp>
        <p:nvSpPr>
          <p:cNvPr id="4551" name="Google Shape;4551;p500"/>
          <p:cNvSpPr txBox="1">
            <a:spLocks noGrp="1"/>
          </p:cNvSpPr>
          <p:nvPr>
            <p:ph type="title"/>
          </p:nvPr>
        </p:nvSpPr>
        <p:spPr>
          <a:xfrm>
            <a:off x="428740" y="47625"/>
            <a:ext cx="8286300" cy="743100"/>
          </a:xfrm>
          <a:prstGeom prst="rect">
            <a:avLst/>
          </a:prstGeom>
        </p:spPr>
        <p:txBody>
          <a:bodyPr spcFirstLastPara="1" wrap="square" lIns="0" tIns="0" rIns="0" bIns="0"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pic>
        <p:nvPicPr>
          <p:cNvPr id="4552" name="Google Shape;4552;p50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 y="0"/>
            <a:ext cx="9141620" cy="5143164"/>
          </a:xfrm>
          <a:prstGeom prst="rect">
            <a:avLst/>
          </a:prstGeom>
          <a:noFill/>
          <a:ln>
            <a:noFill/>
          </a:ln>
        </p:spPr>
      </p:pic>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Thank You A">
  <p:cSld name="CUSTOM_18">
    <p:spTree>
      <p:nvGrpSpPr>
        <p:cNvPr id="1" name="Shape 4553"/>
        <p:cNvGrpSpPr/>
        <p:nvPr/>
      </p:nvGrpSpPr>
      <p:grpSpPr>
        <a:xfrm>
          <a:off x="0" y="0"/>
          <a:ext cx="0" cy="0"/>
          <a:chOff x="0" y="0"/>
          <a:chExt cx="0" cy="0"/>
        </a:xfrm>
      </p:grpSpPr>
      <p:grpSp>
        <p:nvGrpSpPr>
          <p:cNvPr id="4554" name="Google Shape;4554;p501"/>
          <p:cNvGrpSpPr/>
          <p:nvPr/>
        </p:nvGrpSpPr>
        <p:grpSpPr>
          <a:xfrm>
            <a:off x="3311572" y="1388072"/>
            <a:ext cx="1150599" cy="1150200"/>
            <a:chOff x="2747575" y="610575"/>
            <a:chExt cx="1533723" cy="1533600"/>
          </a:xfrm>
        </p:grpSpPr>
        <p:sp>
          <p:nvSpPr>
            <p:cNvPr id="4555" name="Google Shape;4555;p501"/>
            <p:cNvSpPr/>
            <p:nvPr/>
          </p:nvSpPr>
          <p:spPr>
            <a:xfrm>
              <a:off x="2747637" y="610575"/>
              <a:ext cx="1533600" cy="1533600"/>
            </a:xfrm>
            <a:prstGeom prst="ellipse">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4556" name="Google Shape;4556;p501"/>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2747575" y="610700"/>
              <a:ext cx="1533723" cy="1533351"/>
            </a:xfrm>
            <a:prstGeom prst="rect">
              <a:avLst/>
            </a:prstGeom>
            <a:noFill/>
            <a:ln>
              <a:noFill/>
            </a:ln>
          </p:spPr>
        </p:pic>
      </p:grpSp>
      <p:pic>
        <p:nvPicPr>
          <p:cNvPr id="4557" name="Google Shape;4557;p50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32844" y="2378269"/>
            <a:ext cx="5409383" cy="1054723"/>
          </a:xfrm>
          <a:prstGeom prst="rect">
            <a:avLst/>
          </a:prstGeom>
          <a:noFill/>
          <a:ln>
            <a:noFill/>
          </a:ln>
        </p:spPr>
      </p:pic>
      <p:pic>
        <p:nvPicPr>
          <p:cNvPr id="4558" name="Google Shape;4558;p501"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grpSp>
        <p:nvGrpSpPr>
          <p:cNvPr id="4559" name="Google Shape;4559;p501"/>
          <p:cNvGrpSpPr/>
          <p:nvPr/>
        </p:nvGrpSpPr>
        <p:grpSpPr>
          <a:xfrm>
            <a:off x="6865503" y="535507"/>
            <a:ext cx="1885467" cy="2718724"/>
            <a:chOff x="6274850" y="3695700"/>
            <a:chExt cx="1739360" cy="2508742"/>
          </a:xfrm>
        </p:grpSpPr>
        <p:pic>
          <p:nvPicPr>
            <p:cNvPr id="4560" name="Google Shape;4560;p50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flipH="1">
              <a:off x="6598835" y="3695700"/>
              <a:ext cx="1415375" cy="2508252"/>
            </a:xfrm>
            <a:prstGeom prst="rect">
              <a:avLst/>
            </a:prstGeom>
            <a:noFill/>
            <a:ln>
              <a:noFill/>
            </a:ln>
          </p:spPr>
        </p:pic>
        <p:pic>
          <p:nvPicPr>
            <p:cNvPr id="4561" name="Google Shape;4561;p501"/>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rot="-501036">
              <a:off x="7235799" y="5972351"/>
              <a:ext cx="287175" cy="104025"/>
            </a:xfrm>
            <a:prstGeom prst="rect">
              <a:avLst/>
            </a:prstGeom>
            <a:noFill/>
            <a:ln>
              <a:noFill/>
            </a:ln>
          </p:spPr>
        </p:pic>
        <p:pic>
          <p:nvPicPr>
            <p:cNvPr id="4562" name="Google Shape;4562;p501"/>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6274850" y="6082043"/>
              <a:ext cx="337908" cy="122400"/>
            </a:xfrm>
            <a:prstGeom prst="rect">
              <a:avLst/>
            </a:prstGeom>
            <a:noFill/>
            <a:ln>
              <a:noFill/>
            </a:ln>
          </p:spPr>
        </p:pic>
      </p:grpSp>
      <p:pic>
        <p:nvPicPr>
          <p:cNvPr id="4563" name="Google Shape;4563;p501"/>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5957358" y="1956160"/>
            <a:ext cx="2867757" cy="1304664"/>
          </a:xfrm>
          <a:prstGeom prst="rect">
            <a:avLst/>
          </a:prstGeom>
          <a:noFill/>
          <a:ln>
            <a:noFill/>
          </a:ln>
        </p:spPr>
      </p:pic>
      <p:pic>
        <p:nvPicPr>
          <p:cNvPr id="4564" name="Google Shape;4564;p50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7037884" y="1479412"/>
            <a:ext cx="821567" cy="422528"/>
          </a:xfrm>
          <a:prstGeom prst="rect">
            <a:avLst/>
          </a:prstGeom>
          <a:noFill/>
          <a:ln>
            <a:noFill/>
          </a:ln>
        </p:spPr>
      </p:pic>
      <p:pic>
        <p:nvPicPr>
          <p:cNvPr id="4565" name="Google Shape;4565;p501"/>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8394883" y="3110119"/>
            <a:ext cx="486734" cy="176306"/>
          </a:xfrm>
          <a:prstGeom prst="rect">
            <a:avLst/>
          </a:prstGeom>
          <a:noFill/>
          <a:ln>
            <a:noFill/>
          </a:ln>
        </p:spPr>
      </p:pic>
      <p:pic>
        <p:nvPicPr>
          <p:cNvPr id="4566" name="Google Shape;4566;p501"/>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3322603" y="2706167"/>
            <a:ext cx="756929" cy="537986"/>
          </a:xfrm>
          <a:prstGeom prst="rect">
            <a:avLst/>
          </a:prstGeom>
          <a:noFill/>
          <a:ln>
            <a:noFill/>
          </a:ln>
        </p:spPr>
      </p:pic>
      <p:pic>
        <p:nvPicPr>
          <p:cNvPr id="4567" name="Google Shape;4567;p501"/>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5741963" y="1425364"/>
            <a:ext cx="809652" cy="812582"/>
          </a:xfrm>
          <a:prstGeom prst="rect">
            <a:avLst/>
          </a:prstGeom>
          <a:noFill/>
          <a:ln>
            <a:noFill/>
          </a:ln>
        </p:spPr>
      </p:pic>
      <p:pic>
        <p:nvPicPr>
          <p:cNvPr id="4568" name="Google Shape;4568;p501"/>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flipH="1">
            <a:off x="1132779" y="1595582"/>
            <a:ext cx="683583" cy="735169"/>
          </a:xfrm>
          <a:prstGeom prst="rect">
            <a:avLst/>
          </a:prstGeom>
          <a:noFill/>
          <a:ln>
            <a:noFill/>
          </a:ln>
        </p:spPr>
      </p:pic>
      <p:sp>
        <p:nvSpPr>
          <p:cNvPr id="4569" name="Google Shape;4569;p501"/>
          <p:cNvSpPr/>
          <p:nvPr/>
        </p:nvSpPr>
        <p:spPr>
          <a:xfrm>
            <a:off x="1068563" y="3480516"/>
            <a:ext cx="110700" cy="110700"/>
          </a:xfrm>
          <a:prstGeom prst="ellipse">
            <a:avLst/>
          </a:prstGeom>
          <a:solidFill>
            <a:srgbClr val="0A9AD7"/>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70" name="Google Shape;4570;p501"/>
          <p:cNvSpPr/>
          <p:nvPr/>
        </p:nvSpPr>
        <p:spPr>
          <a:xfrm>
            <a:off x="1316896" y="3591098"/>
            <a:ext cx="199200" cy="199200"/>
          </a:xfrm>
          <a:prstGeom prst="ellipse">
            <a:avLst/>
          </a:prstGeom>
          <a:solidFill>
            <a:srgbClr val="AC627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71" name="Google Shape;4571;p501"/>
          <p:cNvSpPr/>
          <p:nvPr/>
        </p:nvSpPr>
        <p:spPr>
          <a:xfrm rot="-10622665">
            <a:off x="3274969" y="1364923"/>
            <a:ext cx="110547" cy="110563"/>
          </a:xfrm>
          <a:prstGeom prst="ellipse">
            <a:avLst/>
          </a:prstGeom>
          <a:solidFill>
            <a:srgbClr val="FCC00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72" name="Google Shape;4572;p501"/>
          <p:cNvSpPr/>
          <p:nvPr/>
        </p:nvSpPr>
        <p:spPr>
          <a:xfrm rot="-10623594">
            <a:off x="1024561" y="1483730"/>
            <a:ext cx="198862" cy="198862"/>
          </a:xfrm>
          <a:prstGeom prst="ellipse">
            <a:avLst/>
          </a:prstGeom>
          <a:solidFill>
            <a:srgbClr val="032D6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73" name="Google Shape;4573;p501"/>
          <p:cNvSpPr/>
          <p:nvPr/>
        </p:nvSpPr>
        <p:spPr>
          <a:xfrm>
            <a:off x="6521932" y="1362059"/>
            <a:ext cx="116400" cy="116400"/>
          </a:xfrm>
          <a:prstGeom prst="ellipse">
            <a:avLst/>
          </a:prstGeom>
          <a:solidFill>
            <a:srgbClr val="0A9AD7"/>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4574" name="Google Shape;4574;p501"/>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5723231" y="3375638"/>
            <a:ext cx="617794" cy="65063"/>
          </a:xfrm>
          <a:prstGeom prst="rect">
            <a:avLst/>
          </a:prstGeom>
          <a:noFill/>
          <a:ln>
            <a:noFill/>
          </a:ln>
        </p:spPr>
      </p:pic>
      <p:pic>
        <p:nvPicPr>
          <p:cNvPr id="4575" name="Google Shape;4575;p501"/>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6551822" y="3453902"/>
            <a:ext cx="617794" cy="65063"/>
          </a:xfrm>
          <a:prstGeom prst="rect">
            <a:avLst/>
          </a:prstGeom>
          <a:noFill/>
          <a:ln>
            <a:noFill/>
          </a:ln>
        </p:spPr>
      </p:pic>
      <p:pic>
        <p:nvPicPr>
          <p:cNvPr id="4576" name="Google Shape;4576;p501"/>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6983900" y="3474811"/>
            <a:ext cx="617794" cy="65063"/>
          </a:xfrm>
          <a:prstGeom prst="rect">
            <a:avLst/>
          </a:prstGeom>
          <a:noFill/>
          <a:ln>
            <a:noFill/>
          </a:ln>
        </p:spPr>
      </p:pic>
      <p:pic>
        <p:nvPicPr>
          <p:cNvPr id="4577" name="Google Shape;4577;p501"/>
          <p:cNvPicPr preferRelativeResize="0"/>
          <p:nvPr/>
        </p:nvPicPr>
        <p:blipFill>
          <a:blip r:embed="rId15" cstate="email">
            <a:alphaModFix/>
            <a:extLst>
              <a:ext uri="{28A0092B-C50C-407E-A947-70E740481C1C}">
                <a14:useLocalDpi xmlns:a14="http://schemas.microsoft.com/office/drawing/2010/main"/>
              </a:ext>
            </a:extLst>
          </a:blip>
          <a:stretch>
            <a:fillRect/>
          </a:stretch>
        </p:blipFill>
        <p:spPr>
          <a:xfrm>
            <a:off x="7721470" y="3763481"/>
            <a:ext cx="757136" cy="136331"/>
          </a:xfrm>
          <a:prstGeom prst="rect">
            <a:avLst/>
          </a:prstGeom>
          <a:noFill/>
          <a:ln>
            <a:noFill/>
          </a:ln>
        </p:spPr>
      </p:pic>
      <p:pic>
        <p:nvPicPr>
          <p:cNvPr id="4578" name="Google Shape;4578;p501"/>
          <p:cNvPicPr preferRelativeResize="0"/>
          <p:nvPr/>
        </p:nvPicPr>
        <p:blipFill>
          <a:blip r:embed="rId16" cstate="email">
            <a:alphaModFix/>
            <a:extLst>
              <a:ext uri="{28A0092B-C50C-407E-A947-70E740481C1C}">
                <a14:useLocalDpi xmlns:a14="http://schemas.microsoft.com/office/drawing/2010/main"/>
              </a:ext>
            </a:extLst>
          </a:blip>
          <a:stretch>
            <a:fillRect/>
          </a:stretch>
        </p:blipFill>
        <p:spPr>
          <a:xfrm flipH="1">
            <a:off x="5707299" y="2424161"/>
            <a:ext cx="649988" cy="974981"/>
          </a:xfrm>
          <a:prstGeom prst="rect">
            <a:avLst/>
          </a:prstGeom>
          <a:noFill/>
          <a:ln>
            <a:noFill/>
          </a:ln>
        </p:spPr>
      </p:pic>
      <p:pic>
        <p:nvPicPr>
          <p:cNvPr id="4579" name="Google Shape;4579;p501"/>
          <p:cNvPicPr preferRelativeResize="0"/>
          <p:nvPr/>
        </p:nvPicPr>
        <p:blipFill>
          <a:blip r:embed="rId17" cstate="email">
            <a:alphaModFix/>
            <a:extLst>
              <a:ext uri="{28A0092B-C50C-407E-A947-70E740481C1C}">
                <a14:useLocalDpi xmlns:a14="http://schemas.microsoft.com/office/drawing/2010/main"/>
              </a:ext>
            </a:extLst>
          </a:blip>
          <a:stretch>
            <a:fillRect/>
          </a:stretch>
        </p:blipFill>
        <p:spPr>
          <a:xfrm flipH="1">
            <a:off x="6326731" y="1997291"/>
            <a:ext cx="1333292" cy="1553588"/>
          </a:xfrm>
          <a:prstGeom prst="rect">
            <a:avLst/>
          </a:prstGeom>
          <a:noFill/>
          <a:ln>
            <a:noFill/>
          </a:ln>
        </p:spPr>
      </p:pic>
      <p:grpSp>
        <p:nvGrpSpPr>
          <p:cNvPr id="4580" name="Google Shape;4580;p501"/>
          <p:cNvGrpSpPr/>
          <p:nvPr/>
        </p:nvGrpSpPr>
        <p:grpSpPr>
          <a:xfrm>
            <a:off x="7011948" y="3386246"/>
            <a:ext cx="985639" cy="301431"/>
            <a:chOff x="5003744" y="2505074"/>
            <a:chExt cx="1314186" cy="401908"/>
          </a:xfrm>
        </p:grpSpPr>
        <p:pic>
          <p:nvPicPr>
            <p:cNvPr id="4581" name="Google Shape;4581;p501"/>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5446274" y="2560263"/>
              <a:ext cx="871656" cy="346719"/>
            </a:xfrm>
            <a:prstGeom prst="rect">
              <a:avLst/>
            </a:prstGeom>
            <a:noFill/>
            <a:ln>
              <a:noFill/>
            </a:ln>
          </p:spPr>
        </p:pic>
        <p:pic>
          <p:nvPicPr>
            <p:cNvPr id="4582" name="Google Shape;4582;p501"/>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5003744" y="2505074"/>
              <a:ext cx="885626" cy="401908"/>
            </a:xfrm>
            <a:prstGeom prst="rect">
              <a:avLst/>
            </a:prstGeom>
            <a:noFill/>
            <a:ln>
              <a:noFill/>
            </a:ln>
          </p:spPr>
        </p:pic>
      </p:grpSp>
      <p:pic>
        <p:nvPicPr>
          <p:cNvPr id="4583" name="Google Shape;4583;p501"/>
          <p:cNvPicPr preferRelativeResize="0"/>
          <p:nvPr/>
        </p:nvPicPr>
        <p:blipFill>
          <a:blip r:embed="rId20" cstate="email">
            <a:alphaModFix/>
            <a:extLst>
              <a:ext uri="{28A0092B-C50C-407E-A947-70E740481C1C}">
                <a14:useLocalDpi xmlns:a14="http://schemas.microsoft.com/office/drawing/2010/main"/>
              </a:ext>
            </a:extLst>
          </a:blip>
          <a:stretch>
            <a:fillRect/>
          </a:stretch>
        </p:blipFill>
        <p:spPr>
          <a:xfrm flipH="1">
            <a:off x="7563751" y="1742841"/>
            <a:ext cx="1120182" cy="2090950"/>
          </a:xfrm>
          <a:prstGeom prst="rect">
            <a:avLst/>
          </a:prstGeom>
          <a:noFill/>
          <a:ln>
            <a:noFill/>
          </a:ln>
        </p:spPr>
      </p:pic>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D2 Basic Design Content_1">
  <p:cSld name="CUSTOM_20">
    <p:spTree>
      <p:nvGrpSpPr>
        <p:cNvPr id="1" name="Shape 4584"/>
        <p:cNvGrpSpPr/>
        <p:nvPr/>
      </p:nvGrpSpPr>
      <p:grpSpPr>
        <a:xfrm>
          <a:off x="0" y="0"/>
          <a:ext cx="0" cy="0"/>
          <a:chOff x="0" y="0"/>
          <a:chExt cx="0" cy="0"/>
        </a:xfrm>
      </p:grpSpPr>
      <p:sp>
        <p:nvSpPr>
          <p:cNvPr id="4585" name="Google Shape;4585;p502"/>
          <p:cNvSpPr txBox="1">
            <a:spLocks noGrp="1"/>
          </p:cNvSpPr>
          <p:nvPr>
            <p:ph type="body" idx="1"/>
          </p:nvPr>
        </p:nvSpPr>
        <p:spPr>
          <a:xfrm>
            <a:off x="403676" y="1586175"/>
            <a:ext cx="1658100" cy="312690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434343"/>
              </a:buClr>
              <a:buSzPts val="1000"/>
              <a:buFont typeface="Salesforce Sans Light"/>
              <a:buNone/>
              <a:defRPr sz="1000" i="0" u="none" strike="noStrike" cap="none">
                <a:solidFill>
                  <a:srgbClr val="434343"/>
                </a:solidFill>
                <a:latin typeface="Salesforce Sans Light"/>
                <a:ea typeface="Salesforce Sans Light"/>
                <a:cs typeface="Salesforce Sans Light"/>
                <a:sym typeface="Salesforce Sans Light"/>
              </a:defRPr>
            </a:lvl1pPr>
            <a:lvl2pPr marL="914400" marR="0" lvl="1" indent="-279400" algn="l" rtl="0">
              <a:lnSpc>
                <a:spcPct val="110000"/>
              </a:lnSpc>
              <a:spcBef>
                <a:spcPts val="0"/>
              </a:spcBef>
              <a:spcAft>
                <a:spcPts val="0"/>
              </a:spcAft>
              <a:buClr>
                <a:srgbClr val="434343"/>
              </a:buClr>
              <a:buSzPts val="800"/>
              <a:buFont typeface="Salesforce Sans Light"/>
              <a:buChar char="•"/>
              <a:defRPr sz="800" i="0" u="none" strike="noStrike" cap="none">
                <a:solidFill>
                  <a:srgbClr val="434343"/>
                </a:solidFill>
                <a:latin typeface="Salesforce Sans Light"/>
                <a:ea typeface="Salesforce Sans Light"/>
                <a:cs typeface="Salesforce Sans Light"/>
                <a:sym typeface="Salesforce Sans Light"/>
              </a:defRPr>
            </a:lvl2pPr>
            <a:lvl3pPr marL="1371600" marR="0" lvl="2" indent="-279400" algn="l" rtl="0">
              <a:lnSpc>
                <a:spcPct val="110000"/>
              </a:lnSpc>
              <a:spcBef>
                <a:spcPts val="0"/>
              </a:spcBef>
              <a:spcAft>
                <a:spcPts val="0"/>
              </a:spcAft>
              <a:buClr>
                <a:srgbClr val="434343"/>
              </a:buClr>
              <a:buSzPts val="800"/>
              <a:buFont typeface="Salesforce Sans Light"/>
              <a:buChar char="•"/>
              <a:defRPr sz="800" i="0" u="none" strike="noStrike" cap="none">
                <a:solidFill>
                  <a:srgbClr val="434343"/>
                </a:solidFill>
                <a:latin typeface="Salesforce Sans Light"/>
                <a:ea typeface="Salesforce Sans Light"/>
                <a:cs typeface="Salesforce Sans Light"/>
                <a:sym typeface="Salesforce Sans Light"/>
              </a:defRPr>
            </a:lvl3pPr>
            <a:lvl4pPr marL="1828800" marR="0" lvl="3" indent="-279400" algn="l" rtl="0">
              <a:lnSpc>
                <a:spcPct val="110000"/>
              </a:lnSpc>
              <a:spcBef>
                <a:spcPts val="0"/>
              </a:spcBef>
              <a:spcAft>
                <a:spcPts val="0"/>
              </a:spcAft>
              <a:buClr>
                <a:srgbClr val="434343"/>
              </a:buClr>
              <a:buSzPts val="800"/>
              <a:buFont typeface="Salesforce Sans Light"/>
              <a:buChar char="•"/>
              <a:defRPr sz="800" i="0" u="none" strike="noStrike" cap="none">
                <a:solidFill>
                  <a:srgbClr val="434343"/>
                </a:solidFill>
                <a:latin typeface="Salesforce Sans Light"/>
                <a:ea typeface="Salesforce Sans Light"/>
                <a:cs typeface="Salesforce Sans Light"/>
                <a:sym typeface="Salesforce Sans Light"/>
              </a:defRPr>
            </a:lvl4pPr>
            <a:lvl5pPr marL="2286000" marR="0" lvl="4" indent="-228600" algn="l" rtl="0">
              <a:lnSpc>
                <a:spcPct val="110000"/>
              </a:lnSpc>
              <a:spcBef>
                <a:spcPts val="0"/>
              </a:spcBef>
              <a:spcAft>
                <a:spcPts val="0"/>
              </a:spcAft>
              <a:buClr>
                <a:srgbClr val="434343"/>
              </a:buClr>
              <a:buSzPts val="800"/>
              <a:buFont typeface="Salesforce Sans Light"/>
              <a:buNone/>
              <a:defRPr sz="800" i="0" u="none" strike="noStrike" cap="none">
                <a:solidFill>
                  <a:srgbClr val="434343"/>
                </a:solidFill>
                <a:latin typeface="Salesforce Sans Light"/>
                <a:ea typeface="Salesforce Sans Light"/>
                <a:cs typeface="Salesforce Sans Light"/>
                <a:sym typeface="Salesforce Sans Light"/>
              </a:defRPr>
            </a:lvl5pPr>
            <a:lvl6pPr marL="2743200" marR="0" lvl="5" indent="-279400" algn="l" rtl="0">
              <a:lnSpc>
                <a:spcPct val="110000"/>
              </a:lnSpc>
              <a:spcBef>
                <a:spcPts val="0"/>
              </a:spcBef>
              <a:spcAft>
                <a:spcPts val="0"/>
              </a:spcAft>
              <a:buClr>
                <a:srgbClr val="434343"/>
              </a:buClr>
              <a:buSzPts val="800"/>
              <a:buFont typeface="Salesforce Sans Light"/>
              <a:buChar char="•"/>
              <a:defRPr sz="800" i="0" u="none" strike="noStrike" cap="none">
                <a:solidFill>
                  <a:srgbClr val="434343"/>
                </a:solidFill>
                <a:latin typeface="Salesforce Sans Light"/>
                <a:ea typeface="Salesforce Sans Light"/>
                <a:cs typeface="Salesforce Sans Light"/>
                <a:sym typeface="Salesforce Sans Light"/>
              </a:defRPr>
            </a:lvl6pPr>
            <a:lvl7pPr marL="3200400" marR="0" lvl="6" indent="-279400" algn="l" rtl="0">
              <a:lnSpc>
                <a:spcPct val="110000"/>
              </a:lnSpc>
              <a:spcBef>
                <a:spcPts val="0"/>
              </a:spcBef>
              <a:spcAft>
                <a:spcPts val="0"/>
              </a:spcAft>
              <a:buClr>
                <a:srgbClr val="434343"/>
              </a:buClr>
              <a:buSzPts val="800"/>
              <a:buFont typeface="Salesforce Sans Light"/>
              <a:buChar char="•"/>
              <a:defRPr sz="800" i="0" u="none" strike="noStrike" cap="none">
                <a:solidFill>
                  <a:srgbClr val="434343"/>
                </a:solidFill>
                <a:latin typeface="Salesforce Sans Light"/>
                <a:ea typeface="Salesforce Sans Light"/>
                <a:cs typeface="Salesforce Sans Light"/>
                <a:sym typeface="Salesforce Sans Light"/>
              </a:defRPr>
            </a:lvl7pPr>
            <a:lvl8pPr marL="3657600" marR="0" lvl="7" indent="-279400" algn="l" rtl="0">
              <a:lnSpc>
                <a:spcPct val="110000"/>
              </a:lnSpc>
              <a:spcBef>
                <a:spcPts val="0"/>
              </a:spcBef>
              <a:spcAft>
                <a:spcPts val="0"/>
              </a:spcAft>
              <a:buClr>
                <a:srgbClr val="434343"/>
              </a:buClr>
              <a:buSzPts val="800"/>
              <a:buFont typeface="Salesforce Sans Light"/>
              <a:buChar char="•"/>
              <a:defRPr sz="800" i="0" u="none" strike="noStrike" cap="none">
                <a:solidFill>
                  <a:srgbClr val="434343"/>
                </a:solidFill>
                <a:latin typeface="Salesforce Sans Light"/>
                <a:ea typeface="Salesforce Sans Light"/>
                <a:cs typeface="Salesforce Sans Light"/>
                <a:sym typeface="Salesforce Sans Light"/>
              </a:defRPr>
            </a:lvl8pPr>
            <a:lvl9pPr marL="4114800" marR="0" lvl="8" indent="-279400" algn="l" rtl="0">
              <a:lnSpc>
                <a:spcPct val="110000"/>
              </a:lnSpc>
              <a:spcBef>
                <a:spcPts val="0"/>
              </a:spcBef>
              <a:spcAft>
                <a:spcPts val="0"/>
              </a:spcAft>
              <a:buClr>
                <a:srgbClr val="434343"/>
              </a:buClr>
              <a:buSzPts val="800"/>
              <a:buFont typeface="Salesforce Sans Light"/>
              <a:buChar char="•"/>
              <a:defRPr sz="800" i="0" u="none" strike="noStrike" cap="none">
                <a:solidFill>
                  <a:srgbClr val="434343"/>
                </a:solidFill>
                <a:latin typeface="Salesforce Sans Light"/>
                <a:ea typeface="Salesforce Sans Light"/>
                <a:cs typeface="Salesforce Sans Light"/>
                <a:sym typeface="Salesforce Sans Light"/>
              </a:defRPr>
            </a:lvl9pPr>
          </a:lstStyle>
          <a:p>
            <a:endParaRPr/>
          </a:p>
        </p:txBody>
      </p:sp>
      <p:sp>
        <p:nvSpPr>
          <p:cNvPr id="4586" name="Google Shape;4586;p502"/>
          <p:cNvSpPr txBox="1">
            <a:spLocks noGrp="1"/>
          </p:cNvSpPr>
          <p:nvPr>
            <p:ph type="subTitle" idx="2"/>
          </p:nvPr>
        </p:nvSpPr>
        <p:spPr>
          <a:xfrm>
            <a:off x="403676" y="194125"/>
            <a:ext cx="1485300" cy="178800"/>
          </a:xfrm>
          <a:prstGeom prst="rect">
            <a:avLst/>
          </a:prstGeom>
        </p:spPr>
        <p:txBody>
          <a:bodyPr spcFirstLastPara="1" wrap="square" lIns="0" tIns="0" rIns="0" bIns="0" anchor="t" anchorCtr="0">
            <a:noAutofit/>
          </a:bodyPr>
          <a:lstStyle>
            <a:lvl1pPr lvl="0" rtl="0">
              <a:spcBef>
                <a:spcPts val="0"/>
              </a:spcBef>
              <a:spcAft>
                <a:spcPts val="0"/>
              </a:spcAft>
              <a:buNone/>
              <a:defRPr sz="600">
                <a:solidFill>
                  <a:schemeClr val="dk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7" name="Google Shape;4587;p502"/>
          <p:cNvSpPr txBox="1">
            <a:spLocks noGrp="1"/>
          </p:cNvSpPr>
          <p:nvPr>
            <p:ph type="sldNum" idx="12"/>
          </p:nvPr>
        </p:nvSpPr>
        <p:spPr>
          <a:xfrm>
            <a:off x="8385258" y="4878100"/>
            <a:ext cx="541800" cy="137400"/>
          </a:xfrm>
          <a:prstGeom prst="rect">
            <a:avLst/>
          </a:prstGeom>
          <a:noFill/>
          <a:ln>
            <a:noFill/>
          </a:ln>
        </p:spPr>
        <p:txBody>
          <a:bodyPr spcFirstLastPara="1" wrap="square" lIns="0" tIns="0" rIns="0" bIns="0" anchor="t" anchorCtr="0">
            <a:noAutofit/>
          </a:bodyPr>
          <a:lstStyle>
            <a:lvl1pPr lvl="0" algn="r" rtl="0">
              <a:buNone/>
              <a:defRPr sz="600">
                <a:solidFill>
                  <a:schemeClr val="dk1"/>
                </a:solidFill>
                <a:latin typeface="Proxima Nova"/>
                <a:ea typeface="Proxima Nova"/>
                <a:cs typeface="Proxima Nova"/>
                <a:sym typeface="Proxima Nova"/>
              </a:defRPr>
            </a:lvl1pPr>
            <a:lvl2pPr lvl="1" algn="r" rtl="0">
              <a:buNone/>
              <a:defRPr sz="600">
                <a:solidFill>
                  <a:schemeClr val="dk1"/>
                </a:solidFill>
                <a:latin typeface="Proxima Nova"/>
                <a:ea typeface="Proxima Nova"/>
                <a:cs typeface="Proxima Nova"/>
                <a:sym typeface="Proxima Nova"/>
              </a:defRPr>
            </a:lvl2pPr>
            <a:lvl3pPr lvl="2" algn="r" rtl="0">
              <a:buNone/>
              <a:defRPr sz="600">
                <a:solidFill>
                  <a:schemeClr val="dk1"/>
                </a:solidFill>
                <a:latin typeface="Proxima Nova"/>
                <a:ea typeface="Proxima Nova"/>
                <a:cs typeface="Proxima Nova"/>
                <a:sym typeface="Proxima Nova"/>
              </a:defRPr>
            </a:lvl3pPr>
            <a:lvl4pPr lvl="3" algn="r" rtl="0">
              <a:buNone/>
              <a:defRPr sz="600">
                <a:solidFill>
                  <a:schemeClr val="dk1"/>
                </a:solidFill>
                <a:latin typeface="Proxima Nova"/>
                <a:ea typeface="Proxima Nova"/>
                <a:cs typeface="Proxima Nova"/>
                <a:sym typeface="Proxima Nova"/>
              </a:defRPr>
            </a:lvl4pPr>
            <a:lvl5pPr lvl="4" algn="r" rtl="0">
              <a:buNone/>
              <a:defRPr sz="600">
                <a:solidFill>
                  <a:schemeClr val="dk1"/>
                </a:solidFill>
                <a:latin typeface="Proxima Nova"/>
                <a:ea typeface="Proxima Nova"/>
                <a:cs typeface="Proxima Nova"/>
                <a:sym typeface="Proxima Nova"/>
              </a:defRPr>
            </a:lvl5pPr>
            <a:lvl6pPr lvl="5" algn="r" rtl="0">
              <a:buNone/>
              <a:defRPr sz="600">
                <a:solidFill>
                  <a:schemeClr val="dk1"/>
                </a:solidFill>
                <a:latin typeface="Proxima Nova"/>
                <a:ea typeface="Proxima Nova"/>
                <a:cs typeface="Proxima Nova"/>
                <a:sym typeface="Proxima Nova"/>
              </a:defRPr>
            </a:lvl6pPr>
            <a:lvl7pPr lvl="6" algn="r" rtl="0">
              <a:buNone/>
              <a:defRPr sz="600">
                <a:solidFill>
                  <a:schemeClr val="dk1"/>
                </a:solidFill>
                <a:latin typeface="Proxima Nova"/>
                <a:ea typeface="Proxima Nova"/>
                <a:cs typeface="Proxima Nova"/>
                <a:sym typeface="Proxima Nova"/>
              </a:defRPr>
            </a:lvl7pPr>
            <a:lvl8pPr lvl="7" algn="r" rtl="0">
              <a:buNone/>
              <a:defRPr sz="600">
                <a:solidFill>
                  <a:schemeClr val="dk1"/>
                </a:solidFill>
                <a:latin typeface="Proxima Nova"/>
                <a:ea typeface="Proxima Nova"/>
                <a:cs typeface="Proxima Nova"/>
                <a:sym typeface="Proxima Nova"/>
              </a:defRPr>
            </a:lvl8pPr>
            <a:lvl9pPr lvl="8" algn="r" rtl="0">
              <a:buNone/>
              <a:defRPr sz="6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
        <p:nvSpPr>
          <p:cNvPr id="4588" name="Google Shape;4588;p502"/>
          <p:cNvSpPr txBox="1">
            <a:spLocks noGrp="1"/>
          </p:cNvSpPr>
          <p:nvPr>
            <p:ph type="title"/>
          </p:nvPr>
        </p:nvSpPr>
        <p:spPr>
          <a:xfrm>
            <a:off x="403676" y="807275"/>
            <a:ext cx="1892400" cy="605400"/>
          </a:xfrm>
          <a:prstGeom prst="rect">
            <a:avLst/>
          </a:prstGeom>
          <a:noFill/>
          <a:ln>
            <a:noFill/>
          </a:ln>
        </p:spPr>
        <p:txBody>
          <a:bodyPr spcFirstLastPara="1" wrap="square" lIns="0" tIns="0" rIns="0" bIns="0" anchor="t" anchorCtr="0">
            <a:noAutofit/>
          </a:bodyPr>
          <a:lstStyle>
            <a:lvl1pPr marL="0" marR="0" lvl="0" indent="0" algn="l" rtl="0">
              <a:lnSpc>
                <a:spcPct val="80000"/>
              </a:lnSpc>
              <a:spcBef>
                <a:spcPts val="0"/>
              </a:spcBef>
              <a:spcAft>
                <a:spcPts val="0"/>
              </a:spcAft>
              <a:buClr>
                <a:schemeClr val="dk1"/>
              </a:buClr>
              <a:buSzPts val="1000"/>
              <a:buFont typeface="Proxima Nova"/>
              <a:buNone/>
              <a:defRPr sz="2200" b="1" i="0" u="none" strike="noStrike" cap="none">
                <a:solidFill>
                  <a:schemeClr val="dk1"/>
                </a:solidFill>
                <a:latin typeface="Proxima Nova"/>
                <a:ea typeface="Proxima Nova"/>
                <a:cs typeface="Proxima Nova"/>
                <a:sym typeface="Proxima Nova"/>
              </a:defRPr>
            </a:lvl1pPr>
            <a:lvl2pPr marL="0" marR="0" lvl="1" indent="0" algn="l" rtl="0">
              <a:spcBef>
                <a:spcPts val="0"/>
              </a:spcBef>
              <a:spcAft>
                <a:spcPts val="0"/>
              </a:spcAft>
              <a:buClr>
                <a:schemeClr val="accent1"/>
              </a:buClr>
              <a:buSzPts val="1100"/>
              <a:buFont typeface="Proxima Nova"/>
              <a:buNone/>
              <a:defRPr sz="2400" b="1" i="0" u="none" strike="noStrike" cap="none">
                <a:solidFill>
                  <a:schemeClr val="accent1"/>
                </a:solidFill>
                <a:latin typeface="Proxima Nova"/>
                <a:ea typeface="Proxima Nova"/>
                <a:cs typeface="Proxima Nova"/>
                <a:sym typeface="Proxima Nova"/>
              </a:defRPr>
            </a:lvl2pPr>
            <a:lvl3pPr marL="0" marR="0" lvl="2" indent="0" algn="l" rtl="0">
              <a:spcBef>
                <a:spcPts val="0"/>
              </a:spcBef>
              <a:spcAft>
                <a:spcPts val="0"/>
              </a:spcAft>
              <a:buClr>
                <a:schemeClr val="accent1"/>
              </a:buClr>
              <a:buSzPts val="1100"/>
              <a:buFont typeface="Proxima Nova"/>
              <a:buNone/>
              <a:defRPr sz="2400" b="1" i="0" u="none" strike="noStrike" cap="none">
                <a:solidFill>
                  <a:schemeClr val="accent1"/>
                </a:solidFill>
                <a:latin typeface="Proxima Nova"/>
                <a:ea typeface="Proxima Nova"/>
                <a:cs typeface="Proxima Nova"/>
                <a:sym typeface="Proxima Nova"/>
              </a:defRPr>
            </a:lvl3pPr>
            <a:lvl4pPr marL="0" marR="0" lvl="3" indent="0" algn="l" rtl="0">
              <a:spcBef>
                <a:spcPts val="0"/>
              </a:spcBef>
              <a:spcAft>
                <a:spcPts val="0"/>
              </a:spcAft>
              <a:buClr>
                <a:schemeClr val="accent1"/>
              </a:buClr>
              <a:buSzPts val="1100"/>
              <a:buFont typeface="Proxima Nova"/>
              <a:buNone/>
              <a:defRPr sz="2400" b="1" i="0" u="none" strike="noStrike" cap="none">
                <a:solidFill>
                  <a:schemeClr val="accent1"/>
                </a:solidFill>
                <a:latin typeface="Proxima Nova"/>
                <a:ea typeface="Proxima Nova"/>
                <a:cs typeface="Proxima Nova"/>
                <a:sym typeface="Proxima Nova"/>
              </a:defRPr>
            </a:lvl4pPr>
            <a:lvl5pPr marL="0" marR="0" lvl="4" indent="0" algn="l" rtl="0">
              <a:spcBef>
                <a:spcPts val="0"/>
              </a:spcBef>
              <a:spcAft>
                <a:spcPts val="0"/>
              </a:spcAft>
              <a:buClr>
                <a:schemeClr val="accent1"/>
              </a:buClr>
              <a:buSzPts val="1100"/>
              <a:buFont typeface="Proxima Nova"/>
              <a:buNone/>
              <a:defRPr sz="2400" b="1" i="0" u="none" strike="noStrike" cap="none">
                <a:solidFill>
                  <a:schemeClr val="accent1"/>
                </a:solidFill>
                <a:latin typeface="Proxima Nova"/>
                <a:ea typeface="Proxima Nova"/>
                <a:cs typeface="Proxima Nova"/>
                <a:sym typeface="Proxima Nova"/>
              </a:defRPr>
            </a:lvl5pPr>
            <a:lvl6pPr marL="342900" marR="0" lvl="5" indent="0" algn="l" rtl="0">
              <a:spcBef>
                <a:spcPts val="0"/>
              </a:spcBef>
              <a:spcAft>
                <a:spcPts val="0"/>
              </a:spcAft>
              <a:buClr>
                <a:schemeClr val="accent1"/>
              </a:buClr>
              <a:buSzPts val="1100"/>
              <a:buFont typeface="Proxima Nova"/>
              <a:buNone/>
              <a:defRPr sz="2400" b="1" i="0" u="none" strike="noStrike" cap="none">
                <a:solidFill>
                  <a:schemeClr val="accent1"/>
                </a:solidFill>
                <a:latin typeface="Proxima Nova"/>
                <a:ea typeface="Proxima Nova"/>
                <a:cs typeface="Proxima Nova"/>
                <a:sym typeface="Proxima Nova"/>
              </a:defRPr>
            </a:lvl6pPr>
            <a:lvl7pPr marL="685800" marR="0" lvl="6" indent="0" algn="l" rtl="0">
              <a:spcBef>
                <a:spcPts val="0"/>
              </a:spcBef>
              <a:spcAft>
                <a:spcPts val="0"/>
              </a:spcAft>
              <a:buClr>
                <a:schemeClr val="accent1"/>
              </a:buClr>
              <a:buSzPts val="1100"/>
              <a:buFont typeface="Proxima Nova"/>
              <a:buNone/>
              <a:defRPr sz="2400" b="1" i="0" u="none" strike="noStrike" cap="none">
                <a:solidFill>
                  <a:schemeClr val="accent1"/>
                </a:solidFill>
                <a:latin typeface="Proxima Nova"/>
                <a:ea typeface="Proxima Nova"/>
                <a:cs typeface="Proxima Nova"/>
                <a:sym typeface="Proxima Nova"/>
              </a:defRPr>
            </a:lvl7pPr>
            <a:lvl8pPr marL="1028700" marR="0" lvl="7" indent="0" algn="l" rtl="0">
              <a:spcBef>
                <a:spcPts val="0"/>
              </a:spcBef>
              <a:spcAft>
                <a:spcPts val="0"/>
              </a:spcAft>
              <a:buClr>
                <a:schemeClr val="accent1"/>
              </a:buClr>
              <a:buSzPts val="1100"/>
              <a:buFont typeface="Proxima Nova"/>
              <a:buNone/>
              <a:defRPr sz="2400" b="1" i="0" u="none" strike="noStrike" cap="none">
                <a:solidFill>
                  <a:schemeClr val="accent1"/>
                </a:solidFill>
                <a:latin typeface="Proxima Nova"/>
                <a:ea typeface="Proxima Nova"/>
                <a:cs typeface="Proxima Nova"/>
                <a:sym typeface="Proxima Nova"/>
              </a:defRPr>
            </a:lvl8pPr>
            <a:lvl9pPr marL="1371600" marR="0" lvl="8" indent="0" algn="l" rtl="0">
              <a:spcBef>
                <a:spcPts val="0"/>
              </a:spcBef>
              <a:spcAft>
                <a:spcPts val="0"/>
              </a:spcAft>
              <a:buClr>
                <a:schemeClr val="accent1"/>
              </a:buClr>
              <a:buSzPts val="1100"/>
              <a:buFont typeface="Proxima Nova"/>
              <a:buNone/>
              <a:defRPr sz="2400" b="1" i="0" u="none" strike="noStrike" cap="none">
                <a:solidFill>
                  <a:schemeClr val="accent1"/>
                </a:solidFill>
                <a:latin typeface="Proxima Nova"/>
                <a:ea typeface="Proxima Nova"/>
                <a:cs typeface="Proxima Nova"/>
                <a:sym typeface="Proxima Nova"/>
              </a:defRPr>
            </a:lvl9pPr>
          </a:lstStyle>
          <a:p>
            <a:endParaRPr/>
          </a:p>
        </p:txBody>
      </p:sp>
      <p:sp>
        <p:nvSpPr>
          <p:cNvPr id="4589" name="Google Shape;4589;p502"/>
          <p:cNvSpPr txBox="1"/>
          <p:nvPr/>
        </p:nvSpPr>
        <p:spPr>
          <a:xfrm>
            <a:off x="2496459" y="105925"/>
            <a:ext cx="2420400" cy="88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600">
                <a:solidFill>
                  <a:schemeClr val="dk1"/>
                </a:solidFill>
                <a:latin typeface="Proxima Nova"/>
                <a:ea typeface="Proxima Nova"/>
                <a:cs typeface="Proxima Nova"/>
                <a:sym typeface="Proxima Nova"/>
              </a:rPr>
              <a:t>Podcast Creative Toolkit                          EMEA          </a:t>
            </a:r>
            <a:endParaRPr sz="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600">
              <a:solidFill>
                <a:schemeClr val="dk1"/>
              </a:solidFill>
              <a:latin typeface="Proxima Nova"/>
              <a:ea typeface="Proxima Nova"/>
              <a:cs typeface="Proxima Nova"/>
              <a:sym typeface="Proxima Nova"/>
            </a:endParaRPr>
          </a:p>
        </p:txBody>
      </p:sp>
      <p:sp>
        <p:nvSpPr>
          <p:cNvPr id="4590" name="Google Shape;4590;p502"/>
          <p:cNvSpPr/>
          <p:nvPr/>
        </p:nvSpPr>
        <p:spPr>
          <a:xfrm>
            <a:off x="2426654" y="104400"/>
            <a:ext cx="1760100" cy="268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02"/>
          <p:cNvSpPr txBox="1">
            <a:spLocks noGrp="1"/>
          </p:cNvSpPr>
          <p:nvPr>
            <p:ph type="subTitle" idx="3"/>
          </p:nvPr>
        </p:nvSpPr>
        <p:spPr>
          <a:xfrm>
            <a:off x="2489783" y="194125"/>
            <a:ext cx="1485300" cy="178800"/>
          </a:xfrm>
          <a:prstGeom prst="rect">
            <a:avLst/>
          </a:prstGeom>
        </p:spPr>
        <p:txBody>
          <a:bodyPr spcFirstLastPara="1" wrap="square" lIns="0" tIns="0" rIns="0" bIns="0" anchor="t" anchorCtr="0">
            <a:noAutofit/>
          </a:bodyPr>
          <a:lstStyle>
            <a:lvl1pPr lvl="0" rtl="0">
              <a:spcBef>
                <a:spcPts val="0"/>
              </a:spcBef>
              <a:spcAft>
                <a:spcPts val="0"/>
              </a:spcAft>
              <a:buNone/>
              <a:defRPr sz="600" b="0">
                <a:solidFill>
                  <a:schemeClr val="dk1"/>
                </a:solidFill>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4592" name="Google Shape;4592;p502"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matchingName="D2 Basic Design Content_2">
  <p:cSld name="CUSTOM_20_1">
    <p:spTree>
      <p:nvGrpSpPr>
        <p:cNvPr id="1" name="Shape 4593"/>
        <p:cNvGrpSpPr/>
        <p:nvPr/>
      </p:nvGrpSpPr>
      <p:grpSpPr>
        <a:xfrm>
          <a:off x="0" y="0"/>
          <a:ext cx="0" cy="0"/>
          <a:chOff x="0" y="0"/>
          <a:chExt cx="0" cy="0"/>
        </a:xfrm>
      </p:grpSpPr>
      <p:sp>
        <p:nvSpPr>
          <p:cNvPr id="4594" name="Google Shape;4594;p503"/>
          <p:cNvSpPr/>
          <p:nvPr/>
        </p:nvSpPr>
        <p:spPr>
          <a:xfrm>
            <a:off x="0" y="0"/>
            <a:ext cx="9144600" cy="5143500"/>
          </a:xfrm>
          <a:prstGeom prst="rect">
            <a:avLst/>
          </a:prstGeom>
          <a:solidFill>
            <a:srgbClr val="EAF5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95" name="Google Shape;4595;p503"/>
          <p:cNvSpPr txBox="1">
            <a:spLocks noGrp="1"/>
          </p:cNvSpPr>
          <p:nvPr>
            <p:ph type="body" idx="1"/>
          </p:nvPr>
        </p:nvSpPr>
        <p:spPr>
          <a:xfrm>
            <a:off x="403676" y="1586175"/>
            <a:ext cx="1658100" cy="312690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434343"/>
              </a:buClr>
              <a:buSzPts val="1000"/>
              <a:buFont typeface="Salesforce Sans Light"/>
              <a:buNone/>
              <a:defRPr sz="1000" i="0" u="none" strike="noStrike" cap="none">
                <a:solidFill>
                  <a:srgbClr val="434343"/>
                </a:solidFill>
                <a:latin typeface="Salesforce Sans Light"/>
                <a:ea typeface="Salesforce Sans Light"/>
                <a:cs typeface="Salesforce Sans Light"/>
                <a:sym typeface="Salesforce Sans Light"/>
              </a:defRPr>
            </a:lvl1pPr>
            <a:lvl2pPr marL="914400" marR="0" lvl="1" indent="-279400" algn="l" rtl="0">
              <a:lnSpc>
                <a:spcPct val="110000"/>
              </a:lnSpc>
              <a:spcBef>
                <a:spcPts val="0"/>
              </a:spcBef>
              <a:spcAft>
                <a:spcPts val="0"/>
              </a:spcAft>
              <a:buClr>
                <a:srgbClr val="434343"/>
              </a:buClr>
              <a:buSzPts val="800"/>
              <a:buFont typeface="Salesforce Sans Light"/>
              <a:buChar char="•"/>
              <a:defRPr sz="800" i="0" u="none" strike="noStrike" cap="none">
                <a:solidFill>
                  <a:srgbClr val="434343"/>
                </a:solidFill>
                <a:latin typeface="Salesforce Sans Light"/>
                <a:ea typeface="Salesforce Sans Light"/>
                <a:cs typeface="Salesforce Sans Light"/>
                <a:sym typeface="Salesforce Sans Light"/>
              </a:defRPr>
            </a:lvl2pPr>
            <a:lvl3pPr marL="1371600" marR="0" lvl="2" indent="-279400" algn="l" rtl="0">
              <a:lnSpc>
                <a:spcPct val="110000"/>
              </a:lnSpc>
              <a:spcBef>
                <a:spcPts val="0"/>
              </a:spcBef>
              <a:spcAft>
                <a:spcPts val="0"/>
              </a:spcAft>
              <a:buClr>
                <a:srgbClr val="434343"/>
              </a:buClr>
              <a:buSzPts val="800"/>
              <a:buFont typeface="Salesforce Sans Light"/>
              <a:buChar char="•"/>
              <a:defRPr sz="800" i="0" u="none" strike="noStrike" cap="none">
                <a:solidFill>
                  <a:srgbClr val="434343"/>
                </a:solidFill>
                <a:latin typeface="Salesforce Sans Light"/>
                <a:ea typeface="Salesforce Sans Light"/>
                <a:cs typeface="Salesforce Sans Light"/>
                <a:sym typeface="Salesforce Sans Light"/>
              </a:defRPr>
            </a:lvl3pPr>
            <a:lvl4pPr marL="1828800" marR="0" lvl="3" indent="-279400" algn="l" rtl="0">
              <a:lnSpc>
                <a:spcPct val="110000"/>
              </a:lnSpc>
              <a:spcBef>
                <a:spcPts val="0"/>
              </a:spcBef>
              <a:spcAft>
                <a:spcPts val="0"/>
              </a:spcAft>
              <a:buClr>
                <a:srgbClr val="434343"/>
              </a:buClr>
              <a:buSzPts val="800"/>
              <a:buFont typeface="Salesforce Sans Light"/>
              <a:buChar char="•"/>
              <a:defRPr sz="800" i="0" u="none" strike="noStrike" cap="none">
                <a:solidFill>
                  <a:srgbClr val="434343"/>
                </a:solidFill>
                <a:latin typeface="Salesforce Sans Light"/>
                <a:ea typeface="Salesforce Sans Light"/>
                <a:cs typeface="Salesforce Sans Light"/>
                <a:sym typeface="Salesforce Sans Light"/>
              </a:defRPr>
            </a:lvl4pPr>
            <a:lvl5pPr marL="2286000" marR="0" lvl="4" indent="-228600" algn="l" rtl="0">
              <a:lnSpc>
                <a:spcPct val="110000"/>
              </a:lnSpc>
              <a:spcBef>
                <a:spcPts val="0"/>
              </a:spcBef>
              <a:spcAft>
                <a:spcPts val="0"/>
              </a:spcAft>
              <a:buClr>
                <a:srgbClr val="434343"/>
              </a:buClr>
              <a:buSzPts val="800"/>
              <a:buFont typeface="Salesforce Sans Light"/>
              <a:buNone/>
              <a:defRPr sz="800" i="0" u="none" strike="noStrike" cap="none">
                <a:solidFill>
                  <a:srgbClr val="434343"/>
                </a:solidFill>
                <a:latin typeface="Salesforce Sans Light"/>
                <a:ea typeface="Salesforce Sans Light"/>
                <a:cs typeface="Salesforce Sans Light"/>
                <a:sym typeface="Salesforce Sans Light"/>
              </a:defRPr>
            </a:lvl5pPr>
            <a:lvl6pPr marL="2743200" marR="0" lvl="5" indent="-279400" algn="l" rtl="0">
              <a:lnSpc>
                <a:spcPct val="110000"/>
              </a:lnSpc>
              <a:spcBef>
                <a:spcPts val="0"/>
              </a:spcBef>
              <a:spcAft>
                <a:spcPts val="0"/>
              </a:spcAft>
              <a:buClr>
                <a:srgbClr val="434343"/>
              </a:buClr>
              <a:buSzPts val="800"/>
              <a:buFont typeface="Salesforce Sans Light"/>
              <a:buChar char="•"/>
              <a:defRPr sz="800" i="0" u="none" strike="noStrike" cap="none">
                <a:solidFill>
                  <a:srgbClr val="434343"/>
                </a:solidFill>
                <a:latin typeface="Salesforce Sans Light"/>
                <a:ea typeface="Salesforce Sans Light"/>
                <a:cs typeface="Salesforce Sans Light"/>
                <a:sym typeface="Salesforce Sans Light"/>
              </a:defRPr>
            </a:lvl6pPr>
            <a:lvl7pPr marL="3200400" marR="0" lvl="6" indent="-279400" algn="l" rtl="0">
              <a:lnSpc>
                <a:spcPct val="110000"/>
              </a:lnSpc>
              <a:spcBef>
                <a:spcPts val="0"/>
              </a:spcBef>
              <a:spcAft>
                <a:spcPts val="0"/>
              </a:spcAft>
              <a:buClr>
                <a:srgbClr val="434343"/>
              </a:buClr>
              <a:buSzPts val="800"/>
              <a:buFont typeface="Salesforce Sans Light"/>
              <a:buChar char="•"/>
              <a:defRPr sz="800" i="0" u="none" strike="noStrike" cap="none">
                <a:solidFill>
                  <a:srgbClr val="434343"/>
                </a:solidFill>
                <a:latin typeface="Salesforce Sans Light"/>
                <a:ea typeface="Salesforce Sans Light"/>
                <a:cs typeface="Salesforce Sans Light"/>
                <a:sym typeface="Salesforce Sans Light"/>
              </a:defRPr>
            </a:lvl7pPr>
            <a:lvl8pPr marL="3657600" marR="0" lvl="7" indent="-279400" algn="l" rtl="0">
              <a:lnSpc>
                <a:spcPct val="110000"/>
              </a:lnSpc>
              <a:spcBef>
                <a:spcPts val="0"/>
              </a:spcBef>
              <a:spcAft>
                <a:spcPts val="0"/>
              </a:spcAft>
              <a:buClr>
                <a:srgbClr val="434343"/>
              </a:buClr>
              <a:buSzPts val="800"/>
              <a:buFont typeface="Salesforce Sans Light"/>
              <a:buChar char="•"/>
              <a:defRPr sz="800" i="0" u="none" strike="noStrike" cap="none">
                <a:solidFill>
                  <a:srgbClr val="434343"/>
                </a:solidFill>
                <a:latin typeface="Salesforce Sans Light"/>
                <a:ea typeface="Salesforce Sans Light"/>
                <a:cs typeface="Salesforce Sans Light"/>
                <a:sym typeface="Salesforce Sans Light"/>
              </a:defRPr>
            </a:lvl8pPr>
            <a:lvl9pPr marL="4114800" marR="0" lvl="8" indent="-279400" algn="l" rtl="0">
              <a:lnSpc>
                <a:spcPct val="110000"/>
              </a:lnSpc>
              <a:spcBef>
                <a:spcPts val="0"/>
              </a:spcBef>
              <a:spcAft>
                <a:spcPts val="0"/>
              </a:spcAft>
              <a:buClr>
                <a:srgbClr val="434343"/>
              </a:buClr>
              <a:buSzPts val="800"/>
              <a:buFont typeface="Salesforce Sans Light"/>
              <a:buChar char="•"/>
              <a:defRPr sz="800" i="0" u="none" strike="noStrike" cap="none">
                <a:solidFill>
                  <a:srgbClr val="434343"/>
                </a:solidFill>
                <a:latin typeface="Salesforce Sans Light"/>
                <a:ea typeface="Salesforce Sans Light"/>
                <a:cs typeface="Salesforce Sans Light"/>
                <a:sym typeface="Salesforce Sans Light"/>
              </a:defRPr>
            </a:lvl9pPr>
          </a:lstStyle>
          <a:p>
            <a:endParaRPr/>
          </a:p>
        </p:txBody>
      </p:sp>
      <p:sp>
        <p:nvSpPr>
          <p:cNvPr id="4596" name="Google Shape;4596;p503"/>
          <p:cNvSpPr txBox="1">
            <a:spLocks noGrp="1"/>
          </p:cNvSpPr>
          <p:nvPr>
            <p:ph type="subTitle" idx="2"/>
          </p:nvPr>
        </p:nvSpPr>
        <p:spPr>
          <a:xfrm>
            <a:off x="403676" y="194125"/>
            <a:ext cx="1485300" cy="178800"/>
          </a:xfrm>
          <a:prstGeom prst="rect">
            <a:avLst/>
          </a:prstGeom>
        </p:spPr>
        <p:txBody>
          <a:bodyPr spcFirstLastPara="1" wrap="square" lIns="0" tIns="0" rIns="0" bIns="0" anchor="t" anchorCtr="0">
            <a:noAutofit/>
          </a:bodyPr>
          <a:lstStyle>
            <a:lvl1pPr lvl="0" rtl="0">
              <a:spcBef>
                <a:spcPts val="0"/>
              </a:spcBef>
              <a:spcAft>
                <a:spcPts val="0"/>
              </a:spcAft>
              <a:buNone/>
              <a:defRPr sz="600">
                <a:solidFill>
                  <a:schemeClr val="dk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7" name="Google Shape;4597;p503"/>
          <p:cNvSpPr txBox="1">
            <a:spLocks noGrp="1"/>
          </p:cNvSpPr>
          <p:nvPr>
            <p:ph type="sldNum" idx="12"/>
          </p:nvPr>
        </p:nvSpPr>
        <p:spPr>
          <a:xfrm>
            <a:off x="8385258" y="4878100"/>
            <a:ext cx="541800" cy="137400"/>
          </a:xfrm>
          <a:prstGeom prst="rect">
            <a:avLst/>
          </a:prstGeom>
          <a:noFill/>
          <a:ln>
            <a:noFill/>
          </a:ln>
        </p:spPr>
        <p:txBody>
          <a:bodyPr spcFirstLastPara="1" wrap="square" lIns="0" tIns="0" rIns="0" bIns="0" anchor="t" anchorCtr="0">
            <a:noAutofit/>
          </a:bodyPr>
          <a:lstStyle>
            <a:lvl1pPr lvl="0" algn="r" rtl="0">
              <a:buNone/>
              <a:defRPr sz="600">
                <a:solidFill>
                  <a:schemeClr val="dk1"/>
                </a:solidFill>
                <a:latin typeface="Proxima Nova"/>
                <a:ea typeface="Proxima Nova"/>
                <a:cs typeface="Proxima Nova"/>
                <a:sym typeface="Proxima Nova"/>
              </a:defRPr>
            </a:lvl1pPr>
            <a:lvl2pPr lvl="1" algn="r" rtl="0">
              <a:buNone/>
              <a:defRPr sz="600">
                <a:solidFill>
                  <a:schemeClr val="dk1"/>
                </a:solidFill>
                <a:latin typeface="Proxima Nova"/>
                <a:ea typeface="Proxima Nova"/>
                <a:cs typeface="Proxima Nova"/>
                <a:sym typeface="Proxima Nova"/>
              </a:defRPr>
            </a:lvl2pPr>
            <a:lvl3pPr lvl="2" algn="r" rtl="0">
              <a:buNone/>
              <a:defRPr sz="600">
                <a:solidFill>
                  <a:schemeClr val="dk1"/>
                </a:solidFill>
                <a:latin typeface="Proxima Nova"/>
                <a:ea typeface="Proxima Nova"/>
                <a:cs typeface="Proxima Nova"/>
                <a:sym typeface="Proxima Nova"/>
              </a:defRPr>
            </a:lvl3pPr>
            <a:lvl4pPr lvl="3" algn="r" rtl="0">
              <a:buNone/>
              <a:defRPr sz="600">
                <a:solidFill>
                  <a:schemeClr val="dk1"/>
                </a:solidFill>
                <a:latin typeface="Proxima Nova"/>
                <a:ea typeface="Proxima Nova"/>
                <a:cs typeface="Proxima Nova"/>
                <a:sym typeface="Proxima Nova"/>
              </a:defRPr>
            </a:lvl4pPr>
            <a:lvl5pPr lvl="4" algn="r" rtl="0">
              <a:buNone/>
              <a:defRPr sz="600">
                <a:solidFill>
                  <a:schemeClr val="dk1"/>
                </a:solidFill>
                <a:latin typeface="Proxima Nova"/>
                <a:ea typeface="Proxima Nova"/>
                <a:cs typeface="Proxima Nova"/>
                <a:sym typeface="Proxima Nova"/>
              </a:defRPr>
            </a:lvl5pPr>
            <a:lvl6pPr lvl="5" algn="r" rtl="0">
              <a:buNone/>
              <a:defRPr sz="600">
                <a:solidFill>
                  <a:schemeClr val="dk1"/>
                </a:solidFill>
                <a:latin typeface="Proxima Nova"/>
                <a:ea typeface="Proxima Nova"/>
                <a:cs typeface="Proxima Nova"/>
                <a:sym typeface="Proxima Nova"/>
              </a:defRPr>
            </a:lvl6pPr>
            <a:lvl7pPr lvl="6" algn="r" rtl="0">
              <a:buNone/>
              <a:defRPr sz="600">
                <a:solidFill>
                  <a:schemeClr val="dk1"/>
                </a:solidFill>
                <a:latin typeface="Proxima Nova"/>
                <a:ea typeface="Proxima Nova"/>
                <a:cs typeface="Proxima Nova"/>
                <a:sym typeface="Proxima Nova"/>
              </a:defRPr>
            </a:lvl7pPr>
            <a:lvl8pPr lvl="7" algn="r" rtl="0">
              <a:buNone/>
              <a:defRPr sz="600">
                <a:solidFill>
                  <a:schemeClr val="dk1"/>
                </a:solidFill>
                <a:latin typeface="Proxima Nova"/>
                <a:ea typeface="Proxima Nova"/>
                <a:cs typeface="Proxima Nova"/>
                <a:sym typeface="Proxima Nova"/>
              </a:defRPr>
            </a:lvl8pPr>
            <a:lvl9pPr lvl="8" algn="r" rtl="0">
              <a:buNone/>
              <a:defRPr sz="6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
        <p:nvSpPr>
          <p:cNvPr id="4598" name="Google Shape;4598;p503"/>
          <p:cNvSpPr txBox="1">
            <a:spLocks noGrp="1"/>
          </p:cNvSpPr>
          <p:nvPr>
            <p:ph type="title"/>
          </p:nvPr>
        </p:nvSpPr>
        <p:spPr>
          <a:xfrm>
            <a:off x="403676" y="807275"/>
            <a:ext cx="1892400" cy="605400"/>
          </a:xfrm>
          <a:prstGeom prst="rect">
            <a:avLst/>
          </a:prstGeom>
          <a:noFill/>
          <a:ln>
            <a:noFill/>
          </a:ln>
        </p:spPr>
        <p:txBody>
          <a:bodyPr spcFirstLastPara="1" wrap="square" lIns="0" tIns="0" rIns="0" bIns="0" anchor="t" anchorCtr="0">
            <a:noAutofit/>
          </a:bodyPr>
          <a:lstStyle>
            <a:lvl1pPr marL="0" marR="0" lvl="0" indent="0" algn="l" rtl="0">
              <a:lnSpc>
                <a:spcPct val="80000"/>
              </a:lnSpc>
              <a:spcBef>
                <a:spcPts val="0"/>
              </a:spcBef>
              <a:spcAft>
                <a:spcPts val="0"/>
              </a:spcAft>
              <a:buClr>
                <a:schemeClr val="dk1"/>
              </a:buClr>
              <a:buSzPts val="1000"/>
              <a:buFont typeface="Proxima Nova"/>
              <a:buNone/>
              <a:defRPr sz="2200" b="1" i="0" u="none" strike="noStrike" cap="none">
                <a:solidFill>
                  <a:schemeClr val="dk1"/>
                </a:solidFill>
                <a:latin typeface="Proxima Nova"/>
                <a:ea typeface="Proxima Nova"/>
                <a:cs typeface="Proxima Nova"/>
                <a:sym typeface="Proxima Nova"/>
              </a:defRPr>
            </a:lvl1pPr>
            <a:lvl2pPr marL="0" marR="0" lvl="1" indent="0" algn="l" rtl="0">
              <a:spcBef>
                <a:spcPts val="0"/>
              </a:spcBef>
              <a:spcAft>
                <a:spcPts val="0"/>
              </a:spcAft>
              <a:buClr>
                <a:schemeClr val="accent1"/>
              </a:buClr>
              <a:buSzPts val="1100"/>
              <a:buFont typeface="Proxima Nova"/>
              <a:buNone/>
              <a:defRPr sz="2400" b="1" i="0" u="none" strike="noStrike" cap="none">
                <a:solidFill>
                  <a:schemeClr val="accent1"/>
                </a:solidFill>
                <a:latin typeface="Proxima Nova"/>
                <a:ea typeface="Proxima Nova"/>
                <a:cs typeface="Proxima Nova"/>
                <a:sym typeface="Proxima Nova"/>
              </a:defRPr>
            </a:lvl2pPr>
            <a:lvl3pPr marL="0" marR="0" lvl="2" indent="0" algn="l" rtl="0">
              <a:spcBef>
                <a:spcPts val="0"/>
              </a:spcBef>
              <a:spcAft>
                <a:spcPts val="0"/>
              </a:spcAft>
              <a:buClr>
                <a:schemeClr val="accent1"/>
              </a:buClr>
              <a:buSzPts val="1100"/>
              <a:buFont typeface="Proxima Nova"/>
              <a:buNone/>
              <a:defRPr sz="2400" b="1" i="0" u="none" strike="noStrike" cap="none">
                <a:solidFill>
                  <a:schemeClr val="accent1"/>
                </a:solidFill>
                <a:latin typeface="Proxima Nova"/>
                <a:ea typeface="Proxima Nova"/>
                <a:cs typeface="Proxima Nova"/>
                <a:sym typeface="Proxima Nova"/>
              </a:defRPr>
            </a:lvl3pPr>
            <a:lvl4pPr marL="0" marR="0" lvl="3" indent="0" algn="l" rtl="0">
              <a:spcBef>
                <a:spcPts val="0"/>
              </a:spcBef>
              <a:spcAft>
                <a:spcPts val="0"/>
              </a:spcAft>
              <a:buClr>
                <a:schemeClr val="accent1"/>
              </a:buClr>
              <a:buSzPts val="1100"/>
              <a:buFont typeface="Proxima Nova"/>
              <a:buNone/>
              <a:defRPr sz="2400" b="1" i="0" u="none" strike="noStrike" cap="none">
                <a:solidFill>
                  <a:schemeClr val="accent1"/>
                </a:solidFill>
                <a:latin typeface="Proxima Nova"/>
                <a:ea typeface="Proxima Nova"/>
                <a:cs typeface="Proxima Nova"/>
                <a:sym typeface="Proxima Nova"/>
              </a:defRPr>
            </a:lvl4pPr>
            <a:lvl5pPr marL="0" marR="0" lvl="4" indent="0" algn="l" rtl="0">
              <a:spcBef>
                <a:spcPts val="0"/>
              </a:spcBef>
              <a:spcAft>
                <a:spcPts val="0"/>
              </a:spcAft>
              <a:buClr>
                <a:schemeClr val="accent1"/>
              </a:buClr>
              <a:buSzPts val="1100"/>
              <a:buFont typeface="Proxima Nova"/>
              <a:buNone/>
              <a:defRPr sz="2400" b="1" i="0" u="none" strike="noStrike" cap="none">
                <a:solidFill>
                  <a:schemeClr val="accent1"/>
                </a:solidFill>
                <a:latin typeface="Proxima Nova"/>
                <a:ea typeface="Proxima Nova"/>
                <a:cs typeface="Proxima Nova"/>
                <a:sym typeface="Proxima Nova"/>
              </a:defRPr>
            </a:lvl5pPr>
            <a:lvl6pPr marL="342900" marR="0" lvl="5" indent="0" algn="l" rtl="0">
              <a:spcBef>
                <a:spcPts val="0"/>
              </a:spcBef>
              <a:spcAft>
                <a:spcPts val="0"/>
              </a:spcAft>
              <a:buClr>
                <a:schemeClr val="accent1"/>
              </a:buClr>
              <a:buSzPts val="1100"/>
              <a:buFont typeface="Proxima Nova"/>
              <a:buNone/>
              <a:defRPr sz="2400" b="1" i="0" u="none" strike="noStrike" cap="none">
                <a:solidFill>
                  <a:schemeClr val="accent1"/>
                </a:solidFill>
                <a:latin typeface="Proxima Nova"/>
                <a:ea typeface="Proxima Nova"/>
                <a:cs typeface="Proxima Nova"/>
                <a:sym typeface="Proxima Nova"/>
              </a:defRPr>
            </a:lvl6pPr>
            <a:lvl7pPr marL="685800" marR="0" lvl="6" indent="0" algn="l" rtl="0">
              <a:spcBef>
                <a:spcPts val="0"/>
              </a:spcBef>
              <a:spcAft>
                <a:spcPts val="0"/>
              </a:spcAft>
              <a:buClr>
                <a:schemeClr val="accent1"/>
              </a:buClr>
              <a:buSzPts val="1100"/>
              <a:buFont typeface="Proxima Nova"/>
              <a:buNone/>
              <a:defRPr sz="2400" b="1" i="0" u="none" strike="noStrike" cap="none">
                <a:solidFill>
                  <a:schemeClr val="accent1"/>
                </a:solidFill>
                <a:latin typeface="Proxima Nova"/>
                <a:ea typeface="Proxima Nova"/>
                <a:cs typeface="Proxima Nova"/>
                <a:sym typeface="Proxima Nova"/>
              </a:defRPr>
            </a:lvl7pPr>
            <a:lvl8pPr marL="1028700" marR="0" lvl="7" indent="0" algn="l" rtl="0">
              <a:spcBef>
                <a:spcPts val="0"/>
              </a:spcBef>
              <a:spcAft>
                <a:spcPts val="0"/>
              </a:spcAft>
              <a:buClr>
                <a:schemeClr val="accent1"/>
              </a:buClr>
              <a:buSzPts val="1100"/>
              <a:buFont typeface="Proxima Nova"/>
              <a:buNone/>
              <a:defRPr sz="2400" b="1" i="0" u="none" strike="noStrike" cap="none">
                <a:solidFill>
                  <a:schemeClr val="accent1"/>
                </a:solidFill>
                <a:latin typeface="Proxima Nova"/>
                <a:ea typeface="Proxima Nova"/>
                <a:cs typeface="Proxima Nova"/>
                <a:sym typeface="Proxima Nova"/>
              </a:defRPr>
            </a:lvl8pPr>
            <a:lvl9pPr marL="1371600" marR="0" lvl="8" indent="0" algn="l" rtl="0">
              <a:spcBef>
                <a:spcPts val="0"/>
              </a:spcBef>
              <a:spcAft>
                <a:spcPts val="0"/>
              </a:spcAft>
              <a:buClr>
                <a:schemeClr val="accent1"/>
              </a:buClr>
              <a:buSzPts val="1100"/>
              <a:buFont typeface="Proxima Nova"/>
              <a:buNone/>
              <a:defRPr sz="2400" b="1" i="0" u="none" strike="noStrike" cap="none">
                <a:solidFill>
                  <a:schemeClr val="accent1"/>
                </a:solidFill>
                <a:latin typeface="Proxima Nova"/>
                <a:ea typeface="Proxima Nova"/>
                <a:cs typeface="Proxima Nova"/>
                <a:sym typeface="Proxima Nova"/>
              </a:defRPr>
            </a:lvl9pPr>
          </a:lstStyle>
          <a:p>
            <a:endParaRPr/>
          </a:p>
        </p:txBody>
      </p:sp>
      <p:sp>
        <p:nvSpPr>
          <p:cNvPr id="4599" name="Google Shape;4599;p503"/>
          <p:cNvSpPr txBox="1">
            <a:spLocks noGrp="1"/>
          </p:cNvSpPr>
          <p:nvPr>
            <p:ph type="subTitle" idx="3"/>
          </p:nvPr>
        </p:nvSpPr>
        <p:spPr>
          <a:xfrm>
            <a:off x="2489783" y="194125"/>
            <a:ext cx="1485300" cy="178800"/>
          </a:xfrm>
          <a:prstGeom prst="rect">
            <a:avLst/>
          </a:prstGeom>
        </p:spPr>
        <p:txBody>
          <a:bodyPr spcFirstLastPara="1" wrap="square" lIns="0" tIns="0" rIns="0" bIns="0" anchor="t" anchorCtr="0">
            <a:noAutofit/>
          </a:bodyPr>
          <a:lstStyle>
            <a:lvl1pPr lvl="0" rtl="0">
              <a:spcBef>
                <a:spcPts val="0"/>
              </a:spcBef>
              <a:spcAft>
                <a:spcPts val="0"/>
              </a:spcAft>
              <a:buNone/>
              <a:defRPr sz="600" b="0">
                <a:solidFill>
                  <a:schemeClr val="dk1"/>
                </a:solidFill>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4600" name="Google Shape;4600;p503"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4 - Segue Slide - D">
  <p:cSld name="Seque Slide - D">
    <p:bg>
      <p:bgPr>
        <a:solidFill>
          <a:srgbClr val="90D0FE"/>
        </a:solidFill>
        <a:effectLst/>
      </p:bgPr>
    </p:bg>
    <p:spTree>
      <p:nvGrpSpPr>
        <p:cNvPr id="1" name="Shape 206"/>
        <p:cNvGrpSpPr/>
        <p:nvPr/>
      </p:nvGrpSpPr>
      <p:grpSpPr>
        <a:xfrm>
          <a:off x="0" y="0"/>
          <a:ext cx="0" cy="0"/>
          <a:chOff x="0" y="0"/>
          <a:chExt cx="0" cy="0"/>
        </a:xfrm>
      </p:grpSpPr>
      <p:pic>
        <p:nvPicPr>
          <p:cNvPr id="207" name="Google Shape;207;p3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340"/>
            <a:ext cx="9141614" cy="5142158"/>
          </a:xfrm>
          <a:prstGeom prst="rect">
            <a:avLst/>
          </a:prstGeom>
          <a:noFill/>
          <a:ln>
            <a:noFill/>
          </a:ln>
        </p:spPr>
      </p:pic>
      <p:sp>
        <p:nvSpPr>
          <p:cNvPr id="208" name="Google Shape;208;p31"/>
          <p:cNvSpPr txBox="1">
            <a:spLocks noGrp="1"/>
          </p:cNvSpPr>
          <p:nvPr>
            <p:ph type="ctrTitle"/>
          </p:nvPr>
        </p:nvSpPr>
        <p:spPr>
          <a:xfrm>
            <a:off x="433944" y="1659551"/>
            <a:ext cx="4050000" cy="836700"/>
          </a:xfrm>
          <a:prstGeom prst="rect">
            <a:avLst/>
          </a:prstGeom>
          <a:noFill/>
          <a:ln>
            <a:noFill/>
          </a:ln>
        </p:spPr>
        <p:txBody>
          <a:bodyPr spcFirstLastPara="1" wrap="square" lIns="0" tIns="0" rIns="0" bIns="0" anchor="b" anchorCtr="0">
            <a:normAutofit/>
          </a:bodyPr>
          <a:lstStyle>
            <a:lvl1pPr lvl="0" algn="l" rtl="0">
              <a:lnSpc>
                <a:spcPct val="95000"/>
              </a:lnSpc>
              <a:spcBef>
                <a:spcPts val="0"/>
              </a:spcBef>
              <a:spcAft>
                <a:spcPts val="0"/>
              </a:spcAft>
              <a:buSzPts val="28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209" name="Google Shape;209;p31"/>
          <p:cNvSpPr txBox="1">
            <a:spLocks noGrp="1"/>
          </p:cNvSpPr>
          <p:nvPr>
            <p:ph type="body" idx="1"/>
          </p:nvPr>
        </p:nvSpPr>
        <p:spPr>
          <a:xfrm>
            <a:off x="433944" y="2534143"/>
            <a:ext cx="4050000" cy="695400"/>
          </a:xfrm>
          <a:prstGeom prst="rect">
            <a:avLst/>
          </a:prstGeom>
          <a:noFill/>
          <a:ln>
            <a:noFill/>
          </a:ln>
        </p:spPr>
        <p:txBody>
          <a:bodyPr spcFirstLastPara="1" wrap="square" lIns="0" tIns="0" rIns="0" bIns="0" anchor="t" anchorCtr="0">
            <a:normAutofit/>
          </a:bodyPr>
          <a:lstStyle>
            <a:lvl1pPr marL="457200" lvl="0" indent="-342900" algn="l" rtl="0">
              <a:spcBef>
                <a:spcPts val="0"/>
              </a:spcBef>
              <a:spcAft>
                <a:spcPts val="0"/>
              </a:spcAft>
              <a:buSzPts val="1800"/>
              <a:buChar char="●"/>
              <a:defRPr sz="18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4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pic>
        <p:nvPicPr>
          <p:cNvPr id="210" name="Google Shape;210;p31"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B1 - Basic">
  <p:cSld name="Basic">
    <p:spTree>
      <p:nvGrpSpPr>
        <p:cNvPr id="1" name="Shape 4606"/>
        <p:cNvGrpSpPr/>
        <p:nvPr/>
      </p:nvGrpSpPr>
      <p:grpSpPr>
        <a:xfrm>
          <a:off x="0" y="0"/>
          <a:ext cx="0" cy="0"/>
          <a:chOff x="0" y="0"/>
          <a:chExt cx="0" cy="0"/>
        </a:xfrm>
      </p:grpSpPr>
      <p:sp>
        <p:nvSpPr>
          <p:cNvPr id="4607" name="Google Shape;4607;p505"/>
          <p:cNvSpPr txBox="1">
            <a:spLocks noGrp="1"/>
          </p:cNvSpPr>
          <p:nvPr>
            <p:ph type="body" idx="1"/>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608" name="Google Shape;4608;p505"/>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4609" name="Google Shape;4609;p505"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610" name="Google Shape;4610;p505"/>
          <p:cNvSpPr txBox="1">
            <a:spLocks noGrp="1"/>
          </p:cNvSpPr>
          <p:nvPr>
            <p:ph type="body" idx="2"/>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4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611" name="Google Shape;4611;p505"/>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
        <p:nvSpPr>
          <p:cNvPr id="4612" name="Google Shape;4612;p505"/>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B1 - Basic 1">
  <p:cSld name="Basic_2">
    <p:spTree>
      <p:nvGrpSpPr>
        <p:cNvPr id="1" name="Shape 4613"/>
        <p:cNvGrpSpPr/>
        <p:nvPr/>
      </p:nvGrpSpPr>
      <p:grpSpPr>
        <a:xfrm>
          <a:off x="0" y="0"/>
          <a:ext cx="0" cy="0"/>
          <a:chOff x="0" y="0"/>
          <a:chExt cx="0" cy="0"/>
        </a:xfrm>
      </p:grpSpPr>
      <p:sp>
        <p:nvSpPr>
          <p:cNvPr id="4614" name="Google Shape;4614;p506"/>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4615" name="Google Shape;4615;p506"/>
          <p:cNvSpPr txBox="1">
            <a:spLocks noGrp="1"/>
          </p:cNvSpPr>
          <p:nvPr>
            <p:ph type="body" idx="1"/>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616" name="Google Shape;4616;p506"/>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617" name="Google Shape;4617;p506"/>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4618" name="Google Shape;4618;p506"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619" name="Google Shape;4619;p506"/>
          <p:cNvSpPr txBox="1">
            <a:spLocks noGrp="1"/>
          </p:cNvSpPr>
          <p:nvPr>
            <p:ph type="body" idx="2"/>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620" name="Google Shape;4620;p506"/>
          <p:cNvSpPr/>
          <p:nvPr/>
        </p:nvSpPr>
        <p:spPr>
          <a:xfrm>
            <a:off x="8832829" y="4452810"/>
            <a:ext cx="54900" cy="5490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4621" name="Google Shape;4621;p506"/>
          <p:cNvSpPr/>
          <p:nvPr/>
        </p:nvSpPr>
        <p:spPr>
          <a:xfrm>
            <a:off x="8645036" y="4630763"/>
            <a:ext cx="174000" cy="174000"/>
          </a:xfrm>
          <a:prstGeom prst="ellipse">
            <a:avLst/>
          </a:prstGeom>
          <a:solidFill>
            <a:srgbClr val="04E1CB">
              <a:alpha val="80000"/>
            </a:srgbClr>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3366"/>
              </a:buClr>
              <a:buSzPts val="2600"/>
              <a:buFont typeface="Helvetica Neue"/>
              <a:buNone/>
            </a:pPr>
            <a:endParaRPr sz="2600" b="1" i="0" u="none" strike="noStrike" cap="none">
              <a:solidFill>
                <a:srgbClr val="003366"/>
              </a:solidFill>
              <a:latin typeface="Helvetica Neue"/>
              <a:ea typeface="Helvetica Neue"/>
              <a:cs typeface="Helvetica Neue"/>
              <a:sym typeface="Helvetica Neue"/>
            </a:endParaRPr>
          </a:p>
        </p:txBody>
      </p:sp>
      <p:pic>
        <p:nvPicPr>
          <p:cNvPr id="4622" name="Google Shape;4622;p506"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32175" y="4710828"/>
            <a:ext cx="911825" cy="432672"/>
          </a:xfrm>
          <a:prstGeom prst="rect">
            <a:avLst/>
          </a:prstGeom>
          <a:noFill/>
          <a:ln>
            <a:noFill/>
          </a:ln>
        </p:spPr>
      </p:pic>
      <p:sp>
        <p:nvSpPr>
          <p:cNvPr id="4623" name="Google Shape;4623;p506"/>
          <p:cNvSpPr/>
          <p:nvPr/>
        </p:nvSpPr>
        <p:spPr>
          <a:xfrm>
            <a:off x="176593" y="4487773"/>
            <a:ext cx="54900" cy="5490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matchingName="B1 - Basic 2">
  <p:cSld name="Basic_1">
    <p:spTree>
      <p:nvGrpSpPr>
        <p:cNvPr id="1" name="Shape 4624"/>
        <p:cNvGrpSpPr/>
        <p:nvPr/>
      </p:nvGrpSpPr>
      <p:grpSpPr>
        <a:xfrm>
          <a:off x="0" y="0"/>
          <a:ext cx="0" cy="0"/>
          <a:chOff x="0" y="0"/>
          <a:chExt cx="0" cy="0"/>
        </a:xfrm>
      </p:grpSpPr>
      <p:sp>
        <p:nvSpPr>
          <p:cNvPr id="4625" name="Google Shape;4625;p507"/>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626" name="Google Shape;4626;p507"/>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627" name="Google Shape;4627;p507"/>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4628" name="Google Shape;4628;p507"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629" name="Google Shape;4629;p507"/>
          <p:cNvSpPr/>
          <p:nvPr/>
        </p:nvSpPr>
        <p:spPr>
          <a:xfrm>
            <a:off x="7467917" y="3518438"/>
            <a:ext cx="1676106" cy="1625076"/>
          </a:xfrm>
          <a:custGeom>
            <a:avLst/>
            <a:gdLst/>
            <a:ahLst/>
            <a:cxnLst/>
            <a:rect l="l" t="t" r="r" b="b"/>
            <a:pathLst>
              <a:path w="21600" h="21600" extrusionOk="0">
                <a:moveTo>
                  <a:pt x="21600" y="0"/>
                </a:moveTo>
                <a:cubicBezTo>
                  <a:pt x="21600" y="5528"/>
                  <a:pt x="19491" y="11056"/>
                  <a:pt x="15274" y="15274"/>
                </a:cubicBezTo>
                <a:cubicBezTo>
                  <a:pt x="11056" y="19491"/>
                  <a:pt x="5528" y="21600"/>
                  <a:pt x="0" y="21600"/>
                </a:cubicBezTo>
                <a:lnTo>
                  <a:pt x="21600" y="21600"/>
                </a:lnTo>
                <a:lnTo>
                  <a:pt x="21600" y="0"/>
                </a:lnTo>
                <a:close/>
              </a:path>
            </a:pathLst>
          </a:custGeom>
          <a:solidFill>
            <a:srgbClr val="8CCFFE"/>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3366"/>
              </a:buClr>
              <a:buSzPts val="2600"/>
              <a:buFont typeface="Helvetica Neue"/>
              <a:buNone/>
            </a:pPr>
            <a:endParaRPr sz="2600" b="1" i="0" u="none" strike="noStrike" cap="none">
              <a:solidFill>
                <a:srgbClr val="003366"/>
              </a:solidFill>
              <a:latin typeface="Helvetica Neue"/>
              <a:ea typeface="Helvetica Neue"/>
              <a:cs typeface="Helvetica Neue"/>
              <a:sym typeface="Helvetica Neue"/>
            </a:endParaRPr>
          </a:p>
        </p:txBody>
      </p:sp>
      <p:sp>
        <p:nvSpPr>
          <p:cNvPr id="4630" name="Google Shape;4630;p507"/>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matchingName="B1 - Basic 3">
  <p:cSld name="Basic_1_1">
    <p:spTree>
      <p:nvGrpSpPr>
        <p:cNvPr id="1" name="Shape 4631"/>
        <p:cNvGrpSpPr/>
        <p:nvPr/>
      </p:nvGrpSpPr>
      <p:grpSpPr>
        <a:xfrm>
          <a:off x="0" y="0"/>
          <a:ext cx="0" cy="0"/>
          <a:chOff x="0" y="0"/>
          <a:chExt cx="0" cy="0"/>
        </a:xfrm>
      </p:grpSpPr>
      <p:sp>
        <p:nvSpPr>
          <p:cNvPr id="4632" name="Google Shape;4632;p508"/>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633" name="Google Shape;4633;p508"/>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634" name="Google Shape;4634;p508"/>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4635" name="Google Shape;4635;p508"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636" name="Google Shape;4636;p508"/>
          <p:cNvSpPr/>
          <p:nvPr/>
        </p:nvSpPr>
        <p:spPr>
          <a:xfrm>
            <a:off x="7467917" y="3518438"/>
            <a:ext cx="1676106" cy="1625076"/>
          </a:xfrm>
          <a:custGeom>
            <a:avLst/>
            <a:gdLst/>
            <a:ahLst/>
            <a:cxnLst/>
            <a:rect l="l" t="t" r="r" b="b"/>
            <a:pathLst>
              <a:path w="21600" h="21600" extrusionOk="0">
                <a:moveTo>
                  <a:pt x="21600" y="0"/>
                </a:moveTo>
                <a:cubicBezTo>
                  <a:pt x="21600" y="5528"/>
                  <a:pt x="19491" y="11056"/>
                  <a:pt x="15274" y="15274"/>
                </a:cubicBezTo>
                <a:cubicBezTo>
                  <a:pt x="11056" y="19491"/>
                  <a:pt x="5528" y="21600"/>
                  <a:pt x="0" y="21600"/>
                </a:cubicBezTo>
                <a:lnTo>
                  <a:pt x="21600" y="21600"/>
                </a:lnTo>
                <a:lnTo>
                  <a:pt x="21600" y="0"/>
                </a:lnTo>
                <a:close/>
              </a:path>
            </a:pathLst>
          </a:custGeom>
          <a:solidFill>
            <a:srgbClr val="8CCFFE"/>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3366"/>
              </a:buClr>
              <a:buSzPts val="2600"/>
              <a:buFont typeface="Helvetica Neue"/>
              <a:buNone/>
            </a:pPr>
            <a:endParaRPr sz="2600" b="1" i="0" u="none" strike="noStrike" cap="none">
              <a:solidFill>
                <a:srgbClr val="003366"/>
              </a:solidFill>
              <a:latin typeface="Helvetica Neue"/>
              <a:ea typeface="Helvetica Neue"/>
              <a:cs typeface="Helvetica Neue"/>
              <a:sym typeface="Helvetica Neue"/>
            </a:endParaRPr>
          </a:p>
        </p:txBody>
      </p:sp>
      <p:sp>
        <p:nvSpPr>
          <p:cNvPr id="4637" name="Google Shape;4637;p508"/>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pic>
        <p:nvPicPr>
          <p:cNvPr id="4638" name="Google Shape;4638;p508"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32175" y="4710828"/>
            <a:ext cx="911825" cy="432672"/>
          </a:xfrm>
          <a:prstGeom prst="rect">
            <a:avLst/>
          </a:prstGeom>
          <a:noFill/>
          <a:ln>
            <a:noFill/>
          </a:ln>
        </p:spPr>
      </p:pic>
      <p:sp>
        <p:nvSpPr>
          <p:cNvPr id="4639" name="Google Shape;4639;p508"/>
          <p:cNvSpPr/>
          <p:nvPr/>
        </p:nvSpPr>
        <p:spPr>
          <a:xfrm rot="-933461">
            <a:off x="8958074" y="3908538"/>
            <a:ext cx="54808" cy="5494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4640" name="Google Shape;4640;p508"/>
          <p:cNvSpPr/>
          <p:nvPr/>
        </p:nvSpPr>
        <p:spPr>
          <a:xfrm rot="-888385">
            <a:off x="8304506" y="4667525"/>
            <a:ext cx="97435" cy="97145"/>
          </a:xfrm>
          <a:prstGeom prst="ellipse">
            <a:avLst/>
          </a:prstGeom>
          <a:solidFill>
            <a:srgbClr val="888DD0"/>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888DD0"/>
              </a:buClr>
              <a:buSzPts val="2600"/>
              <a:buFont typeface="Helvetica Neue"/>
              <a:buNone/>
            </a:pPr>
            <a:endParaRPr sz="2600" b="1">
              <a:solidFill>
                <a:srgbClr val="888DD0"/>
              </a:solidFill>
              <a:latin typeface="Helvetica Neue"/>
              <a:ea typeface="Helvetica Neue"/>
              <a:cs typeface="Helvetica Neue"/>
              <a:sym typeface="Helvetica Neue"/>
            </a:endParaRPr>
          </a:p>
        </p:txBody>
      </p:sp>
      <p:sp>
        <p:nvSpPr>
          <p:cNvPr id="4641" name="Google Shape;4641;p508"/>
          <p:cNvSpPr/>
          <p:nvPr/>
        </p:nvSpPr>
        <p:spPr>
          <a:xfrm>
            <a:off x="8649003" y="4106973"/>
            <a:ext cx="572400" cy="572700"/>
          </a:xfrm>
          <a:prstGeom prst="chord">
            <a:avLst>
              <a:gd name="adj1" fmla="val 2700000"/>
              <a:gd name="adj2" fmla="val 18909957"/>
            </a:avLst>
          </a:prstGeom>
          <a:solidFill>
            <a:srgbClr val="04E1CB">
              <a:alpha val="80000"/>
            </a:srgbClr>
          </a:solid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a:solidFill>
                <a:srgbClr val="003366"/>
              </a:solidFill>
              <a:latin typeface="Salesforce Sans"/>
              <a:ea typeface="Salesforce Sans"/>
              <a:cs typeface="Salesforce Sans"/>
              <a:sym typeface="Salesforce Sans"/>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matchingName="A1 - Title Slide_ A">
  <p:cSld name="Title Slide_ B">
    <p:bg>
      <p:bgPr>
        <a:solidFill>
          <a:schemeClr val="lt1"/>
        </a:solidFill>
        <a:effectLst/>
      </p:bgPr>
    </p:bg>
    <p:spTree>
      <p:nvGrpSpPr>
        <p:cNvPr id="1" name="Shape 4642"/>
        <p:cNvGrpSpPr/>
        <p:nvPr/>
      </p:nvGrpSpPr>
      <p:grpSpPr>
        <a:xfrm>
          <a:off x="0" y="0"/>
          <a:ext cx="0" cy="0"/>
          <a:chOff x="0" y="0"/>
          <a:chExt cx="0" cy="0"/>
        </a:xfrm>
      </p:grpSpPr>
      <p:pic>
        <p:nvPicPr>
          <p:cNvPr id="4643" name="Google Shape;4643;p509"/>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4322082" y="332569"/>
            <a:ext cx="4302974" cy="4303030"/>
          </a:xfrm>
          <a:prstGeom prst="rect">
            <a:avLst/>
          </a:prstGeom>
          <a:noFill/>
          <a:ln>
            <a:noFill/>
          </a:ln>
        </p:spPr>
      </p:pic>
      <p:pic>
        <p:nvPicPr>
          <p:cNvPr id="4644" name="Google Shape;4644;p50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738374" y="388088"/>
            <a:ext cx="5102602" cy="4247513"/>
          </a:xfrm>
          <a:prstGeom prst="rect">
            <a:avLst/>
          </a:prstGeom>
          <a:noFill/>
          <a:ln>
            <a:noFill/>
          </a:ln>
        </p:spPr>
      </p:pic>
      <p:pic>
        <p:nvPicPr>
          <p:cNvPr id="4645" name="Google Shape;4645;p50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616320" y="4140244"/>
            <a:ext cx="2202543" cy="507882"/>
          </a:xfrm>
          <a:prstGeom prst="rect">
            <a:avLst/>
          </a:prstGeom>
          <a:noFill/>
          <a:ln>
            <a:noFill/>
          </a:ln>
        </p:spPr>
      </p:pic>
      <p:sp>
        <p:nvSpPr>
          <p:cNvPr id="4646" name="Google Shape;4646;p509"/>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647" name="Google Shape;4647;p509"/>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4648" name="Google Shape;4648;p509"/>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649" name="Google Shape;4649;p509"/>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400"/>
              <a:buNone/>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650" name="Google Shape;4650;p509" descr="pasted-image.pdf"/>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matchingName="A2 - Title Slide_ B">
  <p:cSld name="Title Slide_ B_1">
    <p:bg>
      <p:bgPr>
        <a:solidFill>
          <a:schemeClr val="lt1"/>
        </a:solidFill>
        <a:effectLst/>
      </p:bgPr>
    </p:bg>
    <p:spTree>
      <p:nvGrpSpPr>
        <p:cNvPr id="1" name="Shape 4651"/>
        <p:cNvGrpSpPr/>
        <p:nvPr/>
      </p:nvGrpSpPr>
      <p:grpSpPr>
        <a:xfrm>
          <a:off x="0" y="0"/>
          <a:ext cx="0" cy="0"/>
          <a:chOff x="0" y="0"/>
          <a:chExt cx="0" cy="0"/>
        </a:xfrm>
      </p:grpSpPr>
      <p:sp>
        <p:nvSpPr>
          <p:cNvPr id="4652" name="Google Shape;4652;p510"/>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653" name="Google Shape;4653;p510"/>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4654" name="Google Shape;4654;p510"/>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655" name="Google Shape;4655;p510"/>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400"/>
              <a:buNone/>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656" name="Google Shape;4656;p510"/>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3948972" y="-26044"/>
            <a:ext cx="4869076" cy="4869131"/>
          </a:xfrm>
          <a:prstGeom prst="rect">
            <a:avLst/>
          </a:prstGeom>
          <a:noFill/>
          <a:ln>
            <a:noFill/>
          </a:ln>
        </p:spPr>
      </p:pic>
      <p:pic>
        <p:nvPicPr>
          <p:cNvPr id="4657" name="Google Shape;4657;p510"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pic>
        <p:nvPicPr>
          <p:cNvPr id="4658" name="Google Shape;4658;p51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275562" y="765713"/>
            <a:ext cx="5439483" cy="4217724"/>
          </a:xfrm>
          <a:prstGeom prst="rect">
            <a:avLst/>
          </a:prstGeom>
          <a:noFill/>
          <a:ln>
            <a:noFill/>
          </a:ln>
        </p:spPr>
      </p:pic>
      <p:pic>
        <p:nvPicPr>
          <p:cNvPr id="4659" name="Google Shape;4659;p510"/>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063461" y="3529012"/>
            <a:ext cx="3170307" cy="1385400"/>
          </a:xfrm>
          <a:prstGeom prst="rect">
            <a:avLst/>
          </a:prstGeom>
          <a:noFill/>
          <a:ln>
            <a:noFill/>
          </a:ln>
        </p:spPr>
      </p:pic>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matchingName="A3 - Title Slide_ C">
  <p:cSld name="Title Slide_ C">
    <p:bg>
      <p:bgPr>
        <a:solidFill>
          <a:schemeClr val="lt1"/>
        </a:solidFill>
        <a:effectLst/>
      </p:bgPr>
    </p:bg>
    <p:spTree>
      <p:nvGrpSpPr>
        <p:cNvPr id="1" name="Shape 4660"/>
        <p:cNvGrpSpPr/>
        <p:nvPr/>
      </p:nvGrpSpPr>
      <p:grpSpPr>
        <a:xfrm>
          <a:off x="0" y="0"/>
          <a:ext cx="0" cy="0"/>
          <a:chOff x="0" y="0"/>
          <a:chExt cx="0" cy="0"/>
        </a:xfrm>
      </p:grpSpPr>
      <p:sp>
        <p:nvSpPr>
          <p:cNvPr id="4661" name="Google Shape;4661;p511"/>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662" name="Google Shape;4662;p511"/>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4663" name="Google Shape;4663;p511"/>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664" name="Google Shape;4664;p511"/>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400"/>
              <a:buNone/>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665" name="Google Shape;4665;p511"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pic>
        <p:nvPicPr>
          <p:cNvPr id="4666" name="Google Shape;4666;p51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150403" y="114300"/>
            <a:ext cx="4914902" cy="4914902"/>
          </a:xfrm>
          <a:prstGeom prst="rect">
            <a:avLst/>
          </a:prstGeom>
          <a:noFill/>
          <a:ln>
            <a:noFill/>
          </a:ln>
        </p:spPr>
      </p:pic>
      <p:pic>
        <p:nvPicPr>
          <p:cNvPr id="4667" name="Google Shape;4667;p511"/>
          <p:cNvPicPr preferRelativeResize="0"/>
          <p:nvPr/>
        </p:nvPicPr>
        <p:blipFill rotWithShape="1">
          <a:blip r:embed="rId4" cstate="email">
            <a:alphaModFix/>
            <a:extLst>
              <a:ext uri="{28A0092B-C50C-407E-A947-70E740481C1C}">
                <a14:useLocalDpi xmlns:a14="http://schemas.microsoft.com/office/drawing/2010/main"/>
              </a:ext>
            </a:extLst>
          </a:blip>
          <a:srcRect t="-3605" r="-1378"/>
          <a:stretch/>
        </p:blipFill>
        <p:spPr>
          <a:xfrm>
            <a:off x="3578207" y="285187"/>
            <a:ext cx="5149114" cy="2994281"/>
          </a:xfrm>
          <a:prstGeom prst="rect">
            <a:avLst/>
          </a:prstGeom>
          <a:noFill/>
          <a:ln>
            <a:noFill/>
          </a:ln>
        </p:spPr>
      </p:pic>
      <p:pic>
        <p:nvPicPr>
          <p:cNvPr id="4668" name="Google Shape;4668;p51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369474" y="4242019"/>
            <a:ext cx="2256699" cy="787181"/>
          </a:xfrm>
          <a:prstGeom prst="rect">
            <a:avLst/>
          </a:prstGeom>
          <a:noFill/>
          <a:ln>
            <a:noFill/>
          </a:ln>
        </p:spPr>
      </p:pic>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matchingName="A4 - Title Slide_ D">
  <p:cSld name="Title Slide_ D">
    <p:bg>
      <p:bgPr>
        <a:solidFill>
          <a:schemeClr val="lt1"/>
        </a:solidFill>
        <a:effectLst/>
      </p:bgPr>
    </p:bg>
    <p:spTree>
      <p:nvGrpSpPr>
        <p:cNvPr id="1" name="Shape 4669"/>
        <p:cNvGrpSpPr/>
        <p:nvPr/>
      </p:nvGrpSpPr>
      <p:grpSpPr>
        <a:xfrm>
          <a:off x="0" y="0"/>
          <a:ext cx="0" cy="0"/>
          <a:chOff x="0" y="0"/>
          <a:chExt cx="0" cy="0"/>
        </a:xfrm>
      </p:grpSpPr>
      <p:sp>
        <p:nvSpPr>
          <p:cNvPr id="4670" name="Google Shape;4670;p512"/>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671" name="Google Shape;4671;p512"/>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4672" name="Google Shape;4672;p512"/>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673" name="Google Shape;4673;p512"/>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400"/>
              <a:buNone/>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674" name="Google Shape;4674;p512"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pic>
        <p:nvPicPr>
          <p:cNvPr id="4675" name="Google Shape;4675;p51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 y="4564490"/>
            <a:ext cx="1471480" cy="619342"/>
          </a:xfrm>
          <a:prstGeom prst="rect">
            <a:avLst/>
          </a:prstGeom>
          <a:noFill/>
          <a:ln>
            <a:noFill/>
          </a:ln>
        </p:spPr>
      </p:pic>
      <p:pic>
        <p:nvPicPr>
          <p:cNvPr id="4676" name="Google Shape;4676;p51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045094" y="114300"/>
            <a:ext cx="4919706" cy="4914901"/>
          </a:xfrm>
          <a:prstGeom prst="rect">
            <a:avLst/>
          </a:prstGeom>
          <a:noFill/>
          <a:ln>
            <a:noFill/>
          </a:ln>
        </p:spPr>
      </p:pic>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matchingName="B2 - 2 Column">
  <p:cSld name="2 Column">
    <p:spTree>
      <p:nvGrpSpPr>
        <p:cNvPr id="1" name="Shape 4677"/>
        <p:cNvGrpSpPr/>
        <p:nvPr/>
      </p:nvGrpSpPr>
      <p:grpSpPr>
        <a:xfrm>
          <a:off x="0" y="0"/>
          <a:ext cx="0" cy="0"/>
          <a:chOff x="0" y="0"/>
          <a:chExt cx="0" cy="0"/>
        </a:xfrm>
      </p:grpSpPr>
      <p:sp>
        <p:nvSpPr>
          <p:cNvPr id="4678" name="Google Shape;4678;p513"/>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4679" name="Google Shape;4679;p513"/>
          <p:cNvSpPr txBox="1">
            <a:spLocks noGrp="1"/>
          </p:cNvSpPr>
          <p:nvPr>
            <p:ph type="title"/>
          </p:nvPr>
        </p:nvSpPr>
        <p:spPr>
          <a:xfrm>
            <a:off x="428737" y="47628"/>
            <a:ext cx="77181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680" name="Google Shape;4680;p513"/>
          <p:cNvSpPr txBox="1">
            <a:spLocks noGrp="1"/>
          </p:cNvSpPr>
          <p:nvPr>
            <p:ph type="body" idx="1"/>
          </p:nvPr>
        </p:nvSpPr>
        <p:spPr>
          <a:xfrm>
            <a:off x="428737" y="1216230"/>
            <a:ext cx="3978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sz="1400">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681" name="Google Shape;4681;p513"/>
          <p:cNvSpPr txBox="1">
            <a:spLocks noGrp="1"/>
          </p:cNvSpPr>
          <p:nvPr>
            <p:ph type="body" idx="2"/>
          </p:nvPr>
        </p:nvSpPr>
        <p:spPr>
          <a:xfrm>
            <a:off x="4736683" y="1216230"/>
            <a:ext cx="3978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682" name="Google Shape;4682;p513"/>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683" name="Google Shape;4683;p513"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684" name="Google Shape;4684;p513"/>
          <p:cNvSpPr txBox="1">
            <a:spLocks noGrp="1"/>
          </p:cNvSpPr>
          <p:nvPr>
            <p:ph type="subTitle" idx="4"/>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pic>
        <p:nvPicPr>
          <p:cNvPr id="4685" name="Google Shape;4685;p513"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32175" y="4710828"/>
            <a:ext cx="911825" cy="432672"/>
          </a:xfrm>
          <a:prstGeom prst="rect">
            <a:avLst/>
          </a:prstGeom>
          <a:noFill/>
          <a:ln>
            <a:noFill/>
          </a:ln>
        </p:spPr>
      </p:pic>
      <p:sp>
        <p:nvSpPr>
          <p:cNvPr id="4686" name="Google Shape;4686;p513"/>
          <p:cNvSpPr/>
          <p:nvPr/>
        </p:nvSpPr>
        <p:spPr>
          <a:xfrm>
            <a:off x="8832829" y="4452810"/>
            <a:ext cx="54900" cy="5490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4687" name="Google Shape;4687;p513"/>
          <p:cNvSpPr/>
          <p:nvPr/>
        </p:nvSpPr>
        <p:spPr>
          <a:xfrm>
            <a:off x="8645036" y="4630763"/>
            <a:ext cx="174000" cy="174000"/>
          </a:xfrm>
          <a:prstGeom prst="ellipse">
            <a:avLst/>
          </a:prstGeom>
          <a:solidFill>
            <a:srgbClr val="04E1CB">
              <a:alpha val="80000"/>
            </a:srgbClr>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3366"/>
              </a:buClr>
              <a:buSzPts val="2600"/>
              <a:buFont typeface="Helvetica Neue"/>
              <a:buNone/>
            </a:pPr>
            <a:endParaRPr sz="2600" b="1" i="0" u="none" strike="noStrike" cap="none">
              <a:solidFill>
                <a:srgbClr val="003366"/>
              </a:solidFill>
              <a:latin typeface="Helvetica Neue"/>
              <a:ea typeface="Helvetica Neue"/>
              <a:cs typeface="Helvetica Neue"/>
              <a:sym typeface="Helvetica Neue"/>
            </a:endParaRPr>
          </a:p>
        </p:txBody>
      </p:sp>
      <p:sp>
        <p:nvSpPr>
          <p:cNvPr id="4688" name="Google Shape;4688;p513"/>
          <p:cNvSpPr/>
          <p:nvPr/>
        </p:nvSpPr>
        <p:spPr>
          <a:xfrm>
            <a:off x="176593" y="4487773"/>
            <a:ext cx="54900" cy="5490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matchingName="B2 - 2 Column 1">
  <p:cSld name="2 Column_1">
    <p:spTree>
      <p:nvGrpSpPr>
        <p:cNvPr id="1" name="Shape 4689"/>
        <p:cNvGrpSpPr/>
        <p:nvPr/>
      </p:nvGrpSpPr>
      <p:grpSpPr>
        <a:xfrm>
          <a:off x="0" y="0"/>
          <a:ext cx="0" cy="0"/>
          <a:chOff x="0" y="0"/>
          <a:chExt cx="0" cy="0"/>
        </a:xfrm>
      </p:grpSpPr>
      <p:sp>
        <p:nvSpPr>
          <p:cNvPr id="4690" name="Google Shape;4690;p514"/>
          <p:cNvSpPr txBox="1">
            <a:spLocks noGrp="1"/>
          </p:cNvSpPr>
          <p:nvPr>
            <p:ph type="title"/>
          </p:nvPr>
        </p:nvSpPr>
        <p:spPr>
          <a:xfrm>
            <a:off x="428737" y="47628"/>
            <a:ext cx="77181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691" name="Google Shape;4691;p514"/>
          <p:cNvSpPr txBox="1">
            <a:spLocks noGrp="1"/>
          </p:cNvSpPr>
          <p:nvPr>
            <p:ph type="body" idx="1"/>
          </p:nvPr>
        </p:nvSpPr>
        <p:spPr>
          <a:xfrm>
            <a:off x="428737" y="1216230"/>
            <a:ext cx="3978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sz="1400">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692" name="Google Shape;4692;p514"/>
          <p:cNvSpPr txBox="1">
            <a:spLocks noGrp="1"/>
          </p:cNvSpPr>
          <p:nvPr>
            <p:ph type="body" idx="2"/>
          </p:nvPr>
        </p:nvSpPr>
        <p:spPr>
          <a:xfrm>
            <a:off x="4736683" y="1216230"/>
            <a:ext cx="3978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693" name="Google Shape;4693;p514"/>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694" name="Google Shape;4694;p514"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695" name="Google Shape;4695;p514"/>
          <p:cNvSpPr/>
          <p:nvPr/>
        </p:nvSpPr>
        <p:spPr>
          <a:xfrm>
            <a:off x="7424046" y="3518438"/>
            <a:ext cx="1719954" cy="1625076"/>
          </a:xfrm>
          <a:custGeom>
            <a:avLst/>
            <a:gdLst/>
            <a:ahLst/>
            <a:cxnLst/>
            <a:rect l="l" t="t" r="r" b="b"/>
            <a:pathLst>
              <a:path w="21600" h="21600" extrusionOk="0">
                <a:moveTo>
                  <a:pt x="21600" y="0"/>
                </a:moveTo>
                <a:cubicBezTo>
                  <a:pt x="21600" y="5528"/>
                  <a:pt x="19491" y="11056"/>
                  <a:pt x="15274" y="15274"/>
                </a:cubicBezTo>
                <a:cubicBezTo>
                  <a:pt x="11056" y="19491"/>
                  <a:pt x="5528" y="21600"/>
                  <a:pt x="0" y="21600"/>
                </a:cubicBezTo>
                <a:lnTo>
                  <a:pt x="21600" y="21600"/>
                </a:lnTo>
                <a:lnTo>
                  <a:pt x="21600" y="0"/>
                </a:lnTo>
                <a:close/>
              </a:path>
            </a:pathLst>
          </a:custGeom>
          <a:solidFill>
            <a:srgbClr val="8CCFFE"/>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3366"/>
              </a:buClr>
              <a:buSzPts val="2600"/>
              <a:buFont typeface="Helvetica Neue"/>
              <a:buNone/>
            </a:pPr>
            <a:endParaRPr sz="2600" b="1" i="0" u="none" strike="noStrike" cap="none">
              <a:solidFill>
                <a:srgbClr val="003366"/>
              </a:solidFill>
              <a:latin typeface="Helvetica Neue"/>
              <a:ea typeface="Helvetica Neue"/>
              <a:cs typeface="Helvetica Neue"/>
              <a:sym typeface="Helvetica Neue"/>
            </a:endParaRPr>
          </a:p>
        </p:txBody>
      </p:sp>
      <p:sp>
        <p:nvSpPr>
          <p:cNvPr id="4696" name="Google Shape;4696;p514"/>
          <p:cNvSpPr txBox="1">
            <a:spLocks noGrp="1"/>
          </p:cNvSpPr>
          <p:nvPr>
            <p:ph type="subTitle" idx="4"/>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pic>
        <p:nvPicPr>
          <p:cNvPr id="4697" name="Google Shape;4697;p514"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32175" y="4710828"/>
            <a:ext cx="911825" cy="432672"/>
          </a:xfrm>
          <a:prstGeom prst="rect">
            <a:avLst/>
          </a:prstGeom>
          <a:noFill/>
          <a:ln>
            <a:noFill/>
          </a:ln>
        </p:spPr>
      </p:pic>
      <p:sp>
        <p:nvSpPr>
          <p:cNvPr id="4698" name="Google Shape;4698;p514"/>
          <p:cNvSpPr/>
          <p:nvPr/>
        </p:nvSpPr>
        <p:spPr>
          <a:xfrm rot="-933461">
            <a:off x="8958074" y="3908538"/>
            <a:ext cx="54808" cy="5494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4699" name="Google Shape;4699;p514"/>
          <p:cNvSpPr/>
          <p:nvPr/>
        </p:nvSpPr>
        <p:spPr>
          <a:xfrm rot="-888385">
            <a:off x="8304506" y="4667525"/>
            <a:ext cx="97435" cy="97145"/>
          </a:xfrm>
          <a:prstGeom prst="ellipse">
            <a:avLst/>
          </a:prstGeom>
          <a:solidFill>
            <a:srgbClr val="888DD0"/>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888DD0"/>
              </a:buClr>
              <a:buSzPts val="2600"/>
              <a:buFont typeface="Helvetica Neue"/>
              <a:buNone/>
            </a:pPr>
            <a:endParaRPr sz="2600" b="1">
              <a:solidFill>
                <a:srgbClr val="888DD0"/>
              </a:solidFill>
              <a:latin typeface="Helvetica Neue"/>
              <a:ea typeface="Helvetica Neue"/>
              <a:cs typeface="Helvetica Neue"/>
              <a:sym typeface="Helvetica Neue"/>
            </a:endParaRPr>
          </a:p>
        </p:txBody>
      </p:sp>
      <p:sp>
        <p:nvSpPr>
          <p:cNvPr id="4700" name="Google Shape;4700;p514"/>
          <p:cNvSpPr/>
          <p:nvPr/>
        </p:nvSpPr>
        <p:spPr>
          <a:xfrm>
            <a:off x="8649003" y="4097194"/>
            <a:ext cx="572400" cy="572700"/>
          </a:xfrm>
          <a:prstGeom prst="chord">
            <a:avLst>
              <a:gd name="adj1" fmla="val 2700000"/>
              <a:gd name="adj2" fmla="val 18909957"/>
            </a:avLst>
          </a:prstGeom>
          <a:solidFill>
            <a:srgbClr val="04E1CB">
              <a:alpha val="80000"/>
            </a:srgbClr>
          </a:solid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a:solidFill>
                <a:srgbClr val="003366"/>
              </a:solidFill>
              <a:latin typeface="Salesforce Sans"/>
              <a:ea typeface="Salesforce Sans"/>
              <a:cs typeface="Salesforce Sans"/>
              <a:sym typeface="Salesforce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G3 - Cards - 2-Up">
  <p:cSld name="Cards - 2-Up">
    <p:spTree>
      <p:nvGrpSpPr>
        <p:cNvPr id="1" name="Shape 211"/>
        <p:cNvGrpSpPr/>
        <p:nvPr/>
      </p:nvGrpSpPr>
      <p:grpSpPr>
        <a:xfrm>
          <a:off x="0" y="0"/>
          <a:ext cx="0" cy="0"/>
          <a:chOff x="0" y="0"/>
          <a:chExt cx="0" cy="0"/>
        </a:xfrm>
      </p:grpSpPr>
      <p:sp>
        <p:nvSpPr>
          <p:cNvPr id="212" name="Google Shape;212;p32"/>
          <p:cNvSpPr/>
          <p:nvPr/>
        </p:nvSpPr>
        <p:spPr>
          <a:xfrm>
            <a:off x="-1" y="2114550"/>
            <a:ext cx="9144000" cy="3029100"/>
          </a:xfrm>
          <a:prstGeom prst="rect">
            <a:avLst/>
          </a:pr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213" name="Google Shape;213;p32"/>
          <p:cNvSpPr/>
          <p:nvPr/>
        </p:nvSpPr>
        <p:spPr>
          <a:xfrm>
            <a:off x="4685570" y="1353208"/>
            <a:ext cx="4029000" cy="3277800"/>
          </a:xfrm>
          <a:prstGeom prst="roundRect">
            <a:avLst>
              <a:gd name="adj" fmla="val 2772"/>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r>
              <a:rPr lang="en" sz="1400">
                <a:solidFill>
                  <a:srgbClr val="FFFFFF"/>
                </a:solidFill>
                <a:latin typeface="Salesforce Sans"/>
                <a:ea typeface="Salesforce Sans"/>
                <a:cs typeface="Salesforce Sans"/>
                <a:sym typeface="Salesforce Sans"/>
              </a:rPr>
              <a:t> </a:t>
            </a:r>
            <a:endParaRPr sz="1400">
              <a:solidFill>
                <a:srgbClr val="FFFFFF"/>
              </a:solidFill>
              <a:latin typeface="Salesforce Sans"/>
              <a:ea typeface="Salesforce Sans"/>
              <a:cs typeface="Salesforce Sans"/>
              <a:sym typeface="Salesforce Sans"/>
            </a:endParaRPr>
          </a:p>
        </p:txBody>
      </p:sp>
      <p:sp>
        <p:nvSpPr>
          <p:cNvPr id="214" name="Google Shape;214;p32"/>
          <p:cNvSpPr/>
          <p:nvPr/>
        </p:nvSpPr>
        <p:spPr>
          <a:xfrm>
            <a:off x="436958" y="1353208"/>
            <a:ext cx="4024200" cy="3277800"/>
          </a:xfrm>
          <a:prstGeom prst="roundRect">
            <a:avLst>
              <a:gd name="adj" fmla="val 2767"/>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215" name="Google Shape;215;p32"/>
          <p:cNvSpPr txBox="1">
            <a:spLocks noGrp="1"/>
          </p:cNvSpPr>
          <p:nvPr>
            <p:ph type="body" idx="1"/>
          </p:nvPr>
        </p:nvSpPr>
        <p:spPr>
          <a:xfrm>
            <a:off x="594598" y="1449783"/>
            <a:ext cx="3418800" cy="2579100"/>
          </a:xfrm>
          <a:prstGeom prst="rect">
            <a:avLst/>
          </a:prstGeom>
          <a:noFill/>
          <a:ln>
            <a:noFill/>
          </a:ln>
        </p:spPr>
        <p:txBody>
          <a:bodyPr spcFirstLastPara="1" wrap="square" lIns="0" tIns="0" rIns="0" bIns="0" anchor="t" anchorCtr="0">
            <a:normAutofit/>
          </a:bodyPr>
          <a:lstStyle>
            <a:lvl1pPr marL="457200" lvl="0" indent="-323850" algn="ctr" rtl="0">
              <a:lnSpc>
                <a:spcPct val="100000"/>
              </a:lnSpc>
              <a:spcBef>
                <a:spcPts val="800"/>
              </a:spcBef>
              <a:spcAft>
                <a:spcPts val="0"/>
              </a:spcAft>
              <a:buSzPts val="1500"/>
              <a:buChar char="●"/>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sp>
        <p:nvSpPr>
          <p:cNvPr id="216" name="Google Shape;216;p32"/>
          <p:cNvSpPr txBox="1">
            <a:spLocks noGrp="1"/>
          </p:cNvSpPr>
          <p:nvPr>
            <p:ph type="body" idx="2"/>
          </p:nvPr>
        </p:nvSpPr>
        <p:spPr>
          <a:xfrm>
            <a:off x="4987160" y="1449783"/>
            <a:ext cx="3418800" cy="2579400"/>
          </a:xfrm>
          <a:prstGeom prst="rect">
            <a:avLst/>
          </a:prstGeom>
          <a:noFill/>
          <a:ln>
            <a:noFill/>
          </a:ln>
        </p:spPr>
        <p:txBody>
          <a:bodyPr spcFirstLastPara="1" wrap="square" lIns="0" tIns="0" rIns="0" bIns="0" anchor="t" anchorCtr="0">
            <a:normAutofit/>
          </a:bodyPr>
          <a:lstStyle>
            <a:lvl1pPr marL="457200" lvl="0" indent="-323850" algn="ctr" rtl="0">
              <a:lnSpc>
                <a:spcPct val="100000"/>
              </a:lnSpc>
              <a:spcBef>
                <a:spcPts val="800"/>
              </a:spcBef>
              <a:spcAft>
                <a:spcPts val="0"/>
              </a:spcAft>
              <a:buSzPts val="1500"/>
              <a:buChar char="●"/>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sp>
        <p:nvSpPr>
          <p:cNvPr id="217" name="Google Shape;217;p32"/>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rmAutofit/>
          </a:bodyPr>
          <a:lstStyle>
            <a:lvl1pPr lvl="0" algn="l" rtl="0">
              <a:lnSpc>
                <a:spcPct val="95000"/>
              </a:lnSpc>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218" name="Google Shape;218;p32"/>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rmAutofit/>
          </a:bodyPr>
          <a:lstStyle>
            <a:lvl1pPr marL="457200" lvl="0" indent="-336550" algn="l" rtl="0">
              <a:spcBef>
                <a:spcPts val="0"/>
              </a:spcBef>
              <a:spcAft>
                <a:spcPts val="0"/>
              </a:spcAft>
              <a:buSzPts val="1700"/>
              <a:buChar char="●"/>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4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1200"/>
              </a:spcBef>
              <a:spcAft>
                <a:spcPts val="0"/>
              </a:spcAft>
              <a:buClr>
                <a:schemeClr val="lt2"/>
              </a:buClr>
              <a:buSzPts val="1400"/>
              <a:buChar char="●"/>
              <a:defRPr/>
            </a:lvl7pPr>
            <a:lvl8pPr marL="3657600" lvl="7" indent="-317500" algn="l" rtl="0">
              <a:spcBef>
                <a:spcPts val="1200"/>
              </a:spcBef>
              <a:spcAft>
                <a:spcPts val="0"/>
              </a:spcAft>
              <a:buClr>
                <a:schemeClr val="lt2"/>
              </a:buClr>
              <a:buSzPts val="1400"/>
              <a:buChar char="○"/>
              <a:defRPr/>
            </a:lvl8pPr>
            <a:lvl9pPr marL="4114800" lvl="8" indent="-317500" algn="l" rtl="0">
              <a:spcBef>
                <a:spcPts val="1200"/>
              </a:spcBef>
              <a:spcAft>
                <a:spcPts val="1200"/>
              </a:spcAft>
              <a:buClr>
                <a:schemeClr val="lt2"/>
              </a:buClr>
              <a:buSzPts val="1400"/>
              <a:buChar char="■"/>
              <a:defRPr/>
            </a:lvl9pPr>
          </a:lstStyle>
          <a:p>
            <a:endParaRPr/>
          </a:p>
        </p:txBody>
      </p:sp>
      <p:pic>
        <p:nvPicPr>
          <p:cNvPr id="219" name="Google Shape;219;p32"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220" name="Google Shape;220;p32"/>
          <p:cNvSpPr txBox="1">
            <a:spLocks noGrp="1"/>
          </p:cNvSpPr>
          <p:nvPr>
            <p:ph type="ftr" idx="11"/>
          </p:nvPr>
        </p:nvSpPr>
        <p:spPr>
          <a:xfrm>
            <a:off x="1118385"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grpSp>
        <p:nvGrpSpPr>
          <p:cNvPr id="221" name="Google Shape;221;p32"/>
          <p:cNvGrpSpPr/>
          <p:nvPr/>
        </p:nvGrpSpPr>
        <p:grpSpPr>
          <a:xfrm>
            <a:off x="-14288" y="4738047"/>
            <a:ext cx="991393" cy="405369"/>
            <a:chOff x="-19045" y="6142422"/>
            <a:chExt cx="1747255" cy="714685"/>
          </a:xfrm>
        </p:grpSpPr>
        <p:pic>
          <p:nvPicPr>
            <p:cNvPr id="222" name="Google Shape;222;p32" descr="Footer 4.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223" name="Google Shape;223;p32"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B3 - 3 Column">
  <p:cSld name="3 Column">
    <p:spTree>
      <p:nvGrpSpPr>
        <p:cNvPr id="1" name="Shape 4701"/>
        <p:cNvGrpSpPr/>
        <p:nvPr/>
      </p:nvGrpSpPr>
      <p:grpSpPr>
        <a:xfrm>
          <a:off x="0" y="0"/>
          <a:ext cx="0" cy="0"/>
          <a:chOff x="0" y="0"/>
          <a:chExt cx="0" cy="0"/>
        </a:xfrm>
      </p:grpSpPr>
      <p:sp>
        <p:nvSpPr>
          <p:cNvPr id="4702" name="Google Shape;4702;p515"/>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4703" name="Google Shape;4703;p515"/>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704" name="Google Shape;4704;p515"/>
          <p:cNvSpPr txBox="1">
            <a:spLocks noGrp="1"/>
          </p:cNvSpPr>
          <p:nvPr>
            <p:ph type="body" idx="1"/>
          </p:nvPr>
        </p:nvSpPr>
        <p:spPr>
          <a:xfrm>
            <a:off x="428737" y="1216230"/>
            <a:ext cx="2503800" cy="316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705" name="Google Shape;4705;p515"/>
          <p:cNvSpPr txBox="1">
            <a:spLocks noGrp="1"/>
          </p:cNvSpPr>
          <p:nvPr>
            <p:ph type="body" idx="2"/>
          </p:nvPr>
        </p:nvSpPr>
        <p:spPr>
          <a:xfrm>
            <a:off x="3283881" y="1216019"/>
            <a:ext cx="25038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706" name="Google Shape;4706;p515"/>
          <p:cNvSpPr txBox="1">
            <a:spLocks noGrp="1"/>
          </p:cNvSpPr>
          <p:nvPr>
            <p:ph type="body" idx="3"/>
          </p:nvPr>
        </p:nvSpPr>
        <p:spPr>
          <a:xfrm>
            <a:off x="6139023" y="1215801"/>
            <a:ext cx="25038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707" name="Google Shape;4707;p515"/>
          <p:cNvSpPr txBox="1">
            <a:spLocks noGrp="1"/>
          </p:cNvSpPr>
          <p:nvPr>
            <p:ph type="body" idx="4"/>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708" name="Google Shape;4708;p515"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709" name="Google Shape;4709;p515"/>
          <p:cNvSpPr txBox="1">
            <a:spLocks noGrp="1"/>
          </p:cNvSpPr>
          <p:nvPr>
            <p:ph type="subTitle" idx="5"/>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pic>
        <p:nvPicPr>
          <p:cNvPr id="4710" name="Google Shape;4710;p515"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32175" y="4710828"/>
            <a:ext cx="911825" cy="432672"/>
          </a:xfrm>
          <a:prstGeom prst="rect">
            <a:avLst/>
          </a:prstGeom>
          <a:noFill/>
          <a:ln>
            <a:noFill/>
          </a:ln>
        </p:spPr>
      </p:pic>
      <p:sp>
        <p:nvSpPr>
          <p:cNvPr id="4711" name="Google Shape;4711;p515"/>
          <p:cNvSpPr/>
          <p:nvPr/>
        </p:nvSpPr>
        <p:spPr>
          <a:xfrm>
            <a:off x="8832829" y="4452810"/>
            <a:ext cx="54900" cy="5490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4712" name="Google Shape;4712;p515"/>
          <p:cNvSpPr/>
          <p:nvPr/>
        </p:nvSpPr>
        <p:spPr>
          <a:xfrm>
            <a:off x="8645036" y="4630763"/>
            <a:ext cx="174000" cy="174000"/>
          </a:xfrm>
          <a:prstGeom prst="ellipse">
            <a:avLst/>
          </a:prstGeom>
          <a:solidFill>
            <a:srgbClr val="04E1CB">
              <a:alpha val="80000"/>
            </a:srgbClr>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3366"/>
              </a:buClr>
              <a:buSzPts val="2600"/>
              <a:buFont typeface="Helvetica Neue"/>
              <a:buNone/>
            </a:pPr>
            <a:endParaRPr sz="2600" b="1" i="0" u="none" strike="noStrike" cap="none">
              <a:solidFill>
                <a:srgbClr val="003366"/>
              </a:solidFill>
              <a:latin typeface="Helvetica Neue"/>
              <a:ea typeface="Helvetica Neue"/>
              <a:cs typeface="Helvetica Neue"/>
              <a:sym typeface="Helvetica Neue"/>
            </a:endParaRPr>
          </a:p>
        </p:txBody>
      </p:sp>
      <p:sp>
        <p:nvSpPr>
          <p:cNvPr id="4713" name="Google Shape;4713;p515"/>
          <p:cNvSpPr/>
          <p:nvPr/>
        </p:nvSpPr>
        <p:spPr>
          <a:xfrm>
            <a:off x="176593" y="4487773"/>
            <a:ext cx="54900" cy="5490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matchingName="B3 - 3 Column 1">
  <p:cSld name="3 Column_1">
    <p:spTree>
      <p:nvGrpSpPr>
        <p:cNvPr id="1" name="Shape 4714"/>
        <p:cNvGrpSpPr/>
        <p:nvPr/>
      </p:nvGrpSpPr>
      <p:grpSpPr>
        <a:xfrm>
          <a:off x="0" y="0"/>
          <a:ext cx="0" cy="0"/>
          <a:chOff x="0" y="0"/>
          <a:chExt cx="0" cy="0"/>
        </a:xfrm>
      </p:grpSpPr>
      <p:sp>
        <p:nvSpPr>
          <p:cNvPr id="4715" name="Google Shape;4715;p516"/>
          <p:cNvSpPr/>
          <p:nvPr/>
        </p:nvSpPr>
        <p:spPr>
          <a:xfrm>
            <a:off x="7424046" y="3518438"/>
            <a:ext cx="1719954" cy="1625076"/>
          </a:xfrm>
          <a:custGeom>
            <a:avLst/>
            <a:gdLst/>
            <a:ahLst/>
            <a:cxnLst/>
            <a:rect l="l" t="t" r="r" b="b"/>
            <a:pathLst>
              <a:path w="21600" h="21600" extrusionOk="0">
                <a:moveTo>
                  <a:pt x="21600" y="0"/>
                </a:moveTo>
                <a:cubicBezTo>
                  <a:pt x="21600" y="5528"/>
                  <a:pt x="19491" y="11056"/>
                  <a:pt x="15274" y="15274"/>
                </a:cubicBezTo>
                <a:cubicBezTo>
                  <a:pt x="11056" y="19491"/>
                  <a:pt x="5528" y="21600"/>
                  <a:pt x="0" y="21600"/>
                </a:cubicBezTo>
                <a:lnTo>
                  <a:pt x="21600" y="21600"/>
                </a:lnTo>
                <a:lnTo>
                  <a:pt x="21600" y="0"/>
                </a:lnTo>
                <a:close/>
              </a:path>
            </a:pathLst>
          </a:custGeom>
          <a:solidFill>
            <a:srgbClr val="8CCFFE"/>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3366"/>
              </a:buClr>
              <a:buSzPts val="2600"/>
              <a:buFont typeface="Helvetica Neue"/>
              <a:buNone/>
            </a:pPr>
            <a:endParaRPr sz="2600" b="1" i="0" u="none" strike="noStrike" cap="none">
              <a:solidFill>
                <a:srgbClr val="003366"/>
              </a:solidFill>
              <a:latin typeface="Helvetica Neue"/>
              <a:ea typeface="Helvetica Neue"/>
              <a:cs typeface="Helvetica Neue"/>
              <a:sym typeface="Helvetica Neue"/>
            </a:endParaRPr>
          </a:p>
        </p:txBody>
      </p:sp>
      <p:sp>
        <p:nvSpPr>
          <p:cNvPr id="4716" name="Google Shape;4716;p516"/>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717" name="Google Shape;4717;p516"/>
          <p:cNvSpPr txBox="1">
            <a:spLocks noGrp="1"/>
          </p:cNvSpPr>
          <p:nvPr>
            <p:ph type="body" idx="1"/>
          </p:nvPr>
        </p:nvSpPr>
        <p:spPr>
          <a:xfrm>
            <a:off x="428737" y="1216230"/>
            <a:ext cx="2503800" cy="316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718" name="Google Shape;4718;p516"/>
          <p:cNvSpPr txBox="1">
            <a:spLocks noGrp="1"/>
          </p:cNvSpPr>
          <p:nvPr>
            <p:ph type="body" idx="2"/>
          </p:nvPr>
        </p:nvSpPr>
        <p:spPr>
          <a:xfrm>
            <a:off x="3283881" y="1216019"/>
            <a:ext cx="25038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719" name="Google Shape;4719;p516"/>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720" name="Google Shape;4720;p516"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721" name="Google Shape;4721;p516"/>
          <p:cNvSpPr txBox="1">
            <a:spLocks noGrp="1"/>
          </p:cNvSpPr>
          <p:nvPr>
            <p:ph type="subTitle" idx="4"/>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pic>
        <p:nvPicPr>
          <p:cNvPr id="4722" name="Google Shape;4722;p516"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32175" y="4710828"/>
            <a:ext cx="911825" cy="432672"/>
          </a:xfrm>
          <a:prstGeom prst="rect">
            <a:avLst/>
          </a:prstGeom>
          <a:noFill/>
          <a:ln>
            <a:noFill/>
          </a:ln>
        </p:spPr>
      </p:pic>
      <p:sp>
        <p:nvSpPr>
          <p:cNvPr id="4723" name="Google Shape;4723;p516"/>
          <p:cNvSpPr/>
          <p:nvPr/>
        </p:nvSpPr>
        <p:spPr>
          <a:xfrm rot="-933461">
            <a:off x="8958074" y="3908538"/>
            <a:ext cx="54808" cy="5494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4724" name="Google Shape;4724;p516"/>
          <p:cNvSpPr/>
          <p:nvPr/>
        </p:nvSpPr>
        <p:spPr>
          <a:xfrm rot="-888385">
            <a:off x="8304506" y="4667525"/>
            <a:ext cx="97435" cy="97145"/>
          </a:xfrm>
          <a:prstGeom prst="ellipse">
            <a:avLst/>
          </a:prstGeom>
          <a:solidFill>
            <a:srgbClr val="888DD0"/>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888DD0"/>
              </a:buClr>
              <a:buSzPts val="2600"/>
              <a:buFont typeface="Helvetica Neue"/>
              <a:buNone/>
            </a:pPr>
            <a:endParaRPr sz="2600" b="1">
              <a:solidFill>
                <a:srgbClr val="888DD0"/>
              </a:solidFill>
              <a:latin typeface="Helvetica Neue"/>
              <a:ea typeface="Helvetica Neue"/>
              <a:cs typeface="Helvetica Neue"/>
              <a:sym typeface="Helvetica Neue"/>
            </a:endParaRPr>
          </a:p>
        </p:txBody>
      </p:sp>
      <p:sp>
        <p:nvSpPr>
          <p:cNvPr id="4725" name="Google Shape;4725;p516"/>
          <p:cNvSpPr/>
          <p:nvPr/>
        </p:nvSpPr>
        <p:spPr>
          <a:xfrm>
            <a:off x="8649003" y="4097194"/>
            <a:ext cx="572400" cy="572700"/>
          </a:xfrm>
          <a:prstGeom prst="chord">
            <a:avLst>
              <a:gd name="adj1" fmla="val 2700000"/>
              <a:gd name="adj2" fmla="val 18909957"/>
            </a:avLst>
          </a:prstGeom>
          <a:solidFill>
            <a:srgbClr val="04E1CB">
              <a:alpha val="80000"/>
            </a:srgbClr>
          </a:solid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a:solidFill>
                <a:srgbClr val="003366"/>
              </a:solidFill>
              <a:latin typeface="Salesforce Sans"/>
              <a:ea typeface="Salesforce Sans"/>
              <a:cs typeface="Salesforce Sans"/>
              <a:sym typeface="Salesforce Sans"/>
            </a:endParaRPr>
          </a:p>
        </p:txBody>
      </p:sp>
      <p:sp>
        <p:nvSpPr>
          <p:cNvPr id="4726" name="Google Shape;4726;p516"/>
          <p:cNvSpPr txBox="1">
            <a:spLocks noGrp="1"/>
          </p:cNvSpPr>
          <p:nvPr>
            <p:ph type="body" idx="5"/>
          </p:nvPr>
        </p:nvSpPr>
        <p:spPr>
          <a:xfrm>
            <a:off x="6139023" y="1215801"/>
            <a:ext cx="25038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matchingName="C1 - Graphic Footer - A">
  <p:cSld name="Graphic Footer - A">
    <p:spTree>
      <p:nvGrpSpPr>
        <p:cNvPr id="1" name="Shape 4727"/>
        <p:cNvGrpSpPr/>
        <p:nvPr/>
      </p:nvGrpSpPr>
      <p:grpSpPr>
        <a:xfrm>
          <a:off x="0" y="0"/>
          <a:ext cx="0" cy="0"/>
          <a:chOff x="0" y="0"/>
          <a:chExt cx="0" cy="0"/>
        </a:xfrm>
      </p:grpSpPr>
      <p:sp>
        <p:nvSpPr>
          <p:cNvPr id="4728" name="Google Shape;4728;p517"/>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4729" name="Google Shape;4729;p517"/>
          <p:cNvSpPr/>
          <p:nvPr/>
        </p:nvSpPr>
        <p:spPr>
          <a:xfrm>
            <a:off x="8353460" y="4140565"/>
            <a:ext cx="707700" cy="708000"/>
          </a:xfrm>
          <a:prstGeom prst="ellipse">
            <a:avLst/>
          </a:prstGeom>
          <a:solidFill>
            <a:srgbClr val="70BF75"/>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4730" name="Google Shape;4730;p517"/>
          <p:cNvSpPr/>
          <p:nvPr/>
        </p:nvSpPr>
        <p:spPr>
          <a:xfrm>
            <a:off x="8307746" y="4019013"/>
            <a:ext cx="94500" cy="94800"/>
          </a:xfrm>
          <a:prstGeom prst="ellipse">
            <a:avLst/>
          </a:prstGeom>
          <a:solidFill>
            <a:srgbClr val="70BF75">
              <a:alpha val="79610"/>
            </a:srgb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4731" name="Google Shape;4731;p517"/>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732" name="Google Shape;4732;p517"/>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733" name="Google Shape;4733;p517"/>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734" name="Google Shape;4734;p517"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4735" name="Google Shape;4735;p517"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93515" y="3900562"/>
            <a:ext cx="1550484" cy="1242938"/>
          </a:xfrm>
          <a:prstGeom prst="rect">
            <a:avLst/>
          </a:prstGeom>
          <a:noFill/>
          <a:ln>
            <a:noFill/>
          </a:ln>
        </p:spPr>
      </p:pic>
      <p:pic>
        <p:nvPicPr>
          <p:cNvPr id="4736" name="Google Shape;4736;p517" descr="Google Shape;978;p6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07872" y="4676787"/>
            <a:ext cx="632410" cy="311237"/>
          </a:xfrm>
          <a:prstGeom prst="rect">
            <a:avLst/>
          </a:prstGeom>
          <a:noFill/>
          <a:ln>
            <a:noFill/>
          </a:ln>
        </p:spPr>
      </p:pic>
      <p:sp>
        <p:nvSpPr>
          <p:cNvPr id="4737" name="Google Shape;4737;p517"/>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matchingName="C2 - Graphic Footer - B">
  <p:cSld name="Graphic Footer - B">
    <p:spTree>
      <p:nvGrpSpPr>
        <p:cNvPr id="1" name="Shape 4738"/>
        <p:cNvGrpSpPr/>
        <p:nvPr/>
      </p:nvGrpSpPr>
      <p:grpSpPr>
        <a:xfrm>
          <a:off x="0" y="0"/>
          <a:ext cx="0" cy="0"/>
          <a:chOff x="0" y="0"/>
          <a:chExt cx="0" cy="0"/>
        </a:xfrm>
      </p:grpSpPr>
      <p:sp>
        <p:nvSpPr>
          <p:cNvPr id="4739" name="Google Shape;4739;p518"/>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4740" name="Google Shape;4740;p518"/>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741" name="Google Shape;4741;p518"/>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742" name="Google Shape;4742;p518"/>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743" name="Google Shape;4743;p518"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744" name="Google Shape;4744;p518"/>
          <p:cNvSpPr/>
          <p:nvPr/>
        </p:nvSpPr>
        <p:spPr>
          <a:xfrm>
            <a:off x="8041316" y="4391014"/>
            <a:ext cx="739200" cy="739200"/>
          </a:xfrm>
          <a:prstGeom prst="ellipse">
            <a:avLst/>
          </a:prstGeom>
          <a:solidFill>
            <a:srgbClr val="04E1CB"/>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4745" name="Google Shape;4745;p518"/>
          <p:cNvSpPr/>
          <p:nvPr/>
        </p:nvSpPr>
        <p:spPr>
          <a:xfrm>
            <a:off x="8363547" y="4019013"/>
            <a:ext cx="94500" cy="94800"/>
          </a:xfrm>
          <a:prstGeom prst="ellipse">
            <a:avLst/>
          </a:prstGeom>
          <a:solidFill>
            <a:srgbClr val="04E1CB">
              <a:alpha val="79610"/>
            </a:srgb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4746" name="Google Shape;4746;p518" descr="Google Shape;653;p8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871250" y="3951439"/>
            <a:ext cx="1276735" cy="1198033"/>
          </a:xfrm>
          <a:prstGeom prst="rect">
            <a:avLst/>
          </a:prstGeom>
          <a:noFill/>
          <a:ln>
            <a:noFill/>
          </a:ln>
        </p:spPr>
      </p:pic>
      <p:sp>
        <p:nvSpPr>
          <p:cNvPr id="4747" name="Google Shape;4747;p518"/>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matchingName="C3 - Graphic Footer - C">
  <p:cSld name="Graphic Footer - C">
    <p:spTree>
      <p:nvGrpSpPr>
        <p:cNvPr id="1" name="Shape 4748"/>
        <p:cNvGrpSpPr/>
        <p:nvPr/>
      </p:nvGrpSpPr>
      <p:grpSpPr>
        <a:xfrm>
          <a:off x="0" y="0"/>
          <a:ext cx="0" cy="0"/>
          <a:chOff x="0" y="0"/>
          <a:chExt cx="0" cy="0"/>
        </a:xfrm>
      </p:grpSpPr>
      <p:sp>
        <p:nvSpPr>
          <p:cNvPr id="4749" name="Google Shape;4749;p519"/>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4750" name="Google Shape;4750;p519"/>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751" name="Google Shape;4751;p519"/>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752" name="Google Shape;4752;p519"/>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753" name="Google Shape;4753;p519"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754" name="Google Shape;4754;p519"/>
          <p:cNvSpPr/>
          <p:nvPr/>
        </p:nvSpPr>
        <p:spPr>
          <a:xfrm>
            <a:off x="185735" y="4294227"/>
            <a:ext cx="635700" cy="635400"/>
          </a:xfrm>
          <a:prstGeom prst="ellipse">
            <a:avLst/>
          </a:prstGeom>
          <a:solidFill>
            <a:srgbClr val="FBBE01"/>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4755" name="Google Shape;4755;p519"/>
          <p:cNvSpPr/>
          <p:nvPr/>
        </p:nvSpPr>
        <p:spPr>
          <a:xfrm>
            <a:off x="286329" y="4093877"/>
            <a:ext cx="84300" cy="84300"/>
          </a:xfrm>
          <a:prstGeom prst="ellipse">
            <a:avLst/>
          </a:prstGeom>
          <a:solidFill>
            <a:srgbClr val="FBBE01"/>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4756" name="Google Shape;4756;p519" descr="Google Shape;914;p6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651341">
            <a:off x="311790" y="4520177"/>
            <a:ext cx="717880" cy="360687"/>
          </a:xfrm>
          <a:prstGeom prst="rect">
            <a:avLst/>
          </a:prstGeom>
          <a:noFill/>
          <a:ln>
            <a:noFill/>
          </a:ln>
        </p:spPr>
      </p:pic>
      <p:pic>
        <p:nvPicPr>
          <p:cNvPr id="4757" name="Google Shape;4757;p519" descr="Footer 3.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62" y="4319254"/>
            <a:ext cx="1390083" cy="823575"/>
          </a:xfrm>
          <a:prstGeom prst="rect">
            <a:avLst/>
          </a:prstGeom>
          <a:noFill/>
          <a:ln>
            <a:noFill/>
          </a:ln>
        </p:spPr>
      </p:pic>
      <p:sp>
        <p:nvSpPr>
          <p:cNvPr id="4758" name="Google Shape;4758;p519"/>
          <p:cNvSpPr txBox="1">
            <a:spLocks noGrp="1"/>
          </p:cNvSpPr>
          <p:nvPr>
            <p:ph type="subTitle" idx="3"/>
          </p:nvPr>
        </p:nvSpPr>
        <p:spPr>
          <a:xfrm>
            <a:off x="1427697" y="4919138"/>
            <a:ext cx="53199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matchingName="C4 - Graphic Footer - D">
  <p:cSld name="Graphic Footer - D">
    <p:spTree>
      <p:nvGrpSpPr>
        <p:cNvPr id="1" name="Shape 4759"/>
        <p:cNvGrpSpPr/>
        <p:nvPr/>
      </p:nvGrpSpPr>
      <p:grpSpPr>
        <a:xfrm>
          <a:off x="0" y="0"/>
          <a:ext cx="0" cy="0"/>
          <a:chOff x="0" y="0"/>
          <a:chExt cx="0" cy="0"/>
        </a:xfrm>
      </p:grpSpPr>
      <p:sp>
        <p:nvSpPr>
          <p:cNvPr id="4760" name="Google Shape;4760;p520"/>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4761" name="Google Shape;4761;p520"/>
          <p:cNvSpPr/>
          <p:nvPr/>
        </p:nvSpPr>
        <p:spPr>
          <a:xfrm>
            <a:off x="138480" y="4378910"/>
            <a:ext cx="680100" cy="680100"/>
          </a:xfrm>
          <a:prstGeom prst="ellipse">
            <a:avLst/>
          </a:prstGeom>
          <a:solidFill>
            <a:srgbClr val="ACBCF4"/>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4762" name="Google Shape;4762;p520"/>
          <p:cNvSpPr/>
          <p:nvPr/>
        </p:nvSpPr>
        <p:spPr>
          <a:xfrm>
            <a:off x="181299" y="4202778"/>
            <a:ext cx="84300" cy="84300"/>
          </a:xfrm>
          <a:prstGeom prst="ellipse">
            <a:avLst/>
          </a:prstGeom>
          <a:solidFill>
            <a:srgbClr val="ACBCF4"/>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4763" name="Google Shape;4763;p520" descr="Google Shape;670;p9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9522" y="4607486"/>
            <a:ext cx="1310114" cy="535880"/>
          </a:xfrm>
          <a:prstGeom prst="rect">
            <a:avLst/>
          </a:prstGeom>
          <a:noFill/>
          <a:ln>
            <a:noFill/>
          </a:ln>
        </p:spPr>
      </p:pic>
      <p:pic>
        <p:nvPicPr>
          <p:cNvPr id="4764" name="Google Shape;4764;p520" descr="Google Shape;671;p9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246296">
            <a:off x="229816" y="4665901"/>
            <a:ext cx="375258" cy="329244"/>
          </a:xfrm>
          <a:prstGeom prst="rect">
            <a:avLst/>
          </a:prstGeom>
          <a:noFill/>
          <a:ln>
            <a:noFill/>
          </a:ln>
        </p:spPr>
      </p:pic>
      <p:sp>
        <p:nvSpPr>
          <p:cNvPr id="4765" name="Google Shape;4765;p520"/>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766" name="Google Shape;4766;p520"/>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767" name="Google Shape;4767;p520"/>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768" name="Google Shape;4768;p520"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769" name="Google Shape;4769;p520"/>
          <p:cNvSpPr txBox="1">
            <a:spLocks noGrp="1"/>
          </p:cNvSpPr>
          <p:nvPr>
            <p:ph type="subTitle" idx="3"/>
          </p:nvPr>
        </p:nvSpPr>
        <p:spPr>
          <a:xfrm>
            <a:off x="1427697" y="4919138"/>
            <a:ext cx="53199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matchingName="D1 - Vignette - A">
  <p:cSld name="Vignette - A">
    <p:spTree>
      <p:nvGrpSpPr>
        <p:cNvPr id="1" name="Shape 4770"/>
        <p:cNvGrpSpPr/>
        <p:nvPr/>
      </p:nvGrpSpPr>
      <p:grpSpPr>
        <a:xfrm>
          <a:off x="0" y="0"/>
          <a:ext cx="0" cy="0"/>
          <a:chOff x="0" y="0"/>
          <a:chExt cx="0" cy="0"/>
        </a:xfrm>
      </p:grpSpPr>
      <p:sp>
        <p:nvSpPr>
          <p:cNvPr id="4771" name="Google Shape;4771;p521"/>
          <p:cNvSpPr txBox="1">
            <a:spLocks noGrp="1"/>
          </p:cNvSpPr>
          <p:nvPr>
            <p:ph type="title"/>
          </p:nvPr>
        </p:nvSpPr>
        <p:spPr>
          <a:xfrm>
            <a:off x="428737" y="267493"/>
            <a:ext cx="3944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772" name="Google Shape;4772;p521"/>
          <p:cNvSpPr txBox="1">
            <a:spLocks noGrp="1"/>
          </p:cNvSpPr>
          <p:nvPr>
            <p:ph type="body" idx="1"/>
          </p:nvPr>
        </p:nvSpPr>
        <p:spPr>
          <a:xfrm>
            <a:off x="428737" y="1524427"/>
            <a:ext cx="3944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773" name="Google Shape;4773;p521"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774" name="Google Shape;4774;p521"/>
          <p:cNvSpPr txBox="1">
            <a:spLocks noGrp="1"/>
          </p:cNvSpPr>
          <p:nvPr>
            <p:ph type="body" idx="2"/>
          </p:nvPr>
        </p:nvSpPr>
        <p:spPr>
          <a:xfrm>
            <a:off x="428737" y="1917775"/>
            <a:ext cx="4798800" cy="2887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775" name="Google Shape;4775;p521"/>
          <p:cNvSpPr txBox="1">
            <a:spLocks noGrp="1"/>
          </p:cNvSpPr>
          <p:nvPr>
            <p:ph type="subTitle" idx="3"/>
          </p:nvPr>
        </p:nvSpPr>
        <p:spPr>
          <a:xfrm>
            <a:off x="432169" y="4919138"/>
            <a:ext cx="54654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pic>
        <p:nvPicPr>
          <p:cNvPr id="4776" name="Google Shape;4776;p52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341766" y="872216"/>
            <a:ext cx="3686941" cy="3686941"/>
          </a:xfrm>
          <a:prstGeom prst="rect">
            <a:avLst/>
          </a:prstGeom>
          <a:noFill/>
          <a:ln>
            <a:noFill/>
          </a:ln>
        </p:spPr>
      </p:pic>
      <p:pic>
        <p:nvPicPr>
          <p:cNvPr id="4777" name="Google Shape;4777;p52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64003" y="891825"/>
            <a:ext cx="4265668" cy="4271285"/>
          </a:xfrm>
          <a:prstGeom prst="rect">
            <a:avLst/>
          </a:prstGeom>
          <a:noFill/>
          <a:ln>
            <a:noFill/>
          </a:ln>
        </p:spPr>
      </p:pic>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matchingName="D2 - Vignette - B">
  <p:cSld name="Vignette - B">
    <p:spTree>
      <p:nvGrpSpPr>
        <p:cNvPr id="1" name="Shape 4778"/>
        <p:cNvGrpSpPr/>
        <p:nvPr/>
      </p:nvGrpSpPr>
      <p:grpSpPr>
        <a:xfrm>
          <a:off x="0" y="0"/>
          <a:ext cx="0" cy="0"/>
          <a:chOff x="0" y="0"/>
          <a:chExt cx="0" cy="0"/>
        </a:xfrm>
      </p:grpSpPr>
      <p:sp>
        <p:nvSpPr>
          <p:cNvPr id="4779" name="Google Shape;4779;p522"/>
          <p:cNvSpPr txBox="1">
            <a:spLocks noGrp="1"/>
          </p:cNvSpPr>
          <p:nvPr>
            <p:ph type="title"/>
          </p:nvPr>
        </p:nvSpPr>
        <p:spPr>
          <a:xfrm>
            <a:off x="428737" y="267493"/>
            <a:ext cx="3944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780" name="Google Shape;4780;p522"/>
          <p:cNvSpPr txBox="1">
            <a:spLocks noGrp="1"/>
          </p:cNvSpPr>
          <p:nvPr>
            <p:ph type="body" idx="1"/>
          </p:nvPr>
        </p:nvSpPr>
        <p:spPr>
          <a:xfrm>
            <a:off x="428737" y="1917775"/>
            <a:ext cx="4798800" cy="2887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781" name="Google Shape;4781;p522"/>
          <p:cNvSpPr txBox="1">
            <a:spLocks noGrp="1"/>
          </p:cNvSpPr>
          <p:nvPr>
            <p:ph type="body" idx="2"/>
          </p:nvPr>
        </p:nvSpPr>
        <p:spPr>
          <a:xfrm>
            <a:off x="428737" y="1524427"/>
            <a:ext cx="3944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782" name="Google Shape;4782;p522"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783" name="Google Shape;4783;p522"/>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pic>
        <p:nvPicPr>
          <p:cNvPr id="4784" name="Google Shape;4784;p52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658555" y="872216"/>
            <a:ext cx="3484538" cy="3932625"/>
          </a:xfrm>
          <a:prstGeom prst="rect">
            <a:avLst/>
          </a:prstGeom>
          <a:noFill/>
          <a:ln>
            <a:noFill/>
          </a:ln>
        </p:spPr>
      </p:pic>
      <p:pic>
        <p:nvPicPr>
          <p:cNvPr id="4785" name="Google Shape;4785;p522"/>
          <p:cNvPicPr preferRelativeResize="0"/>
          <p:nvPr/>
        </p:nvPicPr>
        <p:blipFill rotWithShape="1">
          <a:blip r:embed="rId4" cstate="email">
            <a:alphaModFix/>
            <a:extLst>
              <a:ext uri="{28A0092B-C50C-407E-A947-70E740481C1C}">
                <a14:useLocalDpi xmlns:a14="http://schemas.microsoft.com/office/drawing/2010/main"/>
              </a:ext>
            </a:extLst>
          </a:blip>
          <a:srcRect b="-674"/>
          <a:stretch/>
        </p:blipFill>
        <p:spPr>
          <a:xfrm>
            <a:off x="5931138" y="1648397"/>
            <a:ext cx="2784599" cy="3540471"/>
          </a:xfrm>
          <a:prstGeom prst="rect">
            <a:avLst/>
          </a:prstGeom>
          <a:noFill/>
          <a:ln>
            <a:noFill/>
          </a:ln>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matchingName="D3 - Vignette - C">
  <p:cSld name="Vignette - C">
    <p:spTree>
      <p:nvGrpSpPr>
        <p:cNvPr id="1" name="Shape 4786"/>
        <p:cNvGrpSpPr/>
        <p:nvPr/>
      </p:nvGrpSpPr>
      <p:grpSpPr>
        <a:xfrm>
          <a:off x="0" y="0"/>
          <a:ext cx="0" cy="0"/>
          <a:chOff x="0" y="0"/>
          <a:chExt cx="0" cy="0"/>
        </a:xfrm>
      </p:grpSpPr>
      <p:sp>
        <p:nvSpPr>
          <p:cNvPr id="4787" name="Google Shape;4787;p523"/>
          <p:cNvSpPr txBox="1">
            <a:spLocks noGrp="1"/>
          </p:cNvSpPr>
          <p:nvPr>
            <p:ph type="title"/>
          </p:nvPr>
        </p:nvSpPr>
        <p:spPr>
          <a:xfrm>
            <a:off x="428737" y="267493"/>
            <a:ext cx="3944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788" name="Google Shape;4788;p523"/>
          <p:cNvSpPr txBox="1">
            <a:spLocks noGrp="1"/>
          </p:cNvSpPr>
          <p:nvPr>
            <p:ph type="body" idx="1"/>
          </p:nvPr>
        </p:nvSpPr>
        <p:spPr>
          <a:xfrm>
            <a:off x="428737" y="1917775"/>
            <a:ext cx="4798800" cy="2887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789" name="Google Shape;4789;p523"/>
          <p:cNvSpPr txBox="1">
            <a:spLocks noGrp="1"/>
          </p:cNvSpPr>
          <p:nvPr>
            <p:ph type="body" idx="2"/>
          </p:nvPr>
        </p:nvSpPr>
        <p:spPr>
          <a:xfrm>
            <a:off x="428737" y="1524427"/>
            <a:ext cx="3944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790" name="Google Shape;4790;p523"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791" name="Google Shape;4791;p523"/>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
        <p:nvSpPr>
          <p:cNvPr id="4792" name="Google Shape;4792;p523"/>
          <p:cNvSpPr/>
          <p:nvPr/>
        </p:nvSpPr>
        <p:spPr>
          <a:xfrm rot="5400000">
            <a:off x="5810489" y="1195993"/>
            <a:ext cx="3541069" cy="3141274"/>
          </a:xfrm>
          <a:custGeom>
            <a:avLst/>
            <a:gdLst/>
            <a:ahLst/>
            <a:cxnLst/>
            <a:rect l="l" t="t" r="r" b="b"/>
            <a:pathLst>
              <a:path w="19223" h="20193" extrusionOk="0">
                <a:moveTo>
                  <a:pt x="15699" y="3"/>
                </a:moveTo>
                <a:lnTo>
                  <a:pt x="15699" y="3"/>
                </a:lnTo>
                <a:cubicBezTo>
                  <a:pt x="19807" y="3984"/>
                  <a:pt x="20412" y="11155"/>
                  <a:pt x="17050" y="16019"/>
                </a:cubicBezTo>
                <a:cubicBezTo>
                  <a:pt x="13688" y="20884"/>
                  <a:pt x="7633" y="21600"/>
                  <a:pt x="3525" y="17619"/>
                </a:cubicBezTo>
                <a:cubicBezTo>
                  <a:pt x="-583" y="13638"/>
                  <a:pt x="-1188" y="6468"/>
                  <a:pt x="2174" y="1603"/>
                </a:cubicBezTo>
                <a:cubicBezTo>
                  <a:pt x="2579" y="1017"/>
                  <a:pt x="3033" y="480"/>
                  <a:pt x="3529" y="0"/>
                </a:cubicBezTo>
                <a:close/>
              </a:path>
            </a:pathLst>
          </a:custGeom>
          <a:solidFill>
            <a:srgbClr val="04E1CB"/>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Helvetica Neue"/>
              <a:buNone/>
            </a:pPr>
            <a:endParaRPr sz="900" b="0" i="0" u="none" strike="noStrike" cap="none">
              <a:solidFill>
                <a:srgbClr val="000000"/>
              </a:solidFill>
              <a:latin typeface="Helvetica Neue"/>
              <a:ea typeface="Helvetica Neue"/>
              <a:cs typeface="Helvetica Neue"/>
              <a:sym typeface="Helvetica Neue"/>
            </a:endParaRPr>
          </a:p>
        </p:txBody>
      </p:sp>
      <p:pic>
        <p:nvPicPr>
          <p:cNvPr id="4793" name="Google Shape;4793;p523" descr="Google Shape;890;p6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7046516" y="4234893"/>
            <a:ext cx="1300212" cy="306672"/>
          </a:xfrm>
          <a:custGeom>
            <a:avLst/>
            <a:gdLst/>
            <a:ahLst/>
            <a:cxnLst/>
            <a:rect l="l" t="t" r="r" b="b"/>
            <a:pathLst>
              <a:path w="21600" h="18477" extrusionOk="0">
                <a:moveTo>
                  <a:pt x="0" y="0"/>
                </a:moveTo>
                <a:lnTo>
                  <a:pt x="21600" y="0"/>
                </a:lnTo>
                <a:lnTo>
                  <a:pt x="21600" y="7621"/>
                </a:lnTo>
                <a:cubicBezTo>
                  <a:pt x="14786" y="19746"/>
                  <a:pt x="7040" y="21600"/>
                  <a:pt x="0" y="13755"/>
                </a:cubicBezTo>
                <a:lnTo>
                  <a:pt x="0" y="0"/>
                </a:lnTo>
                <a:close/>
              </a:path>
            </a:pathLst>
          </a:custGeom>
          <a:noFill/>
          <a:ln>
            <a:noFill/>
          </a:ln>
        </p:spPr>
      </p:pic>
      <p:pic>
        <p:nvPicPr>
          <p:cNvPr id="4794" name="Google Shape;4794;p523" descr="image57.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048097" y="1115158"/>
            <a:ext cx="1110078" cy="3402648"/>
          </a:xfrm>
          <a:custGeom>
            <a:avLst/>
            <a:gdLst/>
            <a:ahLst/>
            <a:cxnLst/>
            <a:rect l="l" t="t" r="r" b="b"/>
            <a:pathLst>
              <a:path w="21600" h="21600" extrusionOk="0">
                <a:moveTo>
                  <a:pt x="21600" y="3370"/>
                </a:moveTo>
                <a:cubicBezTo>
                  <a:pt x="20148" y="2790"/>
                  <a:pt x="18522" y="2260"/>
                  <a:pt x="16747" y="1786"/>
                </a:cubicBezTo>
                <a:cubicBezTo>
                  <a:pt x="13843" y="1010"/>
                  <a:pt x="10666" y="419"/>
                  <a:pt x="7347" y="0"/>
                </a:cubicBezTo>
                <a:lnTo>
                  <a:pt x="0" y="0"/>
                </a:lnTo>
                <a:lnTo>
                  <a:pt x="0" y="21600"/>
                </a:lnTo>
                <a:cubicBezTo>
                  <a:pt x="8175" y="21204"/>
                  <a:pt x="15942" y="19852"/>
                  <a:pt x="21588" y="17601"/>
                </a:cubicBezTo>
                <a:lnTo>
                  <a:pt x="21600" y="3370"/>
                </a:lnTo>
                <a:close/>
              </a:path>
            </a:pathLst>
          </a:custGeom>
          <a:noFill/>
          <a:ln>
            <a:noFill/>
          </a:ln>
        </p:spPr>
      </p:pic>
      <p:pic>
        <p:nvPicPr>
          <p:cNvPr id="4795" name="Google Shape;4795;p523" descr="Google Shape;72;p4"/>
          <p:cNvPicPr preferRelativeResize="0"/>
          <p:nvPr/>
        </p:nvPicPr>
        <p:blipFill rotWithShape="1">
          <a:blip r:embed="rId5" cstate="email">
            <a:alphaModFix amt="70000"/>
            <a:extLst>
              <a:ext uri="{28A0092B-C50C-407E-A947-70E740481C1C}">
                <a14:useLocalDpi xmlns:a14="http://schemas.microsoft.com/office/drawing/2010/main"/>
              </a:ext>
            </a:extLst>
          </a:blip>
          <a:srcRect/>
          <a:stretch/>
        </p:blipFill>
        <p:spPr>
          <a:xfrm flipH="1">
            <a:off x="6726383" y="3866181"/>
            <a:ext cx="581148" cy="229731"/>
          </a:xfrm>
          <a:prstGeom prst="rect">
            <a:avLst/>
          </a:prstGeom>
          <a:noFill/>
          <a:ln>
            <a:noFill/>
          </a:ln>
        </p:spPr>
      </p:pic>
      <p:pic>
        <p:nvPicPr>
          <p:cNvPr id="4796" name="Google Shape;4796;p523" descr="Google Shape;72;p4"/>
          <p:cNvPicPr preferRelativeResize="0"/>
          <p:nvPr/>
        </p:nvPicPr>
        <p:blipFill rotWithShape="1">
          <a:blip r:embed="rId6" cstate="email">
            <a:alphaModFix amt="70000"/>
            <a:extLst>
              <a:ext uri="{28A0092B-C50C-407E-A947-70E740481C1C}">
                <a14:useLocalDpi xmlns:a14="http://schemas.microsoft.com/office/drawing/2010/main"/>
              </a:ext>
            </a:extLst>
          </a:blip>
          <a:srcRect/>
          <a:stretch/>
        </p:blipFill>
        <p:spPr>
          <a:xfrm>
            <a:off x="7842170" y="3352104"/>
            <a:ext cx="775849" cy="306697"/>
          </a:xfrm>
          <a:prstGeom prst="rect">
            <a:avLst/>
          </a:prstGeom>
          <a:noFill/>
          <a:ln>
            <a:noFill/>
          </a:ln>
        </p:spPr>
      </p:pic>
      <p:pic>
        <p:nvPicPr>
          <p:cNvPr id="4797" name="Google Shape;4797;p523" descr="CODEY_Hangglider_FlyLeft_DF19_LR.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rot="287137" flipH="1">
            <a:off x="4473389" y="1008697"/>
            <a:ext cx="4445385" cy="2560707"/>
          </a:xfrm>
          <a:prstGeom prst="rect">
            <a:avLst/>
          </a:prstGeom>
          <a:noFill/>
          <a:ln>
            <a:noFill/>
          </a:ln>
        </p:spPr>
      </p:pic>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matchingName="D4 - Vignette - D">
  <p:cSld name="Vignette - D">
    <p:spTree>
      <p:nvGrpSpPr>
        <p:cNvPr id="1" name="Shape 4798"/>
        <p:cNvGrpSpPr/>
        <p:nvPr/>
      </p:nvGrpSpPr>
      <p:grpSpPr>
        <a:xfrm>
          <a:off x="0" y="0"/>
          <a:ext cx="0" cy="0"/>
          <a:chOff x="0" y="0"/>
          <a:chExt cx="0" cy="0"/>
        </a:xfrm>
      </p:grpSpPr>
      <p:sp>
        <p:nvSpPr>
          <p:cNvPr id="4799" name="Google Shape;4799;p524"/>
          <p:cNvSpPr txBox="1">
            <a:spLocks noGrp="1"/>
          </p:cNvSpPr>
          <p:nvPr>
            <p:ph type="title"/>
          </p:nvPr>
        </p:nvSpPr>
        <p:spPr>
          <a:xfrm>
            <a:off x="428736" y="267493"/>
            <a:ext cx="3944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800" name="Google Shape;4800;p524"/>
          <p:cNvSpPr txBox="1">
            <a:spLocks noGrp="1"/>
          </p:cNvSpPr>
          <p:nvPr>
            <p:ph type="body" idx="1"/>
          </p:nvPr>
        </p:nvSpPr>
        <p:spPr>
          <a:xfrm>
            <a:off x="428737" y="1917775"/>
            <a:ext cx="4798800" cy="2887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801" name="Google Shape;4801;p524"/>
          <p:cNvSpPr txBox="1">
            <a:spLocks noGrp="1"/>
          </p:cNvSpPr>
          <p:nvPr>
            <p:ph type="body" idx="2"/>
          </p:nvPr>
        </p:nvSpPr>
        <p:spPr>
          <a:xfrm>
            <a:off x="428737" y="1524427"/>
            <a:ext cx="3944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802" name="Google Shape;4802;p524"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803" name="Google Shape;4803;p524"/>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
        <p:nvSpPr>
          <p:cNvPr id="4804" name="Google Shape;4804;p524"/>
          <p:cNvSpPr/>
          <p:nvPr/>
        </p:nvSpPr>
        <p:spPr>
          <a:xfrm rot="5400000">
            <a:off x="5808878" y="1072168"/>
            <a:ext cx="3541069" cy="3141274"/>
          </a:xfrm>
          <a:custGeom>
            <a:avLst/>
            <a:gdLst/>
            <a:ahLst/>
            <a:cxnLst/>
            <a:rect l="l" t="t" r="r" b="b"/>
            <a:pathLst>
              <a:path w="19223" h="20193" extrusionOk="0">
                <a:moveTo>
                  <a:pt x="15699" y="3"/>
                </a:moveTo>
                <a:lnTo>
                  <a:pt x="15699" y="3"/>
                </a:lnTo>
                <a:cubicBezTo>
                  <a:pt x="19807" y="3984"/>
                  <a:pt x="20412" y="11155"/>
                  <a:pt x="17050" y="16019"/>
                </a:cubicBezTo>
                <a:cubicBezTo>
                  <a:pt x="13688" y="20884"/>
                  <a:pt x="7633" y="21600"/>
                  <a:pt x="3525" y="17619"/>
                </a:cubicBezTo>
                <a:cubicBezTo>
                  <a:pt x="-583" y="13638"/>
                  <a:pt x="-1188" y="6468"/>
                  <a:pt x="2174" y="1603"/>
                </a:cubicBezTo>
                <a:cubicBezTo>
                  <a:pt x="2579" y="1017"/>
                  <a:pt x="3033" y="480"/>
                  <a:pt x="3529" y="0"/>
                </a:cubicBezTo>
                <a:close/>
              </a:path>
            </a:pathLst>
          </a:custGeom>
          <a:solidFill>
            <a:srgbClr val="ACBCF4"/>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Helvetica Neue"/>
              <a:buNone/>
            </a:pPr>
            <a:endParaRPr sz="900" b="0" i="0" u="none" strike="noStrike" cap="none">
              <a:solidFill>
                <a:srgbClr val="000000"/>
              </a:solidFill>
              <a:latin typeface="Helvetica Neue"/>
              <a:ea typeface="Helvetica Neue"/>
              <a:cs typeface="Helvetica Neue"/>
              <a:sym typeface="Helvetica Neue"/>
            </a:endParaRPr>
          </a:p>
        </p:txBody>
      </p:sp>
      <p:grpSp>
        <p:nvGrpSpPr>
          <p:cNvPr id="4805" name="Google Shape;4805;p524"/>
          <p:cNvGrpSpPr/>
          <p:nvPr/>
        </p:nvGrpSpPr>
        <p:grpSpPr>
          <a:xfrm>
            <a:off x="6067180" y="2042583"/>
            <a:ext cx="843261" cy="843260"/>
            <a:chOff x="0" y="0"/>
            <a:chExt cx="2248695" cy="2248693"/>
          </a:xfrm>
        </p:grpSpPr>
        <p:pic>
          <p:nvPicPr>
            <p:cNvPr id="4806" name="Google Shape;4806;p524" descr="BALLOON_DkYellow_DF19_LR.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2248695" cy="2248693"/>
            </a:xfrm>
            <a:prstGeom prst="rect">
              <a:avLst/>
            </a:prstGeom>
            <a:noFill/>
            <a:ln>
              <a:noFill/>
            </a:ln>
          </p:spPr>
        </p:pic>
        <p:pic>
          <p:nvPicPr>
            <p:cNvPr id="4807" name="Google Shape;4807;p524" descr="CLOUDY_Trailblazer_PointLeftFront_SFS20_LR.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39115" y="1836314"/>
              <a:ext cx="190809" cy="198983"/>
            </a:xfrm>
            <a:prstGeom prst="rect">
              <a:avLst/>
            </a:prstGeom>
            <a:noFill/>
            <a:ln>
              <a:noFill/>
            </a:ln>
          </p:spPr>
        </p:pic>
      </p:grpSp>
      <p:pic>
        <p:nvPicPr>
          <p:cNvPr id="4808" name="Google Shape;4808;p524" descr="Google Shape;890;p6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rot="847053" flipH="1">
            <a:off x="7024900" y="4200481"/>
            <a:ext cx="738340" cy="158769"/>
          </a:xfrm>
          <a:custGeom>
            <a:avLst/>
            <a:gdLst/>
            <a:ahLst/>
            <a:cxnLst/>
            <a:rect l="l" t="t" r="r" b="b"/>
            <a:pathLst>
              <a:path w="21600" h="19958" extrusionOk="0">
                <a:moveTo>
                  <a:pt x="2" y="4"/>
                </a:moveTo>
                <a:lnTo>
                  <a:pt x="21598" y="0"/>
                </a:lnTo>
                <a:lnTo>
                  <a:pt x="21600" y="14699"/>
                </a:lnTo>
                <a:cubicBezTo>
                  <a:pt x="14370" y="21587"/>
                  <a:pt x="7017" y="21600"/>
                  <a:pt x="0" y="15374"/>
                </a:cubicBezTo>
                <a:lnTo>
                  <a:pt x="2" y="4"/>
                </a:lnTo>
                <a:close/>
              </a:path>
            </a:pathLst>
          </a:custGeom>
          <a:noFill/>
          <a:ln>
            <a:noFill/>
          </a:ln>
        </p:spPr>
      </p:pic>
      <p:grpSp>
        <p:nvGrpSpPr>
          <p:cNvPr id="4809" name="Google Shape;4809;p524"/>
          <p:cNvGrpSpPr/>
          <p:nvPr/>
        </p:nvGrpSpPr>
        <p:grpSpPr>
          <a:xfrm>
            <a:off x="8349938" y="2837210"/>
            <a:ext cx="980678" cy="980677"/>
            <a:chOff x="0" y="0"/>
            <a:chExt cx="2615141" cy="2615139"/>
          </a:xfrm>
        </p:grpSpPr>
        <p:pic>
          <p:nvPicPr>
            <p:cNvPr id="4810" name="Google Shape;4810;p524" descr="BALLOON_Orange_DF19_LR.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0" y="0"/>
              <a:ext cx="2615141" cy="2615139"/>
            </a:xfrm>
            <a:prstGeom prst="rect">
              <a:avLst/>
            </a:prstGeom>
            <a:noFill/>
            <a:ln>
              <a:noFill/>
            </a:ln>
          </p:spPr>
        </p:pic>
        <p:pic>
          <p:nvPicPr>
            <p:cNvPr id="4811" name="Google Shape;4811;p524" descr="ASTRO_Trailblazer_HoldingRight_SFS20_LR.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993311" y="2090581"/>
              <a:ext cx="456149" cy="276923"/>
            </a:xfrm>
            <a:prstGeom prst="rect">
              <a:avLst/>
            </a:prstGeom>
            <a:noFill/>
            <a:ln>
              <a:noFill/>
            </a:ln>
          </p:spPr>
        </p:pic>
      </p:grpSp>
      <p:pic>
        <p:nvPicPr>
          <p:cNvPr id="4812" name="Google Shape;4812;p524" descr="Google Shape;72;p4"/>
          <p:cNvPicPr preferRelativeResize="0"/>
          <p:nvPr/>
        </p:nvPicPr>
        <p:blipFill rotWithShape="1">
          <a:blip r:embed="rId8" cstate="email">
            <a:alphaModFix amt="70000"/>
            <a:extLst>
              <a:ext uri="{28A0092B-C50C-407E-A947-70E740481C1C}">
                <a14:useLocalDpi xmlns:a14="http://schemas.microsoft.com/office/drawing/2010/main"/>
              </a:ext>
            </a:extLst>
          </a:blip>
          <a:srcRect/>
          <a:stretch/>
        </p:blipFill>
        <p:spPr>
          <a:xfrm>
            <a:off x="6400472" y="2878348"/>
            <a:ext cx="1066454" cy="421574"/>
          </a:xfrm>
          <a:prstGeom prst="rect">
            <a:avLst/>
          </a:prstGeom>
          <a:noFill/>
          <a:ln>
            <a:noFill/>
          </a:ln>
        </p:spPr>
      </p:pic>
      <p:pic>
        <p:nvPicPr>
          <p:cNvPr id="4813" name="Google Shape;4813;p524" descr="Google Shape;70;p4"/>
          <p:cNvPicPr preferRelativeResize="0"/>
          <p:nvPr/>
        </p:nvPicPr>
        <p:blipFill rotWithShape="1">
          <a:blip r:embed="rId9" cstate="email">
            <a:alphaModFix amt="50000"/>
            <a:extLst>
              <a:ext uri="{28A0092B-C50C-407E-A947-70E740481C1C}">
                <a14:useLocalDpi xmlns:a14="http://schemas.microsoft.com/office/drawing/2010/main"/>
              </a:ext>
            </a:extLst>
          </a:blip>
          <a:srcRect/>
          <a:stretch/>
        </p:blipFill>
        <p:spPr>
          <a:xfrm flipH="1">
            <a:off x="8277518" y="3483840"/>
            <a:ext cx="391702" cy="158886"/>
          </a:xfrm>
          <a:prstGeom prst="rect">
            <a:avLst/>
          </a:prstGeom>
          <a:noFill/>
          <a:ln>
            <a:noFill/>
          </a:ln>
        </p:spPr>
      </p:pic>
      <p:pic>
        <p:nvPicPr>
          <p:cNvPr id="4814" name="Google Shape;4814;p524" descr="BALLOON_Purple_DF19_sRGB-Small.png"/>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6008784" y="872288"/>
            <a:ext cx="3141274" cy="3362492"/>
          </a:xfrm>
          <a:custGeom>
            <a:avLst/>
            <a:gdLst/>
            <a:ahLst/>
            <a:cxnLst/>
            <a:rect l="l" t="t" r="r" b="b"/>
            <a:pathLst>
              <a:path w="20193" h="20285" extrusionOk="0">
                <a:moveTo>
                  <a:pt x="20193" y="3906"/>
                </a:moveTo>
                <a:cubicBezTo>
                  <a:pt x="19713" y="3358"/>
                  <a:pt x="19176" y="2856"/>
                  <a:pt x="18590" y="2407"/>
                </a:cubicBezTo>
                <a:cubicBezTo>
                  <a:pt x="13725" y="-1315"/>
                  <a:pt x="6555" y="-646"/>
                  <a:pt x="2574" y="3902"/>
                </a:cubicBezTo>
                <a:cubicBezTo>
                  <a:pt x="-1407" y="8451"/>
                  <a:pt x="-691" y="15155"/>
                  <a:pt x="4174" y="18877"/>
                </a:cubicBezTo>
                <a:cubicBezTo>
                  <a:pt x="4923" y="19450"/>
                  <a:pt x="5727" y="19918"/>
                  <a:pt x="6565" y="20285"/>
                </a:cubicBezTo>
                <a:lnTo>
                  <a:pt x="16200" y="20285"/>
                </a:lnTo>
                <a:cubicBezTo>
                  <a:pt x="17701" y="19631"/>
                  <a:pt x="19071" y="18659"/>
                  <a:pt x="20189" y="17381"/>
                </a:cubicBezTo>
                <a:lnTo>
                  <a:pt x="20193" y="3906"/>
                </a:lnTo>
                <a:close/>
              </a:path>
            </a:pathLst>
          </a:custGeom>
          <a:noFill/>
          <a:ln>
            <a:noFill/>
          </a:ln>
        </p:spPr>
      </p:pic>
      <p:pic>
        <p:nvPicPr>
          <p:cNvPr id="4815" name="Google Shape;4815;p524" descr="Google Shape;890;p63"/>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rot="-1491088" flipH="1">
            <a:off x="7982022" y="4006851"/>
            <a:ext cx="761558" cy="293482"/>
          </a:xfrm>
          <a:custGeom>
            <a:avLst/>
            <a:gdLst/>
            <a:ahLst/>
            <a:cxnLst/>
            <a:rect l="l" t="t" r="r" b="b"/>
            <a:pathLst>
              <a:path w="21600" h="20294" extrusionOk="0">
                <a:moveTo>
                  <a:pt x="0" y="18625"/>
                </a:moveTo>
                <a:lnTo>
                  <a:pt x="2" y="2"/>
                </a:lnTo>
                <a:lnTo>
                  <a:pt x="21600" y="0"/>
                </a:lnTo>
                <a:lnTo>
                  <a:pt x="21598" y="15878"/>
                </a:lnTo>
                <a:cubicBezTo>
                  <a:pt x="14656" y="20545"/>
                  <a:pt x="7291" y="21600"/>
                  <a:pt x="0" y="18625"/>
                </a:cubicBezTo>
                <a:close/>
              </a:path>
            </a:pathLst>
          </a:custGeom>
          <a:noFill/>
          <a:ln>
            <a:noFill/>
          </a:ln>
        </p:spPr>
      </p:pic>
      <p:pic>
        <p:nvPicPr>
          <p:cNvPr id="4816" name="Google Shape;4816;p524" descr="EINSTEIN_Trailblazer_HoldingRight_SFS20_LR.png"/>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7382189" y="2967456"/>
            <a:ext cx="667671" cy="843262"/>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1 - Graphic Footer - A 2">
  <p:cSld name="Graphic Footer - A_3">
    <p:spTree>
      <p:nvGrpSpPr>
        <p:cNvPr id="1" name="Shape 224"/>
        <p:cNvGrpSpPr/>
        <p:nvPr/>
      </p:nvGrpSpPr>
      <p:grpSpPr>
        <a:xfrm>
          <a:off x="0" y="0"/>
          <a:ext cx="0" cy="0"/>
          <a:chOff x="0" y="0"/>
          <a:chExt cx="0" cy="0"/>
        </a:xfrm>
      </p:grpSpPr>
      <p:sp>
        <p:nvSpPr>
          <p:cNvPr id="225" name="Google Shape;225;p33"/>
          <p:cNvSpPr/>
          <p:nvPr/>
        </p:nvSpPr>
        <p:spPr>
          <a:xfrm>
            <a:off x="-1" y="4654726"/>
            <a:ext cx="9141930" cy="488754"/>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3366"/>
              </a:buClr>
              <a:buSzPts val="1300"/>
              <a:buFont typeface="Salesforce Sans"/>
              <a:buNone/>
            </a:pPr>
            <a:endParaRPr sz="1300" b="0" i="0" u="none" strike="noStrike" cap="none">
              <a:solidFill>
                <a:schemeClr val="dk1"/>
              </a:solidFill>
              <a:latin typeface="Salesforce Sans"/>
              <a:ea typeface="Salesforce Sans"/>
              <a:cs typeface="Salesforce Sans"/>
              <a:sym typeface="Salesforce Sans"/>
            </a:endParaRPr>
          </a:p>
        </p:txBody>
      </p:sp>
      <p:sp>
        <p:nvSpPr>
          <p:cNvPr id="226" name="Google Shape;226;p33"/>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27" name="Google Shape;227;p33"/>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228" name="Google Shape;228;p33"/>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229" name="Google Shape;229;p33"/>
          <p:cNvSpPr txBox="1">
            <a:spLocks noGrp="1"/>
          </p:cNvSpPr>
          <p:nvPr>
            <p:ph type="ftr" idx="11"/>
          </p:nvPr>
        </p:nvSpPr>
        <p:spPr>
          <a:xfrm>
            <a:off x="428740" y="4912148"/>
            <a:ext cx="4132200" cy="1605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230" name="Google Shape;230;p33"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231" name="Google Shape;231;p33"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839282" y="4217100"/>
            <a:ext cx="1304377" cy="933060"/>
          </a:xfrm>
          <a:prstGeom prst="rect">
            <a:avLst/>
          </a:prstGeom>
          <a:noFill/>
          <a:ln>
            <a:noFill/>
          </a:ln>
        </p:spPr>
      </p:pic>
      <p:pic>
        <p:nvPicPr>
          <p:cNvPr id="232" name="Google Shape;232;p33" descr="Google Shape;978;p6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306515" y="4801220"/>
            <a:ext cx="452544" cy="222719"/>
          </a:xfrm>
          <a:prstGeom prst="rect">
            <a:avLst/>
          </a:prstGeom>
          <a:noFill/>
          <a:ln>
            <a:noFill/>
          </a:ln>
        </p:spPr>
      </p:pic>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matchingName="E1 - Split Content - 1/2 Blue">
  <p:cSld name="Split Content - 1/2 Blue">
    <p:spTree>
      <p:nvGrpSpPr>
        <p:cNvPr id="1" name="Shape 4817"/>
        <p:cNvGrpSpPr/>
        <p:nvPr/>
      </p:nvGrpSpPr>
      <p:grpSpPr>
        <a:xfrm>
          <a:off x="0" y="0"/>
          <a:ext cx="0" cy="0"/>
          <a:chOff x="0" y="0"/>
          <a:chExt cx="0" cy="0"/>
        </a:xfrm>
      </p:grpSpPr>
      <p:pic>
        <p:nvPicPr>
          <p:cNvPr id="4818" name="Google Shape;4818;p525" descr="Group"/>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3484291" y="4661321"/>
            <a:ext cx="1210201" cy="481511"/>
          </a:xfrm>
          <a:prstGeom prst="rect">
            <a:avLst/>
          </a:prstGeom>
          <a:noFill/>
          <a:ln>
            <a:noFill/>
          </a:ln>
        </p:spPr>
      </p:pic>
      <p:sp>
        <p:nvSpPr>
          <p:cNvPr id="4819" name="Google Shape;4819;p525"/>
          <p:cNvSpPr/>
          <p:nvPr/>
        </p:nvSpPr>
        <p:spPr>
          <a:xfrm>
            <a:off x="0" y="-3608"/>
            <a:ext cx="4473909" cy="5146470"/>
          </a:xfrm>
          <a:custGeom>
            <a:avLst/>
            <a:gdLst/>
            <a:ahLst/>
            <a:cxnLst/>
            <a:rect l="l" t="t" r="r" b="b"/>
            <a:pathLst>
              <a:path w="21599" h="21600" extrusionOk="0">
                <a:moveTo>
                  <a:pt x="0" y="0"/>
                </a:moveTo>
                <a:lnTo>
                  <a:pt x="0" y="21582"/>
                </a:lnTo>
                <a:lnTo>
                  <a:pt x="18818" y="21600"/>
                </a:lnTo>
                <a:cubicBezTo>
                  <a:pt x="20673" y="18194"/>
                  <a:pt x="21600" y="14501"/>
                  <a:pt x="21599" y="10809"/>
                </a:cubicBezTo>
                <a:cubicBezTo>
                  <a:pt x="21598" y="7116"/>
                  <a:pt x="20669" y="3424"/>
                  <a:pt x="18814" y="18"/>
                </a:cubicBezTo>
                <a:lnTo>
                  <a:pt x="0" y="0"/>
                </a:lnTo>
                <a:close/>
              </a:path>
            </a:pathLst>
          </a:cu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pic>
        <p:nvPicPr>
          <p:cNvPr id="4820" name="Google Shape;4820;p525" descr="Group"/>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3686182" y="4863001"/>
            <a:ext cx="683449" cy="279830"/>
          </a:xfrm>
          <a:prstGeom prst="rect">
            <a:avLst/>
          </a:prstGeom>
          <a:noFill/>
          <a:ln>
            <a:noFill/>
          </a:ln>
        </p:spPr>
      </p:pic>
      <p:sp>
        <p:nvSpPr>
          <p:cNvPr id="4821" name="Google Shape;4821;p525"/>
          <p:cNvSpPr txBox="1">
            <a:spLocks noGrp="1"/>
          </p:cNvSpPr>
          <p:nvPr>
            <p:ph type="title"/>
          </p:nvPr>
        </p:nvSpPr>
        <p:spPr>
          <a:xfrm>
            <a:off x="428737" y="1622156"/>
            <a:ext cx="33699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822" name="Google Shape;4822;p525"/>
          <p:cNvSpPr txBox="1">
            <a:spLocks noGrp="1"/>
          </p:cNvSpPr>
          <p:nvPr>
            <p:ph type="body" idx="1"/>
          </p:nvPr>
        </p:nvSpPr>
        <p:spPr>
          <a:xfrm>
            <a:off x="4769409" y="1922525"/>
            <a:ext cx="3837300" cy="12984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823" name="Google Shape;4823;p525"/>
          <p:cNvSpPr txBox="1">
            <a:spLocks noGrp="1"/>
          </p:cNvSpPr>
          <p:nvPr>
            <p:ph type="body" idx="2"/>
          </p:nvPr>
        </p:nvSpPr>
        <p:spPr>
          <a:xfrm>
            <a:off x="428737" y="2870416"/>
            <a:ext cx="2785800" cy="507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accent1"/>
              </a:buClr>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Clr>
                <a:schemeClr val="accent1"/>
              </a:buClr>
              <a:buSzPts val="1400"/>
              <a:buChar char="•"/>
              <a:defRPr>
                <a:solidFill>
                  <a:schemeClr val="accent1"/>
                </a:solidFill>
              </a:defRPr>
            </a:lvl2pPr>
            <a:lvl3pPr marL="1371600" lvl="2" indent="-317500" algn="l" rtl="0">
              <a:spcBef>
                <a:spcPts val="500"/>
              </a:spcBef>
              <a:spcAft>
                <a:spcPts val="0"/>
              </a:spcAft>
              <a:buClr>
                <a:schemeClr val="accent1"/>
              </a:buClr>
              <a:buSzPts val="1400"/>
              <a:buChar char="•"/>
              <a:defRPr>
                <a:solidFill>
                  <a:schemeClr val="accent1"/>
                </a:solidFill>
              </a:defRPr>
            </a:lvl3pPr>
            <a:lvl4pPr marL="1828800" lvl="3" indent="-317500" algn="l" rtl="0">
              <a:spcBef>
                <a:spcPts val="500"/>
              </a:spcBef>
              <a:spcAft>
                <a:spcPts val="0"/>
              </a:spcAft>
              <a:buClr>
                <a:schemeClr val="accent1"/>
              </a:buClr>
              <a:buSzPts val="1400"/>
              <a:buChar char="•"/>
              <a:defRPr>
                <a:solidFill>
                  <a:schemeClr val="accent1"/>
                </a:solidFill>
              </a:defRPr>
            </a:lvl4pPr>
            <a:lvl5pPr marL="2286000" lvl="4" indent="-228600" algn="l" rtl="0">
              <a:spcBef>
                <a:spcPts val="500"/>
              </a:spcBef>
              <a:spcAft>
                <a:spcPts val="0"/>
              </a:spcAft>
              <a:buClr>
                <a:schemeClr val="accent1"/>
              </a:buClr>
              <a:buSzPts val="1100"/>
              <a:buNone/>
              <a:defRPr>
                <a:solidFill>
                  <a:schemeClr val="accent1"/>
                </a:solidFill>
              </a:defRPr>
            </a:lvl5pPr>
            <a:lvl6pPr marL="2743200" lvl="5" indent="-317500" algn="l" rtl="0">
              <a:spcBef>
                <a:spcPts val="500"/>
              </a:spcBef>
              <a:spcAft>
                <a:spcPts val="0"/>
              </a:spcAft>
              <a:buClr>
                <a:schemeClr val="accent1"/>
              </a:buClr>
              <a:buSzPts val="1400"/>
              <a:buChar char="•"/>
              <a:defRPr>
                <a:solidFill>
                  <a:schemeClr val="accent1"/>
                </a:solidFill>
              </a:defRPr>
            </a:lvl6pPr>
            <a:lvl7pPr marL="3200400" lvl="6" indent="-317500" algn="l" rtl="0">
              <a:spcBef>
                <a:spcPts val="300"/>
              </a:spcBef>
              <a:spcAft>
                <a:spcPts val="0"/>
              </a:spcAft>
              <a:buClr>
                <a:schemeClr val="accent1"/>
              </a:buClr>
              <a:buSzPts val="1400"/>
              <a:buChar char="•"/>
              <a:defRPr>
                <a:solidFill>
                  <a:schemeClr val="accent1"/>
                </a:solidFill>
              </a:defRPr>
            </a:lvl7pPr>
            <a:lvl8pPr marL="3657600" lvl="7" indent="-317500" algn="l" rtl="0">
              <a:spcBef>
                <a:spcPts val="300"/>
              </a:spcBef>
              <a:spcAft>
                <a:spcPts val="0"/>
              </a:spcAft>
              <a:buClr>
                <a:schemeClr val="accent1"/>
              </a:buClr>
              <a:buSzPts val="1400"/>
              <a:buChar char="•"/>
              <a:defRPr>
                <a:solidFill>
                  <a:schemeClr val="accent1"/>
                </a:solidFill>
              </a:defRPr>
            </a:lvl8pPr>
            <a:lvl9pPr marL="4114800" lvl="8" indent="-317500" algn="l" rtl="0">
              <a:spcBef>
                <a:spcPts val="300"/>
              </a:spcBef>
              <a:spcAft>
                <a:spcPts val="0"/>
              </a:spcAft>
              <a:buClr>
                <a:schemeClr val="accent1"/>
              </a:buClr>
              <a:buSzPts val="1400"/>
              <a:buChar char="•"/>
              <a:defRPr>
                <a:solidFill>
                  <a:schemeClr val="accent1"/>
                </a:solidFill>
              </a:defRPr>
            </a:lvl9pPr>
          </a:lstStyle>
          <a:p>
            <a:endParaRPr/>
          </a:p>
        </p:txBody>
      </p:sp>
      <p:pic>
        <p:nvPicPr>
          <p:cNvPr id="4824" name="Google Shape;4824;p525"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825" name="Google Shape;4825;p525"/>
          <p:cNvSpPr txBox="1">
            <a:spLocks noGrp="1"/>
          </p:cNvSpPr>
          <p:nvPr>
            <p:ph type="subTitle" idx="3"/>
          </p:nvPr>
        </p:nvSpPr>
        <p:spPr>
          <a:xfrm>
            <a:off x="432169" y="4919138"/>
            <a:ext cx="30519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matchingName="E2 - Split Content - 1/3 Blue">
  <p:cSld name="Split Content - 1/3 Blue">
    <p:spTree>
      <p:nvGrpSpPr>
        <p:cNvPr id="1" name="Shape 4826"/>
        <p:cNvGrpSpPr/>
        <p:nvPr/>
      </p:nvGrpSpPr>
      <p:grpSpPr>
        <a:xfrm>
          <a:off x="0" y="0"/>
          <a:ext cx="0" cy="0"/>
          <a:chOff x="0" y="0"/>
          <a:chExt cx="0" cy="0"/>
        </a:xfrm>
      </p:grpSpPr>
      <p:pic>
        <p:nvPicPr>
          <p:cNvPr id="4827" name="Google Shape;4827;p526" descr="Group"/>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2068800" y="4661321"/>
            <a:ext cx="1210201" cy="481511"/>
          </a:xfrm>
          <a:prstGeom prst="rect">
            <a:avLst/>
          </a:prstGeom>
          <a:noFill/>
          <a:ln>
            <a:noFill/>
          </a:ln>
        </p:spPr>
      </p:pic>
      <p:sp>
        <p:nvSpPr>
          <p:cNvPr id="4828" name="Google Shape;4828;p526"/>
          <p:cNvSpPr/>
          <p:nvPr/>
        </p:nvSpPr>
        <p:spPr>
          <a:xfrm>
            <a:off x="0" y="670"/>
            <a:ext cx="3053692" cy="5142150"/>
          </a:xfrm>
          <a:custGeom>
            <a:avLst/>
            <a:gdLst/>
            <a:ahLst/>
            <a:cxnLst/>
            <a:rect l="l" t="t" r="r" b="b"/>
            <a:pathLst>
              <a:path w="20319" h="21600" extrusionOk="0">
                <a:moveTo>
                  <a:pt x="0" y="0"/>
                </a:moveTo>
                <a:lnTo>
                  <a:pt x="0" y="21600"/>
                </a:lnTo>
                <a:lnTo>
                  <a:pt x="16486" y="21600"/>
                </a:lnTo>
                <a:cubicBezTo>
                  <a:pt x="21600" y="14782"/>
                  <a:pt x="21594" y="6818"/>
                  <a:pt x="16480" y="0"/>
                </a:cubicBezTo>
                <a:lnTo>
                  <a:pt x="0" y="0"/>
                </a:lnTo>
                <a:close/>
              </a:path>
            </a:pathLst>
          </a:cu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pic>
        <p:nvPicPr>
          <p:cNvPr id="4829" name="Google Shape;4829;p526" descr="Group"/>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2264032" y="4863001"/>
            <a:ext cx="683449" cy="279830"/>
          </a:xfrm>
          <a:prstGeom prst="rect">
            <a:avLst/>
          </a:prstGeom>
          <a:noFill/>
          <a:ln>
            <a:noFill/>
          </a:ln>
        </p:spPr>
      </p:pic>
      <p:sp>
        <p:nvSpPr>
          <p:cNvPr id="4830" name="Google Shape;4830;p526"/>
          <p:cNvSpPr txBox="1">
            <a:spLocks noGrp="1"/>
          </p:cNvSpPr>
          <p:nvPr>
            <p:ph type="title"/>
          </p:nvPr>
        </p:nvSpPr>
        <p:spPr>
          <a:xfrm>
            <a:off x="428737" y="1622156"/>
            <a:ext cx="24600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831" name="Google Shape;4831;p526"/>
          <p:cNvSpPr txBox="1">
            <a:spLocks noGrp="1"/>
          </p:cNvSpPr>
          <p:nvPr>
            <p:ph type="body" idx="1"/>
          </p:nvPr>
        </p:nvSpPr>
        <p:spPr>
          <a:xfrm>
            <a:off x="3360467" y="1922525"/>
            <a:ext cx="2460000" cy="12984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832" name="Google Shape;4832;p526"/>
          <p:cNvSpPr txBox="1">
            <a:spLocks noGrp="1"/>
          </p:cNvSpPr>
          <p:nvPr>
            <p:ph type="body" idx="2"/>
          </p:nvPr>
        </p:nvSpPr>
        <p:spPr>
          <a:xfrm>
            <a:off x="428737" y="2870416"/>
            <a:ext cx="2291400" cy="507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accent1"/>
              </a:buClr>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Clr>
                <a:schemeClr val="accent1"/>
              </a:buClr>
              <a:buSzPts val="1400"/>
              <a:buChar char="•"/>
              <a:defRPr>
                <a:solidFill>
                  <a:schemeClr val="accent1"/>
                </a:solidFill>
              </a:defRPr>
            </a:lvl2pPr>
            <a:lvl3pPr marL="1371600" lvl="2" indent="-317500" algn="l" rtl="0">
              <a:spcBef>
                <a:spcPts val="500"/>
              </a:spcBef>
              <a:spcAft>
                <a:spcPts val="0"/>
              </a:spcAft>
              <a:buClr>
                <a:schemeClr val="accent1"/>
              </a:buClr>
              <a:buSzPts val="1400"/>
              <a:buChar char="•"/>
              <a:defRPr>
                <a:solidFill>
                  <a:schemeClr val="accent1"/>
                </a:solidFill>
              </a:defRPr>
            </a:lvl3pPr>
            <a:lvl4pPr marL="1828800" lvl="3" indent="-317500" algn="l" rtl="0">
              <a:spcBef>
                <a:spcPts val="500"/>
              </a:spcBef>
              <a:spcAft>
                <a:spcPts val="0"/>
              </a:spcAft>
              <a:buClr>
                <a:schemeClr val="accent1"/>
              </a:buClr>
              <a:buSzPts val="1400"/>
              <a:buChar char="•"/>
              <a:defRPr>
                <a:solidFill>
                  <a:schemeClr val="accent1"/>
                </a:solidFill>
              </a:defRPr>
            </a:lvl4pPr>
            <a:lvl5pPr marL="2286000" lvl="4" indent="-228600" algn="l" rtl="0">
              <a:spcBef>
                <a:spcPts val="500"/>
              </a:spcBef>
              <a:spcAft>
                <a:spcPts val="0"/>
              </a:spcAft>
              <a:buClr>
                <a:schemeClr val="accent1"/>
              </a:buClr>
              <a:buSzPts val="1100"/>
              <a:buNone/>
              <a:defRPr>
                <a:solidFill>
                  <a:schemeClr val="accent1"/>
                </a:solidFill>
              </a:defRPr>
            </a:lvl5pPr>
            <a:lvl6pPr marL="2743200" lvl="5" indent="-317500" algn="l" rtl="0">
              <a:spcBef>
                <a:spcPts val="500"/>
              </a:spcBef>
              <a:spcAft>
                <a:spcPts val="0"/>
              </a:spcAft>
              <a:buClr>
                <a:schemeClr val="accent1"/>
              </a:buClr>
              <a:buSzPts val="1400"/>
              <a:buChar char="•"/>
              <a:defRPr>
                <a:solidFill>
                  <a:schemeClr val="accent1"/>
                </a:solidFill>
              </a:defRPr>
            </a:lvl6pPr>
            <a:lvl7pPr marL="3200400" lvl="6" indent="-317500" algn="l" rtl="0">
              <a:spcBef>
                <a:spcPts val="300"/>
              </a:spcBef>
              <a:spcAft>
                <a:spcPts val="0"/>
              </a:spcAft>
              <a:buClr>
                <a:schemeClr val="accent1"/>
              </a:buClr>
              <a:buSzPts val="1400"/>
              <a:buChar char="•"/>
              <a:defRPr>
                <a:solidFill>
                  <a:schemeClr val="accent1"/>
                </a:solidFill>
              </a:defRPr>
            </a:lvl7pPr>
            <a:lvl8pPr marL="3657600" lvl="7" indent="-317500" algn="l" rtl="0">
              <a:spcBef>
                <a:spcPts val="300"/>
              </a:spcBef>
              <a:spcAft>
                <a:spcPts val="0"/>
              </a:spcAft>
              <a:buClr>
                <a:schemeClr val="accent1"/>
              </a:buClr>
              <a:buSzPts val="1400"/>
              <a:buChar char="•"/>
              <a:defRPr>
                <a:solidFill>
                  <a:schemeClr val="accent1"/>
                </a:solidFill>
              </a:defRPr>
            </a:lvl8pPr>
            <a:lvl9pPr marL="4114800" lvl="8" indent="-317500" algn="l" rtl="0">
              <a:spcBef>
                <a:spcPts val="300"/>
              </a:spcBef>
              <a:spcAft>
                <a:spcPts val="0"/>
              </a:spcAft>
              <a:buClr>
                <a:schemeClr val="accent1"/>
              </a:buClr>
              <a:buSzPts val="1400"/>
              <a:buChar char="•"/>
              <a:defRPr>
                <a:solidFill>
                  <a:schemeClr val="accent1"/>
                </a:solidFill>
              </a:defRPr>
            </a:lvl9pPr>
          </a:lstStyle>
          <a:p>
            <a:endParaRPr/>
          </a:p>
        </p:txBody>
      </p:sp>
      <p:pic>
        <p:nvPicPr>
          <p:cNvPr id="4833" name="Google Shape;4833;p526"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834" name="Google Shape;4834;p526"/>
          <p:cNvSpPr txBox="1">
            <a:spLocks noGrp="1"/>
          </p:cNvSpPr>
          <p:nvPr>
            <p:ph type="body" idx="3"/>
          </p:nvPr>
        </p:nvSpPr>
        <p:spPr>
          <a:xfrm>
            <a:off x="6130830" y="1885950"/>
            <a:ext cx="2460000" cy="1371600"/>
          </a:xfrm>
          <a:prstGeom prst="rect">
            <a:avLst/>
          </a:prstGeom>
          <a:noFill/>
          <a:ln>
            <a:noFill/>
          </a:ln>
        </p:spPr>
        <p:txBody>
          <a:bodyPr spcFirstLastPara="1" wrap="square" lIns="0" tIns="0" rIns="0" bIns="0" anchor="ctr" anchorCtr="0">
            <a:noAutofit/>
          </a:bodyPr>
          <a:lstStyle>
            <a:lvl1pPr marL="457200" lvl="0" indent="-228600" algn="l" rtl="0">
              <a:spcBef>
                <a:spcPts val="800"/>
              </a:spcBef>
              <a:spcAft>
                <a:spcPts val="0"/>
              </a:spcAft>
              <a:buSzPts val="1500"/>
              <a:buNone/>
              <a:defRPr>
                <a:solidFill>
                  <a:schemeClr val="accent2"/>
                </a:solidFill>
              </a:defRPr>
            </a:lvl1pPr>
            <a:lvl2pPr marL="914400" lvl="1" indent="-317500" algn="l" rtl="0">
              <a:spcBef>
                <a:spcPts val="200"/>
              </a:spcBef>
              <a:spcAft>
                <a:spcPts val="0"/>
              </a:spcAft>
              <a:buSzPts val="1400"/>
              <a:buChar char="•"/>
              <a:defRPr>
                <a:solidFill>
                  <a:schemeClr val="accent2"/>
                </a:solidFill>
              </a:defRPr>
            </a:lvl2pPr>
            <a:lvl3pPr marL="1371600" lvl="2" indent="-304800" algn="l" rtl="0">
              <a:spcBef>
                <a:spcPts val="500"/>
              </a:spcBef>
              <a:spcAft>
                <a:spcPts val="0"/>
              </a:spcAft>
              <a:buSzPts val="1200"/>
              <a:buChar char="•"/>
              <a:defRPr>
                <a:solidFill>
                  <a:schemeClr val="accent2"/>
                </a:solidFill>
              </a:defRPr>
            </a:lvl3pPr>
            <a:lvl4pPr marL="1828800" lvl="3" indent="-298450" algn="l" rtl="0">
              <a:spcBef>
                <a:spcPts val="500"/>
              </a:spcBef>
              <a:spcAft>
                <a:spcPts val="0"/>
              </a:spcAft>
              <a:buSzPts val="1100"/>
              <a:buChar char="•"/>
              <a:defRPr>
                <a:solidFill>
                  <a:schemeClr val="accent2"/>
                </a:solidFill>
              </a:defRPr>
            </a:lvl4pPr>
            <a:lvl5pPr marL="2286000" lvl="4" indent="-228600" algn="l" rtl="0">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835" name="Google Shape;4835;p526"/>
          <p:cNvSpPr txBox="1">
            <a:spLocks noGrp="1"/>
          </p:cNvSpPr>
          <p:nvPr>
            <p:ph type="subTitle" idx="4"/>
          </p:nvPr>
        </p:nvSpPr>
        <p:spPr>
          <a:xfrm>
            <a:off x="432169" y="4919138"/>
            <a:ext cx="17772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matchingName="F1 - Corner - A">
  <p:cSld name="Corner - A">
    <p:bg>
      <p:bgPr>
        <a:solidFill>
          <a:srgbClr val="90D0FE"/>
        </a:solidFill>
        <a:effectLst/>
      </p:bgPr>
    </p:bg>
    <p:spTree>
      <p:nvGrpSpPr>
        <p:cNvPr id="1" name="Shape 4836"/>
        <p:cNvGrpSpPr/>
        <p:nvPr/>
      </p:nvGrpSpPr>
      <p:grpSpPr>
        <a:xfrm>
          <a:off x="0" y="0"/>
          <a:ext cx="0" cy="0"/>
          <a:chOff x="0" y="0"/>
          <a:chExt cx="0" cy="0"/>
        </a:xfrm>
      </p:grpSpPr>
      <p:sp>
        <p:nvSpPr>
          <p:cNvPr id="4837" name="Google Shape;4837;p527" descr="Google Shape;94;p10"/>
          <p:cNvSpPr txBox="1"/>
          <p:nvPr/>
        </p:nvSpPr>
        <p:spPr>
          <a:xfrm>
            <a:off x="5506697" y="4654748"/>
            <a:ext cx="3648600" cy="490500"/>
          </a:xfrm>
          <a:prstGeom prst="rect">
            <a:avLst/>
          </a:prstGeom>
          <a:solidFill>
            <a:srgbClr val="0B5CAB"/>
          </a:solid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2E61"/>
              </a:buClr>
              <a:buSzPts val="1600"/>
              <a:buFont typeface="Helvetica Neue"/>
              <a:buNone/>
            </a:pPr>
            <a:endParaRPr sz="1600" b="1" i="0" u="none">
              <a:solidFill>
                <a:srgbClr val="002E61"/>
              </a:solidFill>
              <a:latin typeface="Helvetica Neue"/>
              <a:ea typeface="Helvetica Neue"/>
              <a:cs typeface="Helvetica Neue"/>
              <a:sym typeface="Helvetica Neue"/>
            </a:endParaRPr>
          </a:p>
        </p:txBody>
      </p:sp>
      <p:pic>
        <p:nvPicPr>
          <p:cNvPr id="4838" name="Google Shape;4838;p527" descr="Google Shape;95;p1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341848" y="-7144"/>
            <a:ext cx="6162918" cy="5160071"/>
          </a:xfrm>
          <a:prstGeom prst="rect">
            <a:avLst/>
          </a:prstGeom>
          <a:noFill/>
          <a:ln>
            <a:noFill/>
          </a:ln>
        </p:spPr>
      </p:pic>
      <p:sp>
        <p:nvSpPr>
          <p:cNvPr id="4839" name="Google Shape;4839;p527" descr="Google Shape;96;p10"/>
          <p:cNvSpPr txBox="1"/>
          <p:nvPr/>
        </p:nvSpPr>
        <p:spPr>
          <a:xfrm>
            <a:off x="0" y="0"/>
            <a:ext cx="1359900" cy="51435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2E61"/>
              </a:buClr>
              <a:buSzPts val="1600"/>
              <a:buFont typeface="Helvetica Neue"/>
              <a:buNone/>
            </a:pPr>
            <a:endParaRPr sz="1600" b="1" i="0" u="none">
              <a:solidFill>
                <a:srgbClr val="002E61"/>
              </a:solidFill>
              <a:latin typeface="Helvetica Neue"/>
              <a:ea typeface="Helvetica Neue"/>
              <a:cs typeface="Helvetica Neue"/>
              <a:sym typeface="Helvetica Neue"/>
            </a:endParaRPr>
          </a:p>
        </p:txBody>
      </p:sp>
      <p:sp>
        <p:nvSpPr>
          <p:cNvPr id="4840" name="Google Shape;4840;p527"/>
          <p:cNvSpPr txBox="1">
            <a:spLocks noGrp="1"/>
          </p:cNvSpPr>
          <p:nvPr>
            <p:ph type="title"/>
          </p:nvPr>
        </p:nvSpPr>
        <p:spPr>
          <a:xfrm>
            <a:off x="428736" y="267493"/>
            <a:ext cx="32565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841" name="Google Shape;4841;p527"/>
          <p:cNvSpPr txBox="1">
            <a:spLocks noGrp="1"/>
          </p:cNvSpPr>
          <p:nvPr>
            <p:ph type="body" idx="1"/>
          </p:nvPr>
        </p:nvSpPr>
        <p:spPr>
          <a:xfrm>
            <a:off x="428737" y="1917775"/>
            <a:ext cx="3947400" cy="2600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842" name="Google Shape;4842;p527"/>
          <p:cNvSpPr txBox="1">
            <a:spLocks noGrp="1"/>
          </p:cNvSpPr>
          <p:nvPr>
            <p:ph type="body" idx="2"/>
          </p:nvPr>
        </p:nvSpPr>
        <p:spPr>
          <a:xfrm>
            <a:off x="428737" y="1524427"/>
            <a:ext cx="32565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843" name="Google Shape;4843;p527"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844" name="Google Shape;4844;p527"/>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matchingName="F2 - Corner - B">
  <p:cSld name="Corner - B">
    <p:spTree>
      <p:nvGrpSpPr>
        <p:cNvPr id="1" name="Shape 4845"/>
        <p:cNvGrpSpPr/>
        <p:nvPr/>
      </p:nvGrpSpPr>
      <p:grpSpPr>
        <a:xfrm>
          <a:off x="0" y="0"/>
          <a:ext cx="0" cy="0"/>
          <a:chOff x="0" y="0"/>
          <a:chExt cx="0" cy="0"/>
        </a:xfrm>
      </p:grpSpPr>
      <p:sp>
        <p:nvSpPr>
          <p:cNvPr id="4846" name="Google Shape;4846;p528"/>
          <p:cNvSpPr/>
          <p:nvPr/>
        </p:nvSpPr>
        <p:spPr>
          <a:xfrm>
            <a:off x="5002412" y="670"/>
            <a:ext cx="4146066" cy="3823740"/>
          </a:xfrm>
          <a:custGeom>
            <a:avLst/>
            <a:gdLst/>
            <a:ahLst/>
            <a:cxnLst/>
            <a:rect l="l" t="t" r="r" b="b"/>
            <a:pathLst>
              <a:path w="21600" h="21600" extrusionOk="0">
                <a:moveTo>
                  <a:pt x="0" y="0"/>
                </a:moveTo>
                <a:cubicBezTo>
                  <a:pt x="1052" y="4997"/>
                  <a:pt x="3371" y="9745"/>
                  <a:pt x="6961" y="13637"/>
                </a:cubicBezTo>
                <a:cubicBezTo>
                  <a:pt x="11083" y="18105"/>
                  <a:pt x="16244" y="20759"/>
                  <a:pt x="21600" y="21600"/>
                </a:cubicBezTo>
                <a:lnTo>
                  <a:pt x="21600" y="0"/>
                </a:lnTo>
                <a:lnTo>
                  <a:pt x="0" y="0"/>
                </a:lnTo>
                <a:close/>
              </a:path>
            </a:pathLst>
          </a:cu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4847" name="Google Shape;4847;p528"/>
          <p:cNvSpPr txBox="1">
            <a:spLocks noGrp="1"/>
          </p:cNvSpPr>
          <p:nvPr>
            <p:ph type="title"/>
          </p:nvPr>
        </p:nvSpPr>
        <p:spPr>
          <a:xfrm>
            <a:off x="428736" y="267493"/>
            <a:ext cx="3248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848" name="Google Shape;4848;p528"/>
          <p:cNvSpPr txBox="1">
            <a:spLocks noGrp="1"/>
          </p:cNvSpPr>
          <p:nvPr>
            <p:ph type="body" idx="1"/>
          </p:nvPr>
        </p:nvSpPr>
        <p:spPr>
          <a:xfrm>
            <a:off x="428737" y="1917775"/>
            <a:ext cx="3947400" cy="2600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849" name="Google Shape;4849;p528"/>
          <p:cNvSpPr txBox="1">
            <a:spLocks noGrp="1"/>
          </p:cNvSpPr>
          <p:nvPr>
            <p:ph type="body" idx="2"/>
          </p:nvPr>
        </p:nvSpPr>
        <p:spPr>
          <a:xfrm>
            <a:off x="428737" y="1524427"/>
            <a:ext cx="3248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850" name="Google Shape;4850;p528"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851" name="Google Shape;4851;p528"/>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matchingName="F3 - Corner - C">
  <p:cSld name="Corner - C">
    <p:spTree>
      <p:nvGrpSpPr>
        <p:cNvPr id="1" name="Shape 4852"/>
        <p:cNvGrpSpPr/>
        <p:nvPr/>
      </p:nvGrpSpPr>
      <p:grpSpPr>
        <a:xfrm>
          <a:off x="0" y="0"/>
          <a:ext cx="0" cy="0"/>
          <a:chOff x="0" y="0"/>
          <a:chExt cx="0" cy="0"/>
        </a:xfrm>
      </p:grpSpPr>
      <p:sp>
        <p:nvSpPr>
          <p:cNvPr id="4853" name="Google Shape;4853;p529"/>
          <p:cNvSpPr txBox="1">
            <a:spLocks noGrp="1"/>
          </p:cNvSpPr>
          <p:nvPr>
            <p:ph type="title"/>
          </p:nvPr>
        </p:nvSpPr>
        <p:spPr>
          <a:xfrm>
            <a:off x="4660416" y="267493"/>
            <a:ext cx="32601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854" name="Google Shape;4854;p529"/>
          <p:cNvSpPr txBox="1">
            <a:spLocks noGrp="1"/>
          </p:cNvSpPr>
          <p:nvPr>
            <p:ph type="body" idx="1"/>
          </p:nvPr>
        </p:nvSpPr>
        <p:spPr>
          <a:xfrm>
            <a:off x="4660416" y="1917775"/>
            <a:ext cx="3936000" cy="2743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855" name="Google Shape;4855;p529"/>
          <p:cNvSpPr txBox="1">
            <a:spLocks noGrp="1"/>
          </p:cNvSpPr>
          <p:nvPr>
            <p:ph type="body" idx="2"/>
          </p:nvPr>
        </p:nvSpPr>
        <p:spPr>
          <a:xfrm>
            <a:off x="4660416" y="1524427"/>
            <a:ext cx="32601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856" name="Google Shape;4856;p529"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857" name="Google Shape;4857;p529" descr="Google Shape;745;p101"/>
          <p:cNvSpPr/>
          <p:nvPr/>
        </p:nvSpPr>
        <p:spPr>
          <a:xfrm>
            <a:off x="4167" y="595"/>
            <a:ext cx="4588704" cy="3867156"/>
          </a:xfrm>
          <a:custGeom>
            <a:avLst/>
            <a:gdLst/>
            <a:ahLst/>
            <a:cxnLst/>
            <a:rect l="l" t="t" r="r" b="b"/>
            <a:pathLst>
              <a:path w="21600" h="21600" extrusionOk="0">
                <a:moveTo>
                  <a:pt x="0" y="0"/>
                </a:moveTo>
                <a:lnTo>
                  <a:pt x="0" y="21600"/>
                </a:lnTo>
                <a:cubicBezTo>
                  <a:pt x="5572" y="21236"/>
                  <a:pt x="11055" y="18531"/>
                  <a:pt x="15311" y="13482"/>
                </a:cubicBezTo>
                <a:cubicBezTo>
                  <a:pt x="18555" y="9634"/>
                  <a:pt x="20650" y="4941"/>
                  <a:pt x="21600" y="0"/>
                </a:cubicBezTo>
                <a:lnTo>
                  <a:pt x="0" y="0"/>
                </a:lnTo>
                <a:close/>
              </a:path>
            </a:pathLst>
          </a:custGeom>
          <a:solidFill>
            <a:srgbClr val="90D0FE"/>
          </a:solid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2E61"/>
              </a:buClr>
              <a:buSzPts val="1600"/>
              <a:buFont typeface="Helvetica Neue"/>
              <a:buNone/>
            </a:pPr>
            <a:endParaRPr sz="1600" b="1" i="0" u="none">
              <a:solidFill>
                <a:srgbClr val="002E61"/>
              </a:solidFill>
              <a:latin typeface="Helvetica Neue"/>
              <a:ea typeface="Helvetica Neue"/>
              <a:cs typeface="Helvetica Neue"/>
              <a:sym typeface="Helvetica Neue"/>
            </a:endParaRPr>
          </a:p>
        </p:txBody>
      </p:sp>
      <p:sp>
        <p:nvSpPr>
          <p:cNvPr id="4858" name="Google Shape;4858;p529"/>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matchingName="F4 - Corner - D">
  <p:cSld name="Corner - D">
    <p:spTree>
      <p:nvGrpSpPr>
        <p:cNvPr id="1" name="Shape 4859"/>
        <p:cNvGrpSpPr/>
        <p:nvPr/>
      </p:nvGrpSpPr>
      <p:grpSpPr>
        <a:xfrm>
          <a:off x="0" y="0"/>
          <a:ext cx="0" cy="0"/>
          <a:chOff x="0" y="0"/>
          <a:chExt cx="0" cy="0"/>
        </a:xfrm>
      </p:grpSpPr>
      <p:sp>
        <p:nvSpPr>
          <p:cNvPr id="4860" name="Google Shape;4860;p530" descr="Google Shape;738;p100"/>
          <p:cNvSpPr/>
          <p:nvPr/>
        </p:nvSpPr>
        <p:spPr>
          <a:xfrm>
            <a:off x="4167" y="969764"/>
            <a:ext cx="4643460" cy="4172580"/>
          </a:xfrm>
          <a:custGeom>
            <a:avLst/>
            <a:gdLst/>
            <a:ahLst/>
            <a:cxnLst/>
            <a:rect l="l" t="t" r="r" b="b"/>
            <a:pathLst>
              <a:path w="21600" h="21600" extrusionOk="0">
                <a:moveTo>
                  <a:pt x="0" y="0"/>
                </a:moveTo>
                <a:lnTo>
                  <a:pt x="0" y="21600"/>
                </a:lnTo>
                <a:lnTo>
                  <a:pt x="21600" y="21600"/>
                </a:lnTo>
                <a:cubicBezTo>
                  <a:pt x="20843" y="16446"/>
                  <a:pt x="18679" y="11498"/>
                  <a:pt x="15108" y="7524"/>
                </a:cubicBezTo>
                <a:cubicBezTo>
                  <a:pt x="10908" y="2849"/>
                  <a:pt x="5498" y="343"/>
                  <a:pt x="0" y="0"/>
                </a:cubicBezTo>
                <a:close/>
              </a:path>
            </a:pathLst>
          </a:custGeom>
          <a:solidFill>
            <a:srgbClr val="90D0FE"/>
          </a:solid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2E61"/>
              </a:buClr>
              <a:buSzPts val="1600"/>
              <a:buFont typeface="Helvetica Neue"/>
              <a:buNone/>
            </a:pPr>
            <a:endParaRPr sz="1600" b="1" i="0" u="none">
              <a:solidFill>
                <a:srgbClr val="002E61"/>
              </a:solidFill>
              <a:latin typeface="Helvetica Neue"/>
              <a:ea typeface="Helvetica Neue"/>
              <a:cs typeface="Helvetica Neue"/>
              <a:sym typeface="Helvetica Neue"/>
            </a:endParaRPr>
          </a:p>
        </p:txBody>
      </p:sp>
      <p:sp>
        <p:nvSpPr>
          <p:cNvPr id="4861" name="Google Shape;4861;p530"/>
          <p:cNvSpPr/>
          <p:nvPr/>
        </p:nvSpPr>
        <p:spPr>
          <a:xfrm>
            <a:off x="0" y="4652367"/>
            <a:ext cx="4643460" cy="490536"/>
          </a:xfrm>
          <a:custGeom>
            <a:avLst/>
            <a:gdLst/>
            <a:ahLst/>
            <a:cxnLst/>
            <a:rect l="l" t="t" r="r" b="b"/>
            <a:pathLst>
              <a:path w="21600" h="21600" extrusionOk="0">
                <a:moveTo>
                  <a:pt x="0" y="0"/>
                </a:moveTo>
                <a:lnTo>
                  <a:pt x="0" y="21600"/>
                </a:lnTo>
                <a:lnTo>
                  <a:pt x="21600" y="21600"/>
                </a:lnTo>
                <a:cubicBezTo>
                  <a:pt x="21475" y="14341"/>
                  <a:pt x="21307" y="7133"/>
                  <a:pt x="21104" y="0"/>
                </a:cubicBezTo>
                <a:lnTo>
                  <a:pt x="0" y="0"/>
                </a:lnTo>
                <a:close/>
              </a:path>
            </a:pathLst>
          </a:custGeom>
          <a:solidFill>
            <a:srgbClr val="0B5CAB"/>
          </a:solid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2E61"/>
              </a:buClr>
              <a:buSzPts val="1600"/>
              <a:buFont typeface="Helvetica Neue"/>
              <a:buNone/>
            </a:pPr>
            <a:endParaRPr sz="1600" b="1" i="0" u="none">
              <a:solidFill>
                <a:srgbClr val="002E61"/>
              </a:solidFill>
              <a:latin typeface="Helvetica Neue"/>
              <a:ea typeface="Helvetica Neue"/>
              <a:cs typeface="Helvetica Neue"/>
              <a:sym typeface="Helvetica Neue"/>
            </a:endParaRPr>
          </a:p>
        </p:txBody>
      </p:sp>
      <p:sp>
        <p:nvSpPr>
          <p:cNvPr id="4862" name="Google Shape;4862;p530"/>
          <p:cNvSpPr txBox="1">
            <a:spLocks noGrp="1"/>
          </p:cNvSpPr>
          <p:nvPr>
            <p:ph type="title"/>
          </p:nvPr>
        </p:nvSpPr>
        <p:spPr>
          <a:xfrm>
            <a:off x="4660416" y="267493"/>
            <a:ext cx="32601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863" name="Google Shape;4863;p530"/>
          <p:cNvSpPr txBox="1">
            <a:spLocks noGrp="1"/>
          </p:cNvSpPr>
          <p:nvPr>
            <p:ph type="body" idx="1"/>
          </p:nvPr>
        </p:nvSpPr>
        <p:spPr>
          <a:xfrm>
            <a:off x="4660416" y="1917774"/>
            <a:ext cx="3944700" cy="2743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864" name="Google Shape;4864;p530"/>
          <p:cNvSpPr txBox="1">
            <a:spLocks noGrp="1"/>
          </p:cNvSpPr>
          <p:nvPr>
            <p:ph type="body" idx="2"/>
          </p:nvPr>
        </p:nvSpPr>
        <p:spPr>
          <a:xfrm>
            <a:off x="4660416" y="1524427"/>
            <a:ext cx="32601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865" name="Google Shape;4865;p530"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866" name="Google Shape;4866;p530"/>
          <p:cNvSpPr txBox="1">
            <a:spLocks noGrp="1"/>
          </p:cNvSpPr>
          <p:nvPr>
            <p:ph type="subTitle" idx="3"/>
          </p:nvPr>
        </p:nvSpPr>
        <p:spPr>
          <a:xfrm>
            <a:off x="4660420" y="4919138"/>
            <a:ext cx="40917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matchingName="G1 - Split Content - Card">
  <p:cSld name="Split Content - Card">
    <p:spTree>
      <p:nvGrpSpPr>
        <p:cNvPr id="1" name="Shape 4867"/>
        <p:cNvGrpSpPr/>
        <p:nvPr/>
      </p:nvGrpSpPr>
      <p:grpSpPr>
        <a:xfrm>
          <a:off x="0" y="0"/>
          <a:ext cx="0" cy="0"/>
          <a:chOff x="0" y="0"/>
          <a:chExt cx="0" cy="0"/>
        </a:xfrm>
      </p:grpSpPr>
      <p:sp>
        <p:nvSpPr>
          <p:cNvPr id="4868" name="Google Shape;4868;p531"/>
          <p:cNvSpPr/>
          <p:nvPr/>
        </p:nvSpPr>
        <p:spPr>
          <a:xfrm>
            <a:off x="7289543" y="3202914"/>
            <a:ext cx="1854438" cy="1939896"/>
          </a:xfrm>
          <a:custGeom>
            <a:avLst/>
            <a:gdLst/>
            <a:ahLst/>
            <a:cxnLst/>
            <a:rect l="l" t="t" r="r" b="b"/>
            <a:pathLst>
              <a:path w="20341" h="21600" extrusionOk="0">
                <a:moveTo>
                  <a:pt x="13454" y="0"/>
                </a:moveTo>
                <a:cubicBezTo>
                  <a:pt x="10010" y="0"/>
                  <a:pt x="6567" y="1333"/>
                  <a:pt x="3940" y="3999"/>
                </a:cubicBezTo>
                <a:cubicBezTo>
                  <a:pt x="-784" y="8794"/>
                  <a:pt x="-1259" y="16265"/>
                  <a:pt x="2512" y="21600"/>
                </a:cubicBezTo>
                <a:lnTo>
                  <a:pt x="20341" y="21600"/>
                </a:lnTo>
                <a:lnTo>
                  <a:pt x="20341" y="1922"/>
                </a:lnTo>
                <a:cubicBezTo>
                  <a:pt x="18226" y="641"/>
                  <a:pt x="15840" y="0"/>
                  <a:pt x="13454" y="0"/>
                </a:cubicBez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4869" name="Google Shape;4869;p531"/>
          <p:cNvSpPr/>
          <p:nvPr/>
        </p:nvSpPr>
        <p:spPr>
          <a:xfrm>
            <a:off x="-1" y="670"/>
            <a:ext cx="9143982" cy="5142150"/>
          </a:xfrm>
          <a:custGeom>
            <a:avLst/>
            <a:gdLst/>
            <a:ahLst/>
            <a:cxnLst/>
            <a:rect l="l" t="t" r="r" b="b"/>
            <a:pathLst>
              <a:path w="21600" h="21600" extrusionOk="0">
                <a:moveTo>
                  <a:pt x="0" y="0"/>
                </a:moveTo>
                <a:lnTo>
                  <a:pt x="0" y="21600"/>
                </a:lnTo>
                <a:lnTo>
                  <a:pt x="9498" y="21600"/>
                </a:lnTo>
                <a:cubicBezTo>
                  <a:pt x="12733" y="19632"/>
                  <a:pt x="15772" y="16357"/>
                  <a:pt x="18353" y="11769"/>
                </a:cubicBezTo>
                <a:cubicBezTo>
                  <a:pt x="19610" y="9534"/>
                  <a:pt x="20692" y="7104"/>
                  <a:pt x="21600" y="4535"/>
                </a:cubicBezTo>
                <a:lnTo>
                  <a:pt x="21600" y="0"/>
                </a:lnTo>
                <a:lnTo>
                  <a:pt x="0" y="0"/>
                </a:lnTo>
                <a:close/>
              </a:path>
            </a:pathLst>
          </a:cu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pic>
        <p:nvPicPr>
          <p:cNvPr id="4870" name="Google Shape;4870;p531" descr="Google Shape;1487;p17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0966" y="4757505"/>
            <a:ext cx="1462677" cy="385379"/>
          </a:xfrm>
          <a:prstGeom prst="rect">
            <a:avLst/>
          </a:prstGeom>
          <a:noFill/>
          <a:ln>
            <a:noFill/>
          </a:ln>
        </p:spPr>
      </p:pic>
      <p:sp>
        <p:nvSpPr>
          <p:cNvPr id="4871" name="Google Shape;4871;p531"/>
          <p:cNvSpPr/>
          <p:nvPr/>
        </p:nvSpPr>
        <p:spPr>
          <a:xfrm>
            <a:off x="4537744" y="304350"/>
            <a:ext cx="4317600" cy="4326900"/>
          </a:xfrm>
          <a:prstGeom prst="roundRect">
            <a:avLst>
              <a:gd name="adj" fmla="val 2772"/>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r>
              <a:rPr lang="en" sz="1400">
                <a:solidFill>
                  <a:srgbClr val="FFFFFF"/>
                </a:solidFill>
                <a:latin typeface="Salesforce Sans"/>
                <a:ea typeface="Salesforce Sans"/>
                <a:cs typeface="Salesforce Sans"/>
                <a:sym typeface="Salesforce Sans"/>
              </a:rPr>
              <a:t> </a:t>
            </a:r>
            <a:endParaRPr sz="1400">
              <a:solidFill>
                <a:srgbClr val="FFFFFF"/>
              </a:solidFill>
              <a:latin typeface="Salesforce Sans"/>
              <a:ea typeface="Salesforce Sans"/>
              <a:cs typeface="Salesforce Sans"/>
              <a:sym typeface="Salesforce Sans"/>
            </a:endParaRPr>
          </a:p>
        </p:txBody>
      </p:sp>
      <p:grpSp>
        <p:nvGrpSpPr>
          <p:cNvPr id="4872" name="Google Shape;4872;p531"/>
          <p:cNvGrpSpPr/>
          <p:nvPr/>
        </p:nvGrpSpPr>
        <p:grpSpPr>
          <a:xfrm>
            <a:off x="-14288" y="4738047"/>
            <a:ext cx="991393" cy="405369"/>
            <a:chOff x="-19045" y="6142422"/>
            <a:chExt cx="1747255" cy="714685"/>
          </a:xfrm>
        </p:grpSpPr>
        <p:pic>
          <p:nvPicPr>
            <p:cNvPr id="4873" name="Google Shape;4873;p531" descr="Footer 4.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4874" name="Google Shape;4874;p531"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
        <p:nvSpPr>
          <p:cNvPr id="4875" name="Google Shape;4875;p531"/>
          <p:cNvSpPr txBox="1">
            <a:spLocks noGrp="1"/>
          </p:cNvSpPr>
          <p:nvPr>
            <p:ph type="title"/>
          </p:nvPr>
        </p:nvSpPr>
        <p:spPr>
          <a:xfrm>
            <a:off x="428735" y="267493"/>
            <a:ext cx="32565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876" name="Google Shape;4876;p531"/>
          <p:cNvSpPr txBox="1">
            <a:spLocks noGrp="1"/>
          </p:cNvSpPr>
          <p:nvPr>
            <p:ph type="body" idx="1"/>
          </p:nvPr>
        </p:nvSpPr>
        <p:spPr>
          <a:xfrm>
            <a:off x="428737" y="1917775"/>
            <a:ext cx="3998100" cy="2600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1"/>
              </a:buClr>
              <a:buSzPts val="1500"/>
              <a:buNone/>
              <a:defRPr b="0">
                <a:solidFill>
                  <a:schemeClr val="accent1"/>
                </a:solidFill>
              </a:defRPr>
            </a:lvl1pPr>
            <a:lvl2pPr marL="914400" lvl="1" indent="-317500" algn="l" rtl="0">
              <a:lnSpc>
                <a:spcPct val="100000"/>
              </a:lnSpc>
              <a:spcBef>
                <a:spcPts val="200"/>
              </a:spcBef>
              <a:spcAft>
                <a:spcPts val="0"/>
              </a:spcAft>
              <a:buClr>
                <a:schemeClr val="accent1"/>
              </a:buClr>
              <a:buSzPts val="1400"/>
              <a:buChar char="•"/>
              <a:defRPr>
                <a:solidFill>
                  <a:schemeClr val="accent1"/>
                </a:solidFill>
              </a:defRPr>
            </a:lvl2pPr>
            <a:lvl3pPr marL="1371600" lvl="2" indent="-304800" algn="l" rtl="0">
              <a:lnSpc>
                <a:spcPct val="100000"/>
              </a:lnSpc>
              <a:spcBef>
                <a:spcPts val="500"/>
              </a:spcBef>
              <a:spcAft>
                <a:spcPts val="0"/>
              </a:spcAft>
              <a:buClr>
                <a:schemeClr val="accent1"/>
              </a:buClr>
              <a:buSzPts val="1200"/>
              <a:buChar char="•"/>
              <a:defRPr>
                <a:solidFill>
                  <a:schemeClr val="accent1"/>
                </a:solidFill>
              </a:defRPr>
            </a:lvl3pPr>
            <a:lvl4pPr marL="1828800" lvl="3" indent="-298450" algn="l" rtl="0">
              <a:lnSpc>
                <a:spcPct val="100000"/>
              </a:lnSpc>
              <a:spcBef>
                <a:spcPts val="500"/>
              </a:spcBef>
              <a:spcAft>
                <a:spcPts val="0"/>
              </a:spcAft>
              <a:buClr>
                <a:schemeClr val="accent1"/>
              </a:buClr>
              <a:buSzPts val="1100"/>
              <a:buChar char="•"/>
              <a:defRPr>
                <a:solidFill>
                  <a:schemeClr val="accent1"/>
                </a:solidFill>
              </a:defRPr>
            </a:lvl4pPr>
            <a:lvl5pPr marL="2286000" lvl="4" indent="-228600" algn="l" rtl="0">
              <a:lnSpc>
                <a:spcPct val="100000"/>
              </a:lnSpc>
              <a:spcBef>
                <a:spcPts val="500"/>
              </a:spcBef>
              <a:spcAft>
                <a:spcPts val="0"/>
              </a:spcAft>
              <a:buClr>
                <a:schemeClr val="accent1"/>
              </a:buClr>
              <a:buSzPts val="1100"/>
              <a:buNone/>
              <a:defRPr>
                <a:solidFill>
                  <a:schemeClr val="accent1"/>
                </a:solidFill>
              </a:defRPr>
            </a:lvl5pPr>
            <a:lvl6pPr marL="2743200" lvl="5" indent="-317500" algn="l" rtl="0">
              <a:spcBef>
                <a:spcPts val="500"/>
              </a:spcBef>
              <a:spcAft>
                <a:spcPts val="0"/>
              </a:spcAft>
              <a:buClr>
                <a:schemeClr val="accent1"/>
              </a:buClr>
              <a:buSzPts val="1400"/>
              <a:buChar char="•"/>
              <a:defRPr>
                <a:solidFill>
                  <a:schemeClr val="accent1"/>
                </a:solidFill>
              </a:defRPr>
            </a:lvl6pPr>
            <a:lvl7pPr marL="3200400" lvl="6" indent="-317500" algn="l" rtl="0">
              <a:spcBef>
                <a:spcPts val="300"/>
              </a:spcBef>
              <a:spcAft>
                <a:spcPts val="0"/>
              </a:spcAft>
              <a:buClr>
                <a:schemeClr val="accent1"/>
              </a:buClr>
              <a:buSzPts val="1400"/>
              <a:buChar char="•"/>
              <a:defRPr>
                <a:solidFill>
                  <a:schemeClr val="accent1"/>
                </a:solidFill>
              </a:defRPr>
            </a:lvl7pPr>
            <a:lvl8pPr marL="3657600" lvl="7" indent="-317500" algn="l" rtl="0">
              <a:spcBef>
                <a:spcPts val="300"/>
              </a:spcBef>
              <a:spcAft>
                <a:spcPts val="0"/>
              </a:spcAft>
              <a:buClr>
                <a:schemeClr val="accent1"/>
              </a:buClr>
              <a:buSzPts val="1400"/>
              <a:buChar char="•"/>
              <a:defRPr>
                <a:solidFill>
                  <a:schemeClr val="accent1"/>
                </a:solidFill>
              </a:defRPr>
            </a:lvl8pPr>
            <a:lvl9pPr marL="4114800" lvl="8" indent="-317500" algn="l" rtl="0">
              <a:spcBef>
                <a:spcPts val="300"/>
              </a:spcBef>
              <a:spcAft>
                <a:spcPts val="0"/>
              </a:spcAft>
              <a:buClr>
                <a:schemeClr val="accent1"/>
              </a:buClr>
              <a:buSzPts val="1400"/>
              <a:buChar char="•"/>
              <a:defRPr>
                <a:solidFill>
                  <a:schemeClr val="accent1"/>
                </a:solidFill>
              </a:defRPr>
            </a:lvl9pPr>
          </a:lstStyle>
          <a:p>
            <a:endParaRPr/>
          </a:p>
        </p:txBody>
      </p:sp>
      <p:sp>
        <p:nvSpPr>
          <p:cNvPr id="4877" name="Google Shape;4877;p531"/>
          <p:cNvSpPr txBox="1">
            <a:spLocks noGrp="1"/>
          </p:cNvSpPr>
          <p:nvPr>
            <p:ph type="body" idx="2"/>
          </p:nvPr>
        </p:nvSpPr>
        <p:spPr>
          <a:xfrm>
            <a:off x="428736" y="1524427"/>
            <a:ext cx="32565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878" name="Google Shape;4878;p531" descr="pasted-image.pdf"/>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879" name="Google Shape;4879;p531"/>
          <p:cNvSpPr txBox="1">
            <a:spLocks noGrp="1"/>
          </p:cNvSpPr>
          <p:nvPr>
            <p:ph type="body" idx="3"/>
          </p:nvPr>
        </p:nvSpPr>
        <p:spPr>
          <a:xfrm>
            <a:off x="4805911" y="686567"/>
            <a:ext cx="3816900" cy="3556200"/>
          </a:xfrm>
          <a:prstGeom prst="rect">
            <a:avLst/>
          </a:prstGeom>
          <a:noFill/>
          <a:ln>
            <a:noFill/>
          </a:ln>
        </p:spPr>
        <p:txBody>
          <a:bodyPr spcFirstLastPara="1" wrap="square" lIns="0" tIns="0" rIns="0" bIns="0" anchor="t" anchorCtr="0">
            <a:noAutofit/>
          </a:bodyPr>
          <a:lstStyle>
            <a:lvl1pPr marL="457200" lvl="0" indent="-228600" algn="l" rtl="0">
              <a:spcBef>
                <a:spcPts val="800"/>
              </a:spcBef>
              <a:spcAft>
                <a:spcPts val="0"/>
              </a:spcAft>
              <a:buSzPts val="1400"/>
              <a:buNone/>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880" name="Google Shape;4880;p531" descr="Google Shape;1513;p17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flipH="1">
            <a:off x="7750073" y="4723807"/>
            <a:ext cx="1401571" cy="433875"/>
          </a:xfrm>
          <a:prstGeom prst="rect">
            <a:avLst/>
          </a:prstGeom>
          <a:noFill/>
          <a:ln>
            <a:noFill/>
          </a:ln>
        </p:spPr>
      </p:pic>
      <p:pic>
        <p:nvPicPr>
          <p:cNvPr id="4881" name="Google Shape;4881;p531" descr="Google Shape;1487;p17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903373" y="4763357"/>
            <a:ext cx="1462677" cy="385379"/>
          </a:xfrm>
          <a:prstGeom prst="rect">
            <a:avLst/>
          </a:prstGeom>
          <a:noFill/>
          <a:ln>
            <a:noFill/>
          </a:ln>
        </p:spPr>
      </p:pic>
      <p:pic>
        <p:nvPicPr>
          <p:cNvPr id="4882" name="Google Shape;4882;p531" descr="Google Shape;1492;p17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834377" y="5029591"/>
            <a:ext cx="344181" cy="121627"/>
          </a:xfrm>
          <a:prstGeom prst="rect">
            <a:avLst/>
          </a:prstGeom>
          <a:noFill/>
          <a:ln>
            <a:noFill/>
          </a:ln>
        </p:spPr>
      </p:pic>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matchingName="G2 - Card - Large">
  <p:cSld name="Card - Large">
    <p:spTree>
      <p:nvGrpSpPr>
        <p:cNvPr id="1" name="Shape 4883"/>
        <p:cNvGrpSpPr/>
        <p:nvPr/>
      </p:nvGrpSpPr>
      <p:grpSpPr>
        <a:xfrm>
          <a:off x="0" y="0"/>
          <a:ext cx="0" cy="0"/>
          <a:chOff x="0" y="0"/>
          <a:chExt cx="0" cy="0"/>
        </a:xfrm>
      </p:grpSpPr>
      <p:sp>
        <p:nvSpPr>
          <p:cNvPr id="4884" name="Google Shape;4884;p532"/>
          <p:cNvSpPr/>
          <p:nvPr/>
        </p:nvSpPr>
        <p:spPr>
          <a:xfrm>
            <a:off x="0" y="2114550"/>
            <a:ext cx="9144000" cy="3029100"/>
          </a:xfrm>
          <a:prstGeom prst="rect">
            <a:avLst/>
          </a:pr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4885" name="Google Shape;4885;p532"/>
          <p:cNvSpPr/>
          <p:nvPr/>
        </p:nvSpPr>
        <p:spPr>
          <a:xfrm>
            <a:off x="436819" y="1357535"/>
            <a:ext cx="8277600" cy="3273600"/>
          </a:xfrm>
          <a:prstGeom prst="roundRect">
            <a:avLst>
              <a:gd name="adj" fmla="val 2905"/>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4886" name="Google Shape;4886;p532"/>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887" name="Google Shape;4887;p532"/>
          <p:cNvSpPr txBox="1">
            <a:spLocks noGrp="1"/>
          </p:cNvSpPr>
          <p:nvPr>
            <p:ph type="body" idx="1"/>
          </p:nvPr>
        </p:nvSpPr>
        <p:spPr>
          <a:xfrm>
            <a:off x="633827" y="1449550"/>
            <a:ext cx="7689900" cy="2899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888" name="Google Shape;4888;p532"/>
          <p:cNvSpPr txBox="1">
            <a:spLocks noGrp="1"/>
          </p:cNvSpPr>
          <p:nvPr>
            <p:ph type="body" idx="2"/>
          </p:nvPr>
        </p:nvSpPr>
        <p:spPr>
          <a:xfrm>
            <a:off x="428736" y="822884"/>
            <a:ext cx="82830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889" name="Google Shape;4889;p532"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4890" name="Google Shape;4890;p532" descr="Google Shape;1487;p17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40966" y="4765149"/>
            <a:ext cx="1462677" cy="385379"/>
          </a:xfrm>
          <a:prstGeom prst="rect">
            <a:avLst/>
          </a:prstGeom>
          <a:noFill/>
          <a:ln>
            <a:noFill/>
          </a:ln>
        </p:spPr>
      </p:pic>
      <p:pic>
        <p:nvPicPr>
          <p:cNvPr id="4891" name="Google Shape;4891;p532" descr="Footer 4.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521" y="4745766"/>
            <a:ext cx="990867" cy="405378"/>
          </a:xfrm>
          <a:prstGeom prst="rect">
            <a:avLst/>
          </a:prstGeom>
          <a:noFill/>
          <a:ln>
            <a:noFill/>
          </a:ln>
        </p:spPr>
      </p:pic>
      <p:pic>
        <p:nvPicPr>
          <p:cNvPr id="4892" name="Google Shape;4892;p532" descr="Image"/>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rot="-1246240">
            <a:off x="171495" y="4790449"/>
            <a:ext cx="283814" cy="249004"/>
          </a:xfrm>
          <a:prstGeom prst="rect">
            <a:avLst/>
          </a:prstGeom>
          <a:noFill/>
          <a:ln>
            <a:noFill/>
          </a:ln>
        </p:spPr>
      </p:pic>
      <p:pic>
        <p:nvPicPr>
          <p:cNvPr id="4893" name="Google Shape;4893;p532" descr="Google Shape;1492;p17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flipH="1">
            <a:off x="1791664" y="4963025"/>
            <a:ext cx="532556" cy="188193"/>
          </a:xfrm>
          <a:prstGeom prst="rect">
            <a:avLst/>
          </a:prstGeom>
          <a:noFill/>
          <a:ln>
            <a:noFill/>
          </a:ln>
        </p:spPr>
      </p:pic>
      <p:pic>
        <p:nvPicPr>
          <p:cNvPr id="4894" name="Google Shape;4894;p532" descr="Google Shape;1513;p17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flipH="1">
            <a:off x="6663608" y="4781491"/>
            <a:ext cx="1503015" cy="376192"/>
          </a:xfrm>
          <a:prstGeom prst="rect">
            <a:avLst/>
          </a:prstGeom>
          <a:noFill/>
          <a:ln>
            <a:noFill/>
          </a:ln>
        </p:spPr>
      </p:pic>
      <p:pic>
        <p:nvPicPr>
          <p:cNvPr id="4895" name="Google Shape;4895;p532" descr="Google Shape;1487;p17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7814785" y="4763363"/>
            <a:ext cx="1329213" cy="385368"/>
          </a:xfrm>
          <a:prstGeom prst="rect">
            <a:avLst/>
          </a:prstGeom>
          <a:noFill/>
          <a:ln>
            <a:noFill/>
          </a:ln>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matchingName="G3 - Cards - 2-Up">
  <p:cSld name="Cards - 2-Up">
    <p:spTree>
      <p:nvGrpSpPr>
        <p:cNvPr id="1" name="Shape 4896"/>
        <p:cNvGrpSpPr/>
        <p:nvPr/>
      </p:nvGrpSpPr>
      <p:grpSpPr>
        <a:xfrm>
          <a:off x="0" y="0"/>
          <a:ext cx="0" cy="0"/>
          <a:chOff x="0" y="0"/>
          <a:chExt cx="0" cy="0"/>
        </a:xfrm>
      </p:grpSpPr>
      <p:sp>
        <p:nvSpPr>
          <p:cNvPr id="4897" name="Google Shape;4897;p533"/>
          <p:cNvSpPr/>
          <p:nvPr/>
        </p:nvSpPr>
        <p:spPr>
          <a:xfrm>
            <a:off x="-1" y="2114550"/>
            <a:ext cx="9144000" cy="3029100"/>
          </a:xfrm>
          <a:prstGeom prst="rect">
            <a:avLst/>
          </a:pr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pic>
        <p:nvPicPr>
          <p:cNvPr id="4898" name="Google Shape;4898;p533" descr="Google Shape;1513;p17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440458" y="4773847"/>
            <a:ext cx="1503015" cy="376192"/>
          </a:xfrm>
          <a:prstGeom prst="rect">
            <a:avLst/>
          </a:prstGeom>
          <a:noFill/>
          <a:ln>
            <a:noFill/>
          </a:ln>
        </p:spPr>
      </p:pic>
      <p:pic>
        <p:nvPicPr>
          <p:cNvPr id="4899" name="Google Shape;4899;p533" descr="Google Shape;1492;p17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1926409" y="4963025"/>
            <a:ext cx="532556" cy="188193"/>
          </a:xfrm>
          <a:prstGeom prst="rect">
            <a:avLst/>
          </a:prstGeom>
          <a:noFill/>
          <a:ln>
            <a:noFill/>
          </a:ln>
        </p:spPr>
      </p:pic>
      <p:sp>
        <p:nvSpPr>
          <p:cNvPr id="4900" name="Google Shape;4900;p533"/>
          <p:cNvSpPr/>
          <p:nvPr/>
        </p:nvSpPr>
        <p:spPr>
          <a:xfrm>
            <a:off x="4685570" y="1353208"/>
            <a:ext cx="4029000" cy="3277800"/>
          </a:xfrm>
          <a:prstGeom prst="roundRect">
            <a:avLst>
              <a:gd name="adj" fmla="val 2772"/>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r>
              <a:rPr lang="en" sz="1400">
                <a:solidFill>
                  <a:srgbClr val="FFFFFF"/>
                </a:solidFill>
                <a:latin typeface="Salesforce Sans"/>
                <a:ea typeface="Salesforce Sans"/>
                <a:cs typeface="Salesforce Sans"/>
                <a:sym typeface="Salesforce Sans"/>
              </a:rPr>
              <a:t> </a:t>
            </a:r>
            <a:endParaRPr sz="1400">
              <a:solidFill>
                <a:srgbClr val="FFFFFF"/>
              </a:solidFill>
              <a:latin typeface="Salesforce Sans"/>
              <a:ea typeface="Salesforce Sans"/>
              <a:cs typeface="Salesforce Sans"/>
              <a:sym typeface="Salesforce Sans"/>
            </a:endParaRPr>
          </a:p>
        </p:txBody>
      </p:sp>
      <p:sp>
        <p:nvSpPr>
          <p:cNvPr id="4901" name="Google Shape;4901;p533"/>
          <p:cNvSpPr/>
          <p:nvPr/>
        </p:nvSpPr>
        <p:spPr>
          <a:xfrm>
            <a:off x="436958" y="1353208"/>
            <a:ext cx="4024200" cy="3277800"/>
          </a:xfrm>
          <a:prstGeom prst="roundRect">
            <a:avLst>
              <a:gd name="adj" fmla="val 2767"/>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4902" name="Google Shape;4902;p533"/>
          <p:cNvSpPr txBox="1">
            <a:spLocks noGrp="1"/>
          </p:cNvSpPr>
          <p:nvPr>
            <p:ph type="body" idx="1"/>
          </p:nvPr>
        </p:nvSpPr>
        <p:spPr>
          <a:xfrm>
            <a:off x="594598" y="1449783"/>
            <a:ext cx="3418800" cy="2579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903" name="Google Shape;4903;p533"/>
          <p:cNvSpPr txBox="1">
            <a:spLocks noGrp="1"/>
          </p:cNvSpPr>
          <p:nvPr>
            <p:ph type="body" idx="2"/>
          </p:nvPr>
        </p:nvSpPr>
        <p:spPr>
          <a:xfrm>
            <a:off x="4987160" y="1449783"/>
            <a:ext cx="3418800" cy="25794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904" name="Google Shape;4904;p533"/>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905" name="Google Shape;4905;p533"/>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906" name="Google Shape;4906;p533"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grpSp>
        <p:nvGrpSpPr>
          <p:cNvPr id="4907" name="Google Shape;4907;p533"/>
          <p:cNvGrpSpPr/>
          <p:nvPr/>
        </p:nvGrpSpPr>
        <p:grpSpPr>
          <a:xfrm>
            <a:off x="-14288" y="4745691"/>
            <a:ext cx="991393" cy="405369"/>
            <a:chOff x="-19045" y="6155897"/>
            <a:chExt cx="1747255" cy="714685"/>
          </a:xfrm>
        </p:grpSpPr>
        <p:pic>
          <p:nvPicPr>
            <p:cNvPr id="4908" name="Google Shape;4908;p533" descr="Footer 4.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9045" y="6155897"/>
              <a:ext cx="1747255" cy="714685"/>
            </a:xfrm>
            <a:prstGeom prst="rect">
              <a:avLst/>
            </a:prstGeom>
            <a:noFill/>
            <a:ln>
              <a:noFill/>
            </a:ln>
          </p:spPr>
        </p:pic>
        <p:pic>
          <p:nvPicPr>
            <p:cNvPr id="4909" name="Google Shape;4909;p533" descr="Image"/>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rot="-1246310">
              <a:off x="300068" y="6234677"/>
              <a:ext cx="500339" cy="438991"/>
            </a:xfrm>
            <a:prstGeom prst="rect">
              <a:avLst/>
            </a:prstGeom>
            <a:noFill/>
            <a:ln>
              <a:noFill/>
            </a:ln>
          </p:spPr>
        </p:pic>
      </p:grpSp>
      <p:pic>
        <p:nvPicPr>
          <p:cNvPr id="4910" name="Google Shape;4910;p533" descr="Google Shape;1524;p17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flipH="1">
            <a:off x="6876887" y="4859858"/>
            <a:ext cx="1476426" cy="291213"/>
          </a:xfrm>
          <a:prstGeom prst="rect">
            <a:avLst/>
          </a:prstGeom>
          <a:noFill/>
          <a:ln>
            <a:noFill/>
          </a:ln>
        </p:spPr>
      </p:pic>
      <p:pic>
        <p:nvPicPr>
          <p:cNvPr id="4911" name="Google Shape;4911;p533" descr="Google Shape;1523;p17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7964805" y="4774913"/>
            <a:ext cx="1179196" cy="376144"/>
          </a:xfrm>
          <a:prstGeom prst="rect">
            <a:avLst/>
          </a:prstGeom>
          <a:noFill/>
          <a:ln>
            <a:noFill/>
          </a:ln>
        </p:spPr>
      </p:pic>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matchingName="G4 - Cards - 3-Up">
  <p:cSld name="Cards - 3-Up">
    <p:spTree>
      <p:nvGrpSpPr>
        <p:cNvPr id="1" name="Shape 4912"/>
        <p:cNvGrpSpPr/>
        <p:nvPr/>
      </p:nvGrpSpPr>
      <p:grpSpPr>
        <a:xfrm>
          <a:off x="0" y="0"/>
          <a:ext cx="0" cy="0"/>
          <a:chOff x="0" y="0"/>
          <a:chExt cx="0" cy="0"/>
        </a:xfrm>
      </p:grpSpPr>
      <p:sp>
        <p:nvSpPr>
          <p:cNvPr id="4913" name="Google Shape;4913;p534"/>
          <p:cNvSpPr/>
          <p:nvPr/>
        </p:nvSpPr>
        <p:spPr>
          <a:xfrm>
            <a:off x="-1" y="2114550"/>
            <a:ext cx="9144000" cy="3029100"/>
          </a:xfrm>
          <a:prstGeom prst="rect">
            <a:avLst/>
          </a:pr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sp>
        <p:nvSpPr>
          <p:cNvPr id="4914" name="Google Shape;4914;p534"/>
          <p:cNvSpPr/>
          <p:nvPr/>
        </p:nvSpPr>
        <p:spPr>
          <a:xfrm>
            <a:off x="436819" y="1349399"/>
            <a:ext cx="2606100" cy="3278100"/>
          </a:xfrm>
          <a:prstGeom prst="roundRect">
            <a:avLst>
              <a:gd name="adj" fmla="val 3650"/>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4915" name="Google Shape;4915;p534"/>
          <p:cNvSpPr/>
          <p:nvPr/>
        </p:nvSpPr>
        <p:spPr>
          <a:xfrm>
            <a:off x="3259274" y="1349399"/>
            <a:ext cx="2609100" cy="3278100"/>
          </a:xfrm>
          <a:prstGeom prst="roundRect">
            <a:avLst>
              <a:gd name="adj" fmla="val 3650"/>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chemeClr val="accent2"/>
              </a:solidFill>
              <a:latin typeface="Salesforce Sans"/>
              <a:ea typeface="Salesforce Sans"/>
              <a:cs typeface="Salesforce Sans"/>
              <a:sym typeface="Salesforce Sans"/>
            </a:endParaRPr>
          </a:p>
        </p:txBody>
      </p:sp>
      <p:sp>
        <p:nvSpPr>
          <p:cNvPr id="4916" name="Google Shape;4916;p534"/>
          <p:cNvSpPr/>
          <p:nvPr/>
        </p:nvSpPr>
        <p:spPr>
          <a:xfrm>
            <a:off x="6087806" y="1349399"/>
            <a:ext cx="2626500" cy="3278100"/>
          </a:xfrm>
          <a:prstGeom prst="roundRect">
            <a:avLst>
              <a:gd name="adj" fmla="val 3650"/>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4917" name="Google Shape;4917;p534"/>
          <p:cNvSpPr txBox="1">
            <a:spLocks noGrp="1"/>
          </p:cNvSpPr>
          <p:nvPr>
            <p:ph type="body" idx="1"/>
          </p:nvPr>
        </p:nvSpPr>
        <p:spPr>
          <a:xfrm>
            <a:off x="883674" y="1449788"/>
            <a:ext cx="1739700" cy="2579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918" name="Google Shape;4918;p534"/>
          <p:cNvSpPr txBox="1">
            <a:spLocks noGrp="1"/>
          </p:cNvSpPr>
          <p:nvPr>
            <p:ph type="body" idx="2"/>
          </p:nvPr>
        </p:nvSpPr>
        <p:spPr>
          <a:xfrm>
            <a:off x="3693626" y="1449788"/>
            <a:ext cx="1739700" cy="25794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919" name="Google Shape;4919;p534"/>
          <p:cNvSpPr txBox="1">
            <a:spLocks noGrp="1"/>
          </p:cNvSpPr>
          <p:nvPr>
            <p:ph type="body" idx="3"/>
          </p:nvPr>
        </p:nvSpPr>
        <p:spPr>
          <a:xfrm>
            <a:off x="6460576" y="1449788"/>
            <a:ext cx="1739700" cy="25794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920" name="Google Shape;4920;p534"/>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921" name="Google Shape;4921;p534"/>
          <p:cNvSpPr txBox="1">
            <a:spLocks noGrp="1"/>
          </p:cNvSpPr>
          <p:nvPr>
            <p:ph type="body" idx="4"/>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922" name="Google Shape;4922;p534"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grpSp>
        <p:nvGrpSpPr>
          <p:cNvPr id="4923" name="Google Shape;4923;p534"/>
          <p:cNvGrpSpPr/>
          <p:nvPr/>
        </p:nvGrpSpPr>
        <p:grpSpPr>
          <a:xfrm>
            <a:off x="-14288" y="4745691"/>
            <a:ext cx="991393" cy="405369"/>
            <a:chOff x="-19045" y="6155897"/>
            <a:chExt cx="1747255" cy="714685"/>
          </a:xfrm>
        </p:grpSpPr>
        <p:pic>
          <p:nvPicPr>
            <p:cNvPr id="4924" name="Google Shape;4924;p534" descr="Footer 4.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45" y="6155897"/>
              <a:ext cx="1747255" cy="714685"/>
            </a:xfrm>
            <a:prstGeom prst="rect">
              <a:avLst/>
            </a:prstGeom>
            <a:noFill/>
            <a:ln>
              <a:noFill/>
            </a:ln>
          </p:spPr>
        </p:pic>
        <p:pic>
          <p:nvPicPr>
            <p:cNvPr id="4925" name="Google Shape;4925;p534"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246310">
              <a:off x="300068" y="6234677"/>
              <a:ext cx="500339" cy="438991"/>
            </a:xfrm>
            <a:prstGeom prst="rect">
              <a:avLst/>
            </a:prstGeom>
            <a:noFill/>
            <a:ln>
              <a:noFill/>
            </a:ln>
          </p:spPr>
        </p:pic>
      </p:grpSp>
      <p:pic>
        <p:nvPicPr>
          <p:cNvPr id="4926" name="Google Shape;4926;p534" descr="Google Shape;1513;p17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flipH="1">
            <a:off x="6849698" y="4766204"/>
            <a:ext cx="1503015" cy="376192"/>
          </a:xfrm>
          <a:prstGeom prst="rect">
            <a:avLst/>
          </a:prstGeom>
          <a:noFill/>
          <a:ln>
            <a:noFill/>
          </a:ln>
        </p:spPr>
      </p:pic>
      <p:pic>
        <p:nvPicPr>
          <p:cNvPr id="4927" name="Google Shape;4927;p534" descr="Google Shape;1524;p17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flipH="1">
            <a:off x="7880916" y="4852207"/>
            <a:ext cx="1263084" cy="2912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L1 - Panelist Slide - 3-Up">
  <p:cSld name="Panelist Slide - 3-Up">
    <p:spTree>
      <p:nvGrpSpPr>
        <p:cNvPr id="1" name="Shape 233"/>
        <p:cNvGrpSpPr/>
        <p:nvPr/>
      </p:nvGrpSpPr>
      <p:grpSpPr>
        <a:xfrm>
          <a:off x="0" y="0"/>
          <a:ext cx="0" cy="0"/>
          <a:chOff x="0" y="0"/>
          <a:chExt cx="0" cy="0"/>
        </a:xfrm>
      </p:grpSpPr>
      <p:sp>
        <p:nvSpPr>
          <p:cNvPr id="234" name="Google Shape;234;p34"/>
          <p:cNvSpPr/>
          <p:nvPr/>
        </p:nvSpPr>
        <p:spPr>
          <a:xfrm>
            <a:off x="-1" y="4654726"/>
            <a:ext cx="9141930" cy="488754"/>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3366"/>
              </a:buClr>
              <a:buSzPts val="1300"/>
              <a:buFont typeface="Salesforce Sans"/>
              <a:buNone/>
            </a:pPr>
            <a:endParaRPr sz="1300" b="0" i="0" u="none" strike="noStrike" cap="none">
              <a:solidFill>
                <a:schemeClr val="dk1"/>
              </a:solidFill>
              <a:latin typeface="Salesforce Sans"/>
              <a:ea typeface="Salesforce Sans"/>
              <a:cs typeface="Salesforce Sans"/>
              <a:sym typeface="Salesforce Sans"/>
            </a:endParaRPr>
          </a:p>
        </p:txBody>
      </p:sp>
      <p:sp>
        <p:nvSpPr>
          <p:cNvPr id="235" name="Google Shape;235;p34"/>
          <p:cNvSpPr txBox="1">
            <a:spLocks noGrp="1"/>
          </p:cNvSpPr>
          <p:nvPr>
            <p:ph type="body" idx="1"/>
          </p:nvPr>
        </p:nvSpPr>
        <p:spPr>
          <a:xfrm>
            <a:off x="762910" y="3304300"/>
            <a:ext cx="2502300" cy="638100"/>
          </a:xfrm>
          <a:prstGeom prst="rect">
            <a:avLst/>
          </a:prstGeom>
          <a:noFill/>
          <a:ln>
            <a:noFill/>
          </a:ln>
        </p:spPr>
        <p:txBody>
          <a:bodyPr spcFirstLastPara="1" wrap="square" lIns="6850" tIns="0" rIns="0" bIns="0" anchor="t" anchorCtr="0">
            <a:noAutofit/>
          </a:bodyPr>
          <a:lstStyle>
            <a:lvl1pPr marL="457200" lvl="0" indent="-228600" algn="ctr" rtl="0">
              <a:lnSpc>
                <a:spcPct val="100000"/>
              </a:lnSpc>
              <a:spcBef>
                <a:spcPts val="500"/>
              </a:spcBef>
              <a:spcAft>
                <a:spcPts val="0"/>
              </a:spcAft>
              <a:buSzPts val="1200"/>
              <a:buNone/>
              <a:defRPr sz="1200">
                <a:solidFill>
                  <a:schemeClr val="accent2"/>
                </a:solidFill>
              </a:defRPr>
            </a:lvl1pPr>
            <a:lvl2pPr marL="914400" lvl="1" indent="-228600" algn="ctr" rtl="0">
              <a:lnSpc>
                <a:spcPct val="100000"/>
              </a:lnSpc>
              <a:spcBef>
                <a:spcPts val="200"/>
              </a:spcBef>
              <a:spcAft>
                <a:spcPts val="0"/>
              </a:spcAft>
              <a:buClr>
                <a:schemeClr val="lt1"/>
              </a:buClr>
              <a:buSzPts val="900"/>
              <a:buNone/>
              <a:defRPr sz="900">
                <a:solidFill>
                  <a:schemeClr val="dk2"/>
                </a:solidFill>
              </a:defRPr>
            </a:lvl2pPr>
            <a:lvl3pPr marL="1371600" lvl="2" indent="-298450" algn="l" rtl="0">
              <a:lnSpc>
                <a:spcPct val="100000"/>
              </a:lnSpc>
              <a:spcBef>
                <a:spcPts val="500"/>
              </a:spcBef>
              <a:spcAft>
                <a:spcPts val="0"/>
              </a:spcAft>
              <a:buSzPts val="1100"/>
              <a:buChar char="•"/>
              <a:defRPr sz="1100">
                <a:solidFill>
                  <a:schemeClr val="lt1"/>
                </a:solidFill>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236" name="Google Shape;236;p34"/>
          <p:cNvSpPr txBox="1">
            <a:spLocks noGrp="1"/>
          </p:cNvSpPr>
          <p:nvPr>
            <p:ph type="body" idx="2"/>
          </p:nvPr>
        </p:nvSpPr>
        <p:spPr>
          <a:xfrm>
            <a:off x="3343562" y="3304300"/>
            <a:ext cx="2499300" cy="638100"/>
          </a:xfrm>
          <a:prstGeom prst="rect">
            <a:avLst/>
          </a:prstGeom>
          <a:noFill/>
          <a:ln>
            <a:noFill/>
          </a:ln>
        </p:spPr>
        <p:txBody>
          <a:bodyPr spcFirstLastPara="1" wrap="square" lIns="6850" tIns="0" rIns="0" bIns="0" anchor="t" anchorCtr="0">
            <a:noAutofit/>
          </a:bodyPr>
          <a:lstStyle>
            <a:lvl1pPr marL="457200" lvl="0" indent="-228600" algn="ctr" rtl="0">
              <a:lnSpc>
                <a:spcPct val="100000"/>
              </a:lnSpc>
              <a:spcBef>
                <a:spcPts val="500"/>
              </a:spcBef>
              <a:spcAft>
                <a:spcPts val="0"/>
              </a:spcAft>
              <a:buSzPts val="1200"/>
              <a:buNone/>
              <a:defRPr sz="1200">
                <a:solidFill>
                  <a:schemeClr val="accent2"/>
                </a:solidFill>
              </a:defRPr>
            </a:lvl1pPr>
            <a:lvl2pPr marL="914400" lvl="1" indent="-228600" algn="ctr" rtl="0">
              <a:lnSpc>
                <a:spcPct val="100000"/>
              </a:lnSpc>
              <a:spcBef>
                <a:spcPts val="200"/>
              </a:spcBef>
              <a:spcAft>
                <a:spcPts val="0"/>
              </a:spcAft>
              <a:buClr>
                <a:schemeClr val="lt1"/>
              </a:buClr>
              <a:buSzPts val="900"/>
              <a:buNone/>
              <a:defRPr sz="900">
                <a:solidFill>
                  <a:schemeClr val="dk2"/>
                </a:solidFill>
              </a:defRPr>
            </a:lvl2pPr>
            <a:lvl3pPr marL="1371600" lvl="2" indent="-298450" algn="l" rtl="0">
              <a:lnSpc>
                <a:spcPct val="100000"/>
              </a:lnSpc>
              <a:spcBef>
                <a:spcPts val="500"/>
              </a:spcBef>
              <a:spcAft>
                <a:spcPts val="0"/>
              </a:spcAft>
              <a:buSzPts val="1100"/>
              <a:buChar char="•"/>
              <a:defRPr sz="1100">
                <a:solidFill>
                  <a:schemeClr val="lt1"/>
                </a:solidFill>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237" name="Google Shape;237;p34"/>
          <p:cNvSpPr txBox="1">
            <a:spLocks noGrp="1"/>
          </p:cNvSpPr>
          <p:nvPr>
            <p:ph type="body" idx="3"/>
          </p:nvPr>
        </p:nvSpPr>
        <p:spPr>
          <a:xfrm>
            <a:off x="716022" y="2871940"/>
            <a:ext cx="2596200" cy="3738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800"/>
              </a:spcBef>
              <a:spcAft>
                <a:spcPts val="0"/>
              </a:spcAft>
              <a:buClr>
                <a:schemeClr val="lt1"/>
              </a:buClr>
              <a:buSzPts val="1200"/>
              <a:buNone/>
              <a:defRPr sz="1200" b="1">
                <a:solidFill>
                  <a:schemeClr val="dk1"/>
                </a:solidFill>
                <a:latin typeface="Salesforce Sans"/>
                <a:ea typeface="Salesforce Sans"/>
                <a:cs typeface="Salesforce Sans"/>
                <a:sym typeface="Salesforce Sans"/>
              </a:defRPr>
            </a:lvl1pPr>
            <a:lvl2pPr marL="914400" lvl="1" indent="-323850" algn="l" rtl="0">
              <a:lnSpc>
                <a:spcPct val="100000"/>
              </a:lnSpc>
              <a:spcBef>
                <a:spcPts val="200"/>
              </a:spcBef>
              <a:spcAft>
                <a:spcPts val="0"/>
              </a:spcAft>
              <a:buClr>
                <a:schemeClr val="lt1"/>
              </a:buClr>
              <a:buSzPts val="1500"/>
              <a:buChar char="•"/>
              <a:defRPr sz="1500">
                <a:solidFill>
                  <a:schemeClr val="lt1"/>
                </a:solidFill>
              </a:defRPr>
            </a:lvl2pPr>
            <a:lvl3pPr marL="1371600" lvl="2" indent="-317500" algn="l" rtl="0">
              <a:lnSpc>
                <a:spcPct val="100000"/>
              </a:lnSpc>
              <a:spcBef>
                <a:spcPts val="500"/>
              </a:spcBef>
              <a:spcAft>
                <a:spcPts val="0"/>
              </a:spcAft>
              <a:buClr>
                <a:schemeClr val="lt1"/>
              </a:buClr>
              <a:buSzPts val="1400"/>
              <a:buChar char="•"/>
              <a:defRPr sz="1400">
                <a:solidFill>
                  <a:schemeClr val="lt1"/>
                </a:solidFill>
              </a:defRPr>
            </a:lvl3pPr>
            <a:lvl4pPr marL="1828800" lvl="3" indent="-304800" algn="l" rtl="0">
              <a:lnSpc>
                <a:spcPct val="100000"/>
              </a:lnSpc>
              <a:spcBef>
                <a:spcPts val="500"/>
              </a:spcBef>
              <a:spcAft>
                <a:spcPts val="0"/>
              </a:spcAft>
              <a:buClr>
                <a:schemeClr val="lt1"/>
              </a:buClr>
              <a:buSzPts val="1200"/>
              <a:buChar char="•"/>
              <a:defRPr sz="1200">
                <a:solidFill>
                  <a:schemeClr val="lt1"/>
                </a:solidFill>
              </a:defRPr>
            </a:lvl4pPr>
            <a:lvl5pPr marL="2286000" lvl="4" indent="-228600" algn="l" rtl="0">
              <a:lnSpc>
                <a:spcPct val="100000"/>
              </a:lnSpc>
              <a:spcBef>
                <a:spcPts val="500"/>
              </a:spcBef>
              <a:spcAft>
                <a:spcPts val="0"/>
              </a:spcAft>
              <a:buSzPts val="1100"/>
              <a:buNone/>
              <a:defRPr sz="1200">
                <a:solidFill>
                  <a:schemeClr val="lt1"/>
                </a:solidFill>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238" name="Google Shape;238;p34"/>
          <p:cNvSpPr txBox="1">
            <a:spLocks noGrp="1"/>
          </p:cNvSpPr>
          <p:nvPr>
            <p:ph type="body" idx="4"/>
          </p:nvPr>
        </p:nvSpPr>
        <p:spPr>
          <a:xfrm>
            <a:off x="3295235" y="2871940"/>
            <a:ext cx="2596200" cy="3738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800"/>
              </a:spcBef>
              <a:spcAft>
                <a:spcPts val="0"/>
              </a:spcAft>
              <a:buClr>
                <a:schemeClr val="lt1"/>
              </a:buClr>
              <a:buSzPts val="1200"/>
              <a:buNone/>
              <a:defRPr sz="1200" b="1">
                <a:solidFill>
                  <a:schemeClr val="dk1"/>
                </a:solidFill>
                <a:latin typeface="Salesforce Sans"/>
                <a:ea typeface="Salesforce Sans"/>
                <a:cs typeface="Salesforce Sans"/>
                <a:sym typeface="Salesforce Sans"/>
              </a:defRPr>
            </a:lvl1pPr>
            <a:lvl2pPr marL="914400" lvl="1" indent="-323850" algn="l" rtl="0">
              <a:lnSpc>
                <a:spcPct val="100000"/>
              </a:lnSpc>
              <a:spcBef>
                <a:spcPts val="200"/>
              </a:spcBef>
              <a:spcAft>
                <a:spcPts val="0"/>
              </a:spcAft>
              <a:buClr>
                <a:schemeClr val="lt1"/>
              </a:buClr>
              <a:buSzPts val="1500"/>
              <a:buChar char="•"/>
              <a:defRPr sz="1500">
                <a:solidFill>
                  <a:schemeClr val="lt1"/>
                </a:solidFill>
              </a:defRPr>
            </a:lvl2pPr>
            <a:lvl3pPr marL="1371600" lvl="2" indent="-317500" algn="l" rtl="0">
              <a:lnSpc>
                <a:spcPct val="100000"/>
              </a:lnSpc>
              <a:spcBef>
                <a:spcPts val="500"/>
              </a:spcBef>
              <a:spcAft>
                <a:spcPts val="0"/>
              </a:spcAft>
              <a:buClr>
                <a:schemeClr val="lt1"/>
              </a:buClr>
              <a:buSzPts val="1400"/>
              <a:buChar char="•"/>
              <a:defRPr sz="1400">
                <a:solidFill>
                  <a:schemeClr val="lt1"/>
                </a:solidFill>
              </a:defRPr>
            </a:lvl3pPr>
            <a:lvl4pPr marL="1828800" lvl="3" indent="-304800" algn="l" rtl="0">
              <a:lnSpc>
                <a:spcPct val="100000"/>
              </a:lnSpc>
              <a:spcBef>
                <a:spcPts val="500"/>
              </a:spcBef>
              <a:spcAft>
                <a:spcPts val="0"/>
              </a:spcAft>
              <a:buClr>
                <a:schemeClr val="lt1"/>
              </a:buClr>
              <a:buSzPts val="1200"/>
              <a:buChar char="•"/>
              <a:defRPr sz="1200">
                <a:solidFill>
                  <a:schemeClr val="lt1"/>
                </a:solidFill>
              </a:defRPr>
            </a:lvl4pPr>
            <a:lvl5pPr marL="2286000" lvl="4" indent="-228600" algn="l" rtl="0">
              <a:lnSpc>
                <a:spcPct val="100000"/>
              </a:lnSpc>
              <a:spcBef>
                <a:spcPts val="500"/>
              </a:spcBef>
              <a:spcAft>
                <a:spcPts val="0"/>
              </a:spcAft>
              <a:buSzPts val="1100"/>
              <a:buNone/>
              <a:defRPr sz="1200">
                <a:solidFill>
                  <a:schemeClr val="lt1"/>
                </a:solidFill>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239" name="Google Shape;239;p34"/>
          <p:cNvSpPr>
            <a:spLocks noGrp="1"/>
          </p:cNvSpPr>
          <p:nvPr>
            <p:ph type="pic" idx="5"/>
          </p:nvPr>
        </p:nvSpPr>
        <p:spPr>
          <a:xfrm>
            <a:off x="1118877" y="1085873"/>
            <a:ext cx="1790400" cy="1785900"/>
          </a:xfrm>
          <a:prstGeom prst="ellipse">
            <a:avLst/>
          </a:prstGeom>
          <a:solidFill>
            <a:srgbClr val="C1B9B4"/>
          </a:solidFill>
          <a:ln w="9525" cap="flat" cmpd="sng">
            <a:solidFill>
              <a:srgbClr val="C1B9B4"/>
            </a:solidFill>
            <a:prstDash val="solid"/>
            <a:round/>
            <a:headEnd type="none" w="sm" len="sm"/>
            <a:tailEnd type="none" w="sm" len="sm"/>
          </a:ln>
          <a:effectLst>
            <a:outerShdw blurRad="254000" dist="101600" dir="3600000" algn="tl" rotWithShape="0">
              <a:srgbClr val="000000">
                <a:alpha val="14510"/>
              </a:srgbClr>
            </a:outerShdw>
          </a:effectLst>
        </p:spPr>
        <p:txBody>
          <a:bodyPr spcFirstLastPara="1" wrap="square" lIns="68575" tIns="68575" rIns="68575" bIns="68575" anchor="ctr" anchorCtr="0">
            <a:noAutofit/>
          </a:bodyPr>
          <a:lstStyle>
            <a:lvl1pPr marR="0" lvl="0" algn="l" rtl="0">
              <a:lnSpc>
                <a:spcPct val="100000"/>
              </a:lnSpc>
              <a:spcBef>
                <a:spcPts val="800"/>
              </a:spcBef>
              <a:spcAft>
                <a:spcPts val="0"/>
              </a:spcAft>
              <a:buClr>
                <a:srgbClr val="7F7F7F"/>
              </a:buClr>
              <a:buSzPts val="1400"/>
              <a:buFont typeface="Arial"/>
              <a:buNone/>
              <a:defRPr sz="1400" b="0" i="0" u="none" strike="noStrike" cap="none">
                <a:solidFill>
                  <a:srgbClr val="FFFFFF"/>
                </a:solidFill>
                <a:latin typeface="Salesforce Sans"/>
                <a:ea typeface="Salesforce Sans"/>
                <a:cs typeface="Salesforce Sans"/>
                <a:sym typeface="Salesforce Sans"/>
              </a:defRPr>
            </a:lvl1pPr>
            <a:lvl2pPr marR="0" lvl="1" algn="l" rtl="0">
              <a:lnSpc>
                <a:spcPct val="100000"/>
              </a:lnSpc>
              <a:spcBef>
                <a:spcPts val="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R="0" lvl="2" algn="l" rtl="0">
              <a:lnSpc>
                <a:spcPct val="100000"/>
              </a:lnSpc>
              <a:spcBef>
                <a:spcPts val="5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R="0" lvl="3" algn="l" rtl="0">
              <a:lnSpc>
                <a:spcPct val="100000"/>
              </a:lnSpc>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R="0" lvl="4" algn="l" rtl="0">
              <a:lnSpc>
                <a:spcPct val="100000"/>
              </a:lnSpc>
              <a:spcBef>
                <a:spcPts val="500"/>
              </a:spcBef>
              <a:spcAft>
                <a:spcPts val="0"/>
              </a:spcAft>
              <a:buClr>
                <a:srgbClr val="000000"/>
              </a:buClr>
              <a:buSzPts val="1100"/>
              <a:buFont typeface="Arial"/>
              <a:buNone/>
              <a:defRPr sz="1500" b="0" i="0" u="none" strike="noStrike" cap="none">
                <a:solidFill>
                  <a:schemeClr val="accent2"/>
                </a:solidFill>
                <a:latin typeface="Salesforce Sans"/>
                <a:ea typeface="Salesforce Sans"/>
                <a:cs typeface="Salesforce Sans"/>
                <a:sym typeface="Salesforce Sans"/>
              </a:defRPr>
            </a:lvl5pPr>
            <a:lvl6pPr marR="0" lvl="5" algn="l" rtl="0">
              <a:lnSpc>
                <a:spcPct val="100000"/>
              </a:lnSpc>
              <a:spcBef>
                <a:spcPts val="5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6pPr>
            <a:lvl7pPr marR="0" lvl="6" algn="l" rtl="0">
              <a:lnSpc>
                <a:spcPct val="100000"/>
              </a:lnSpc>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7pPr>
            <a:lvl8pPr marR="0" lvl="7" algn="l" rtl="0">
              <a:lnSpc>
                <a:spcPct val="100000"/>
              </a:lnSpc>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8pPr>
            <a:lvl9pPr marR="0" lvl="8" algn="l" rtl="0">
              <a:lnSpc>
                <a:spcPct val="100000"/>
              </a:lnSpc>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9pPr>
          </a:lstStyle>
          <a:p>
            <a:endParaRPr/>
          </a:p>
        </p:txBody>
      </p:sp>
      <p:sp>
        <p:nvSpPr>
          <p:cNvPr id="240" name="Google Shape;240;p34"/>
          <p:cNvSpPr>
            <a:spLocks noGrp="1"/>
          </p:cNvSpPr>
          <p:nvPr>
            <p:ph type="pic" idx="6"/>
          </p:nvPr>
        </p:nvSpPr>
        <p:spPr>
          <a:xfrm>
            <a:off x="3698089" y="1085873"/>
            <a:ext cx="1790400" cy="1785900"/>
          </a:xfrm>
          <a:prstGeom prst="ellipse">
            <a:avLst/>
          </a:prstGeom>
          <a:solidFill>
            <a:srgbClr val="C1B9B4"/>
          </a:solidFill>
          <a:ln w="9525" cap="flat" cmpd="sng">
            <a:solidFill>
              <a:srgbClr val="C1B9B4"/>
            </a:solidFill>
            <a:prstDash val="solid"/>
            <a:round/>
            <a:headEnd type="none" w="sm" len="sm"/>
            <a:tailEnd type="none" w="sm" len="sm"/>
          </a:ln>
          <a:effectLst>
            <a:outerShdw blurRad="254000" dist="101600" dir="3600000" algn="tl" rotWithShape="0">
              <a:srgbClr val="000000">
                <a:alpha val="14510"/>
              </a:srgbClr>
            </a:outerShdw>
          </a:effectLst>
        </p:spPr>
        <p:txBody>
          <a:bodyPr spcFirstLastPara="1" wrap="square" lIns="68575" tIns="68575" rIns="68575" bIns="68575" anchor="ctr" anchorCtr="0">
            <a:noAutofit/>
          </a:bodyPr>
          <a:lstStyle>
            <a:lvl1pPr marR="0" lvl="0" algn="l" rtl="0">
              <a:lnSpc>
                <a:spcPct val="100000"/>
              </a:lnSpc>
              <a:spcBef>
                <a:spcPts val="800"/>
              </a:spcBef>
              <a:spcAft>
                <a:spcPts val="0"/>
              </a:spcAft>
              <a:buClr>
                <a:srgbClr val="7F7F7F"/>
              </a:buClr>
              <a:buSzPts val="1400"/>
              <a:buFont typeface="Arial"/>
              <a:buNone/>
              <a:defRPr sz="1400" b="0" i="0" u="none" strike="noStrike" cap="none">
                <a:solidFill>
                  <a:srgbClr val="FFFFFF"/>
                </a:solidFill>
                <a:latin typeface="Salesforce Sans"/>
                <a:ea typeface="Salesforce Sans"/>
                <a:cs typeface="Salesforce Sans"/>
                <a:sym typeface="Salesforce Sans"/>
              </a:defRPr>
            </a:lvl1pPr>
            <a:lvl2pPr marR="0" lvl="1" algn="l" rtl="0">
              <a:lnSpc>
                <a:spcPct val="100000"/>
              </a:lnSpc>
              <a:spcBef>
                <a:spcPts val="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R="0" lvl="2" algn="l" rtl="0">
              <a:lnSpc>
                <a:spcPct val="100000"/>
              </a:lnSpc>
              <a:spcBef>
                <a:spcPts val="5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R="0" lvl="3" algn="l" rtl="0">
              <a:lnSpc>
                <a:spcPct val="100000"/>
              </a:lnSpc>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R="0" lvl="4" algn="l" rtl="0">
              <a:lnSpc>
                <a:spcPct val="100000"/>
              </a:lnSpc>
              <a:spcBef>
                <a:spcPts val="500"/>
              </a:spcBef>
              <a:spcAft>
                <a:spcPts val="0"/>
              </a:spcAft>
              <a:buClr>
                <a:srgbClr val="000000"/>
              </a:buClr>
              <a:buSzPts val="1100"/>
              <a:buFont typeface="Arial"/>
              <a:buNone/>
              <a:defRPr sz="1500" b="0" i="0" u="none" strike="noStrike" cap="none">
                <a:solidFill>
                  <a:schemeClr val="accent2"/>
                </a:solidFill>
                <a:latin typeface="Salesforce Sans"/>
                <a:ea typeface="Salesforce Sans"/>
                <a:cs typeface="Salesforce Sans"/>
                <a:sym typeface="Salesforce Sans"/>
              </a:defRPr>
            </a:lvl5pPr>
            <a:lvl6pPr marR="0" lvl="5" algn="l" rtl="0">
              <a:lnSpc>
                <a:spcPct val="100000"/>
              </a:lnSpc>
              <a:spcBef>
                <a:spcPts val="5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6pPr>
            <a:lvl7pPr marR="0" lvl="6" algn="l" rtl="0">
              <a:lnSpc>
                <a:spcPct val="100000"/>
              </a:lnSpc>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7pPr>
            <a:lvl8pPr marR="0" lvl="7" algn="l" rtl="0">
              <a:lnSpc>
                <a:spcPct val="100000"/>
              </a:lnSpc>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8pPr>
            <a:lvl9pPr marR="0" lvl="8" algn="l" rtl="0">
              <a:lnSpc>
                <a:spcPct val="100000"/>
              </a:lnSpc>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9pPr>
          </a:lstStyle>
          <a:p>
            <a:endParaRPr/>
          </a:p>
        </p:txBody>
      </p:sp>
      <p:sp>
        <p:nvSpPr>
          <p:cNvPr id="241" name="Google Shape;241;p34"/>
          <p:cNvSpPr txBox="1">
            <a:spLocks noGrp="1"/>
          </p:cNvSpPr>
          <p:nvPr>
            <p:ph type="body" idx="7"/>
          </p:nvPr>
        </p:nvSpPr>
        <p:spPr>
          <a:xfrm>
            <a:off x="5884799" y="3304300"/>
            <a:ext cx="2502300" cy="638100"/>
          </a:xfrm>
          <a:prstGeom prst="rect">
            <a:avLst/>
          </a:prstGeom>
          <a:noFill/>
          <a:ln>
            <a:noFill/>
          </a:ln>
        </p:spPr>
        <p:txBody>
          <a:bodyPr spcFirstLastPara="1" wrap="square" lIns="6850" tIns="0" rIns="0" bIns="0" anchor="t" anchorCtr="0">
            <a:noAutofit/>
          </a:bodyPr>
          <a:lstStyle>
            <a:lvl1pPr marL="457200" lvl="0" indent="-228600" algn="ctr" rtl="0">
              <a:lnSpc>
                <a:spcPct val="100000"/>
              </a:lnSpc>
              <a:spcBef>
                <a:spcPts val="500"/>
              </a:spcBef>
              <a:spcAft>
                <a:spcPts val="0"/>
              </a:spcAft>
              <a:buSzPts val="1200"/>
              <a:buNone/>
              <a:defRPr sz="1200">
                <a:solidFill>
                  <a:schemeClr val="accent2"/>
                </a:solidFill>
              </a:defRPr>
            </a:lvl1pPr>
            <a:lvl2pPr marL="914400" lvl="1" indent="-228600" algn="ctr" rtl="0">
              <a:lnSpc>
                <a:spcPct val="100000"/>
              </a:lnSpc>
              <a:spcBef>
                <a:spcPts val="200"/>
              </a:spcBef>
              <a:spcAft>
                <a:spcPts val="0"/>
              </a:spcAft>
              <a:buClr>
                <a:schemeClr val="lt1"/>
              </a:buClr>
              <a:buSzPts val="900"/>
              <a:buNone/>
              <a:defRPr sz="900">
                <a:solidFill>
                  <a:schemeClr val="dk2"/>
                </a:solidFill>
              </a:defRPr>
            </a:lvl2pPr>
            <a:lvl3pPr marL="1371600" lvl="2" indent="-298450" algn="l" rtl="0">
              <a:lnSpc>
                <a:spcPct val="100000"/>
              </a:lnSpc>
              <a:spcBef>
                <a:spcPts val="500"/>
              </a:spcBef>
              <a:spcAft>
                <a:spcPts val="0"/>
              </a:spcAft>
              <a:buSzPts val="1100"/>
              <a:buChar char="•"/>
              <a:defRPr sz="1100">
                <a:solidFill>
                  <a:schemeClr val="lt1"/>
                </a:solidFill>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242" name="Google Shape;242;p34"/>
          <p:cNvSpPr txBox="1">
            <a:spLocks noGrp="1"/>
          </p:cNvSpPr>
          <p:nvPr>
            <p:ph type="body" idx="8"/>
          </p:nvPr>
        </p:nvSpPr>
        <p:spPr>
          <a:xfrm>
            <a:off x="5837911" y="2871940"/>
            <a:ext cx="2596200" cy="3738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800"/>
              </a:spcBef>
              <a:spcAft>
                <a:spcPts val="0"/>
              </a:spcAft>
              <a:buClr>
                <a:schemeClr val="lt1"/>
              </a:buClr>
              <a:buSzPts val="1200"/>
              <a:buNone/>
              <a:defRPr sz="1200" b="1">
                <a:solidFill>
                  <a:schemeClr val="dk1"/>
                </a:solidFill>
                <a:latin typeface="Salesforce Sans"/>
                <a:ea typeface="Salesforce Sans"/>
                <a:cs typeface="Salesforce Sans"/>
                <a:sym typeface="Salesforce Sans"/>
              </a:defRPr>
            </a:lvl1pPr>
            <a:lvl2pPr marL="914400" lvl="1" indent="-323850" algn="l" rtl="0">
              <a:lnSpc>
                <a:spcPct val="100000"/>
              </a:lnSpc>
              <a:spcBef>
                <a:spcPts val="200"/>
              </a:spcBef>
              <a:spcAft>
                <a:spcPts val="0"/>
              </a:spcAft>
              <a:buClr>
                <a:schemeClr val="lt1"/>
              </a:buClr>
              <a:buSzPts val="1500"/>
              <a:buChar char="•"/>
              <a:defRPr sz="1500">
                <a:solidFill>
                  <a:schemeClr val="lt1"/>
                </a:solidFill>
              </a:defRPr>
            </a:lvl2pPr>
            <a:lvl3pPr marL="1371600" lvl="2" indent="-317500" algn="l" rtl="0">
              <a:lnSpc>
                <a:spcPct val="100000"/>
              </a:lnSpc>
              <a:spcBef>
                <a:spcPts val="500"/>
              </a:spcBef>
              <a:spcAft>
                <a:spcPts val="0"/>
              </a:spcAft>
              <a:buClr>
                <a:schemeClr val="lt1"/>
              </a:buClr>
              <a:buSzPts val="1400"/>
              <a:buChar char="•"/>
              <a:defRPr sz="1400">
                <a:solidFill>
                  <a:schemeClr val="lt1"/>
                </a:solidFill>
              </a:defRPr>
            </a:lvl3pPr>
            <a:lvl4pPr marL="1828800" lvl="3" indent="-304800" algn="l" rtl="0">
              <a:lnSpc>
                <a:spcPct val="100000"/>
              </a:lnSpc>
              <a:spcBef>
                <a:spcPts val="500"/>
              </a:spcBef>
              <a:spcAft>
                <a:spcPts val="0"/>
              </a:spcAft>
              <a:buClr>
                <a:schemeClr val="lt1"/>
              </a:buClr>
              <a:buSzPts val="1200"/>
              <a:buChar char="•"/>
              <a:defRPr sz="1200">
                <a:solidFill>
                  <a:schemeClr val="lt1"/>
                </a:solidFill>
              </a:defRPr>
            </a:lvl4pPr>
            <a:lvl5pPr marL="2286000" lvl="4" indent="-228600" algn="l" rtl="0">
              <a:lnSpc>
                <a:spcPct val="100000"/>
              </a:lnSpc>
              <a:spcBef>
                <a:spcPts val="500"/>
              </a:spcBef>
              <a:spcAft>
                <a:spcPts val="0"/>
              </a:spcAft>
              <a:buSzPts val="1100"/>
              <a:buNone/>
              <a:defRPr sz="1200">
                <a:solidFill>
                  <a:schemeClr val="lt1"/>
                </a:solidFill>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243" name="Google Shape;243;p34"/>
          <p:cNvSpPr>
            <a:spLocks noGrp="1"/>
          </p:cNvSpPr>
          <p:nvPr>
            <p:ph type="pic" idx="9"/>
          </p:nvPr>
        </p:nvSpPr>
        <p:spPr>
          <a:xfrm>
            <a:off x="6240766" y="1085873"/>
            <a:ext cx="1790400" cy="1785900"/>
          </a:xfrm>
          <a:prstGeom prst="ellipse">
            <a:avLst/>
          </a:prstGeom>
          <a:solidFill>
            <a:srgbClr val="C1B9B4"/>
          </a:solidFill>
          <a:ln w="9525" cap="flat" cmpd="sng">
            <a:solidFill>
              <a:srgbClr val="C1B9B4"/>
            </a:solidFill>
            <a:prstDash val="solid"/>
            <a:round/>
            <a:headEnd type="none" w="sm" len="sm"/>
            <a:tailEnd type="none" w="sm" len="sm"/>
          </a:ln>
          <a:effectLst>
            <a:outerShdw blurRad="254000" dist="101600" dir="3600000" algn="tl" rotWithShape="0">
              <a:srgbClr val="000000">
                <a:alpha val="14510"/>
              </a:srgbClr>
            </a:outerShdw>
          </a:effectLst>
        </p:spPr>
        <p:txBody>
          <a:bodyPr spcFirstLastPara="1" wrap="square" lIns="68575" tIns="68575" rIns="68575" bIns="68575" anchor="ctr" anchorCtr="0">
            <a:noAutofit/>
          </a:bodyPr>
          <a:lstStyle>
            <a:lvl1pPr marR="0" lvl="0" algn="l" rtl="0">
              <a:lnSpc>
                <a:spcPct val="100000"/>
              </a:lnSpc>
              <a:spcBef>
                <a:spcPts val="800"/>
              </a:spcBef>
              <a:spcAft>
                <a:spcPts val="0"/>
              </a:spcAft>
              <a:buClr>
                <a:srgbClr val="7F7F7F"/>
              </a:buClr>
              <a:buSzPts val="1400"/>
              <a:buFont typeface="Arial"/>
              <a:buNone/>
              <a:defRPr sz="1400" b="0" i="0" u="none" strike="noStrike" cap="none">
                <a:solidFill>
                  <a:srgbClr val="FFFFFF"/>
                </a:solidFill>
                <a:latin typeface="Salesforce Sans"/>
                <a:ea typeface="Salesforce Sans"/>
                <a:cs typeface="Salesforce Sans"/>
                <a:sym typeface="Salesforce Sans"/>
              </a:defRPr>
            </a:lvl1pPr>
            <a:lvl2pPr marR="0" lvl="1" algn="l" rtl="0">
              <a:lnSpc>
                <a:spcPct val="100000"/>
              </a:lnSpc>
              <a:spcBef>
                <a:spcPts val="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R="0" lvl="2" algn="l" rtl="0">
              <a:lnSpc>
                <a:spcPct val="100000"/>
              </a:lnSpc>
              <a:spcBef>
                <a:spcPts val="5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R="0" lvl="3" algn="l" rtl="0">
              <a:lnSpc>
                <a:spcPct val="100000"/>
              </a:lnSpc>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R="0" lvl="4" algn="l" rtl="0">
              <a:lnSpc>
                <a:spcPct val="100000"/>
              </a:lnSpc>
              <a:spcBef>
                <a:spcPts val="500"/>
              </a:spcBef>
              <a:spcAft>
                <a:spcPts val="0"/>
              </a:spcAft>
              <a:buClr>
                <a:srgbClr val="000000"/>
              </a:buClr>
              <a:buSzPts val="1100"/>
              <a:buFont typeface="Arial"/>
              <a:buNone/>
              <a:defRPr sz="1500" b="0" i="0" u="none" strike="noStrike" cap="none">
                <a:solidFill>
                  <a:schemeClr val="accent2"/>
                </a:solidFill>
                <a:latin typeface="Salesforce Sans"/>
                <a:ea typeface="Salesforce Sans"/>
                <a:cs typeface="Salesforce Sans"/>
                <a:sym typeface="Salesforce Sans"/>
              </a:defRPr>
            </a:lvl5pPr>
            <a:lvl6pPr marR="0" lvl="5" algn="l" rtl="0">
              <a:lnSpc>
                <a:spcPct val="100000"/>
              </a:lnSpc>
              <a:spcBef>
                <a:spcPts val="5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6pPr>
            <a:lvl7pPr marR="0" lvl="6" algn="l" rtl="0">
              <a:lnSpc>
                <a:spcPct val="100000"/>
              </a:lnSpc>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7pPr>
            <a:lvl8pPr marR="0" lvl="7" algn="l" rtl="0">
              <a:lnSpc>
                <a:spcPct val="100000"/>
              </a:lnSpc>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8pPr>
            <a:lvl9pPr marR="0" lvl="8" algn="l" rtl="0">
              <a:lnSpc>
                <a:spcPct val="100000"/>
              </a:lnSpc>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9pPr>
          </a:lstStyle>
          <a:p>
            <a:endParaRPr/>
          </a:p>
        </p:txBody>
      </p:sp>
      <p:pic>
        <p:nvPicPr>
          <p:cNvPr id="244" name="Google Shape;244;p34"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245" name="Google Shape;245;p34"/>
          <p:cNvSpPr txBox="1">
            <a:spLocks noGrp="1"/>
          </p:cNvSpPr>
          <p:nvPr>
            <p:ph type="title"/>
          </p:nvPr>
        </p:nvSpPr>
        <p:spPr>
          <a:xfrm>
            <a:off x="428740" y="47625"/>
            <a:ext cx="8286300" cy="7428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246" name="Google Shape;246;p34" descr="Footer 3.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7761215" y="4326571"/>
            <a:ext cx="1390083" cy="823575"/>
          </a:xfrm>
          <a:prstGeom prst="rect">
            <a:avLst/>
          </a:prstGeom>
          <a:noFill/>
          <a:ln>
            <a:noFill/>
          </a:ln>
        </p:spPr>
      </p:pic>
      <p:pic>
        <p:nvPicPr>
          <p:cNvPr id="247" name="Google Shape;247;p34"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flipH="1">
            <a:off x="8600085" y="4521974"/>
            <a:ext cx="380295" cy="418137"/>
          </a:xfrm>
          <a:prstGeom prst="rect">
            <a:avLst/>
          </a:prstGeom>
          <a:noFill/>
          <a:ln>
            <a:noFill/>
          </a:ln>
        </p:spPr>
      </p:pic>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matchingName="G5 - Cards - 4-Up">
  <p:cSld name="Cards - 4-Up">
    <p:spTree>
      <p:nvGrpSpPr>
        <p:cNvPr id="1" name="Shape 4928"/>
        <p:cNvGrpSpPr/>
        <p:nvPr/>
      </p:nvGrpSpPr>
      <p:grpSpPr>
        <a:xfrm>
          <a:off x="0" y="0"/>
          <a:ext cx="0" cy="0"/>
          <a:chOff x="0" y="0"/>
          <a:chExt cx="0" cy="0"/>
        </a:xfrm>
      </p:grpSpPr>
      <p:sp>
        <p:nvSpPr>
          <p:cNvPr id="4929" name="Google Shape;4929;p535"/>
          <p:cNvSpPr/>
          <p:nvPr/>
        </p:nvSpPr>
        <p:spPr>
          <a:xfrm>
            <a:off x="-1" y="2114550"/>
            <a:ext cx="9144000" cy="3029100"/>
          </a:xfrm>
          <a:prstGeom prst="rect">
            <a:avLst/>
          </a:pr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a:solidFill>
                <a:schemeClr val="dk1"/>
              </a:solidFill>
              <a:latin typeface="Salesforce Sans"/>
              <a:ea typeface="Salesforce Sans"/>
              <a:cs typeface="Salesforce Sans"/>
              <a:sym typeface="Salesforce Sans"/>
            </a:endParaRPr>
          </a:p>
        </p:txBody>
      </p:sp>
      <p:pic>
        <p:nvPicPr>
          <p:cNvPr id="4930" name="Google Shape;4930;p535" descr="Google Shape;1524;p17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6755985" y="4852214"/>
            <a:ext cx="1476426" cy="291213"/>
          </a:xfrm>
          <a:prstGeom prst="rect">
            <a:avLst/>
          </a:prstGeom>
          <a:noFill/>
          <a:ln>
            <a:noFill/>
          </a:ln>
        </p:spPr>
      </p:pic>
      <p:pic>
        <p:nvPicPr>
          <p:cNvPr id="4931" name="Google Shape;4931;p535" descr="Google Shape;1516;p17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11317" y="4834459"/>
            <a:ext cx="1202826" cy="308287"/>
          </a:xfrm>
          <a:prstGeom prst="rect">
            <a:avLst/>
          </a:prstGeom>
          <a:noFill/>
          <a:ln>
            <a:noFill/>
          </a:ln>
        </p:spPr>
      </p:pic>
      <p:pic>
        <p:nvPicPr>
          <p:cNvPr id="4932" name="Google Shape;4932;p535" descr="Google Shape;1487;p17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558249" y="4696014"/>
            <a:ext cx="1689256" cy="445079"/>
          </a:xfrm>
          <a:prstGeom prst="rect">
            <a:avLst/>
          </a:prstGeom>
          <a:noFill/>
          <a:ln>
            <a:noFill/>
          </a:ln>
        </p:spPr>
      </p:pic>
      <p:sp>
        <p:nvSpPr>
          <p:cNvPr id="4933" name="Google Shape;4933;p535"/>
          <p:cNvSpPr/>
          <p:nvPr/>
        </p:nvSpPr>
        <p:spPr>
          <a:xfrm>
            <a:off x="436819" y="1349399"/>
            <a:ext cx="1971900" cy="3278100"/>
          </a:xfrm>
          <a:prstGeom prst="roundRect">
            <a:avLst>
              <a:gd name="adj" fmla="val 4824"/>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4934" name="Google Shape;4934;p535"/>
          <p:cNvSpPr/>
          <p:nvPr/>
        </p:nvSpPr>
        <p:spPr>
          <a:xfrm>
            <a:off x="2540465" y="1349399"/>
            <a:ext cx="1966200" cy="3278100"/>
          </a:xfrm>
          <a:prstGeom prst="roundRect">
            <a:avLst>
              <a:gd name="adj" fmla="val 4843"/>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4935" name="Google Shape;4935;p535"/>
          <p:cNvSpPr/>
          <p:nvPr/>
        </p:nvSpPr>
        <p:spPr>
          <a:xfrm>
            <a:off x="4638616" y="1349399"/>
            <a:ext cx="1971900" cy="3278100"/>
          </a:xfrm>
          <a:prstGeom prst="roundRect">
            <a:avLst>
              <a:gd name="adj" fmla="val 4861"/>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4936" name="Google Shape;4936;p535"/>
          <p:cNvSpPr/>
          <p:nvPr/>
        </p:nvSpPr>
        <p:spPr>
          <a:xfrm>
            <a:off x="6739514" y="1349399"/>
            <a:ext cx="1971900" cy="3278100"/>
          </a:xfrm>
          <a:prstGeom prst="roundRect">
            <a:avLst>
              <a:gd name="adj" fmla="val 4861"/>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4937" name="Google Shape;4937;p535"/>
          <p:cNvSpPr txBox="1">
            <a:spLocks noGrp="1"/>
          </p:cNvSpPr>
          <p:nvPr>
            <p:ph type="body" idx="1"/>
          </p:nvPr>
        </p:nvSpPr>
        <p:spPr>
          <a:xfrm>
            <a:off x="614505" y="1449783"/>
            <a:ext cx="1616700" cy="2885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938" name="Google Shape;4938;p535"/>
          <p:cNvSpPr txBox="1">
            <a:spLocks noGrp="1"/>
          </p:cNvSpPr>
          <p:nvPr>
            <p:ph type="body" idx="2"/>
          </p:nvPr>
        </p:nvSpPr>
        <p:spPr>
          <a:xfrm>
            <a:off x="2715402" y="1449783"/>
            <a:ext cx="1616700" cy="2885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939" name="Google Shape;4939;p535"/>
          <p:cNvSpPr txBox="1">
            <a:spLocks noGrp="1"/>
          </p:cNvSpPr>
          <p:nvPr>
            <p:ph type="body" idx="3"/>
          </p:nvPr>
        </p:nvSpPr>
        <p:spPr>
          <a:xfrm>
            <a:off x="4816301" y="1449783"/>
            <a:ext cx="1616700" cy="2885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940" name="Google Shape;4940;p535"/>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941" name="Google Shape;4941;p535"/>
          <p:cNvSpPr txBox="1">
            <a:spLocks noGrp="1"/>
          </p:cNvSpPr>
          <p:nvPr>
            <p:ph type="body" idx="4"/>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942" name="Google Shape;4942;p535" descr="pasted-image.pdf"/>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grpSp>
        <p:nvGrpSpPr>
          <p:cNvPr id="4943" name="Google Shape;4943;p535"/>
          <p:cNvGrpSpPr/>
          <p:nvPr/>
        </p:nvGrpSpPr>
        <p:grpSpPr>
          <a:xfrm>
            <a:off x="-14288" y="4738047"/>
            <a:ext cx="991393" cy="405369"/>
            <a:chOff x="-19045" y="6142422"/>
            <a:chExt cx="1747255" cy="714685"/>
          </a:xfrm>
        </p:grpSpPr>
        <p:pic>
          <p:nvPicPr>
            <p:cNvPr id="4944" name="Google Shape;4944;p535" descr="Footer 4.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4945" name="Google Shape;4945;p535" descr="Image"/>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
        <p:nvSpPr>
          <p:cNvPr id="4946" name="Google Shape;4946;p535"/>
          <p:cNvSpPr txBox="1">
            <a:spLocks noGrp="1"/>
          </p:cNvSpPr>
          <p:nvPr>
            <p:ph type="body" idx="5"/>
          </p:nvPr>
        </p:nvSpPr>
        <p:spPr>
          <a:xfrm>
            <a:off x="6916027" y="1449783"/>
            <a:ext cx="1618800" cy="2885100"/>
          </a:xfrm>
          <a:prstGeom prst="rect">
            <a:avLst/>
          </a:prstGeom>
          <a:noFill/>
          <a:ln>
            <a:noFill/>
          </a:ln>
        </p:spPr>
        <p:txBody>
          <a:bodyPr spcFirstLastPara="1" wrap="square" lIns="0" tIns="0" rIns="0" bIns="0" anchor="t" anchorCtr="0">
            <a:noAutofit/>
          </a:bodyPr>
          <a:lstStyle>
            <a:lvl1pPr marL="457200" lvl="0" indent="-228600" algn="ctr" rtl="0">
              <a:spcBef>
                <a:spcPts val="800"/>
              </a:spcBef>
              <a:spcAft>
                <a:spcPts val="0"/>
              </a:spcAft>
              <a:buSzPts val="1500"/>
              <a:buNone/>
              <a:defRPr b="1">
                <a:solidFill>
                  <a:schemeClr val="dk1"/>
                </a:solidFill>
              </a:defRPr>
            </a:lvl1pPr>
            <a:lvl2pPr marL="914400" lvl="1" indent="-228600" algn="ctr" rtl="0">
              <a:spcBef>
                <a:spcPts val="200"/>
              </a:spcBef>
              <a:spcAft>
                <a:spcPts val="0"/>
              </a:spcAft>
              <a:buSzPts val="1400"/>
              <a:buNone/>
              <a:defRPr>
                <a:solidFill>
                  <a:schemeClr val="accent2"/>
                </a:solidFill>
              </a:defRPr>
            </a:lvl2pPr>
            <a:lvl3pPr marL="1371600" lvl="2" indent="-304800" algn="ctr" rtl="0">
              <a:spcBef>
                <a:spcPts val="500"/>
              </a:spcBef>
              <a:spcAft>
                <a:spcPts val="0"/>
              </a:spcAft>
              <a:buSzPts val="1200"/>
              <a:buChar char="•"/>
              <a:defRPr>
                <a:solidFill>
                  <a:schemeClr val="accent2"/>
                </a:solidFill>
              </a:defRPr>
            </a:lvl3pPr>
            <a:lvl4pPr marL="1828800" lvl="3" indent="-298450" algn="ctr" rtl="0">
              <a:spcBef>
                <a:spcPts val="500"/>
              </a:spcBef>
              <a:spcAft>
                <a:spcPts val="0"/>
              </a:spcAft>
              <a:buSzPts val="1100"/>
              <a:buChar char="•"/>
              <a:defRPr>
                <a:solidFill>
                  <a:schemeClr val="accent2"/>
                </a:solidFill>
              </a:defRPr>
            </a:lvl4pPr>
            <a:lvl5pPr marL="2286000" lvl="4" indent="-228600" algn="ctr"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matchingName="H1 - Quote or Big Idea ">
  <p:cSld name="Quote or Big Idea ">
    <p:bg>
      <p:bgPr>
        <a:solidFill>
          <a:srgbClr val="8CCFFE"/>
        </a:solidFill>
        <a:effectLst/>
      </p:bgPr>
    </p:bg>
    <p:spTree>
      <p:nvGrpSpPr>
        <p:cNvPr id="1" name="Shape 4947"/>
        <p:cNvGrpSpPr/>
        <p:nvPr/>
      </p:nvGrpSpPr>
      <p:grpSpPr>
        <a:xfrm>
          <a:off x="0" y="0"/>
          <a:ext cx="0" cy="0"/>
          <a:chOff x="0" y="0"/>
          <a:chExt cx="0" cy="0"/>
        </a:xfrm>
      </p:grpSpPr>
      <p:sp>
        <p:nvSpPr>
          <p:cNvPr id="4948" name="Google Shape;4948;p536"/>
          <p:cNvSpPr txBox="1">
            <a:spLocks noGrp="1"/>
          </p:cNvSpPr>
          <p:nvPr>
            <p:ph type="ctrTitle"/>
          </p:nvPr>
        </p:nvSpPr>
        <p:spPr>
          <a:xfrm>
            <a:off x="433500" y="2509683"/>
            <a:ext cx="3145200" cy="8367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2600"/>
              <a:buFont typeface="Salesforce Sans"/>
              <a:buChar char="“"/>
              <a:defRPr sz="2600">
                <a:solidFill>
                  <a:schemeClr val="accent1"/>
                </a:solidFill>
              </a:defRPr>
            </a:lvl1pPr>
            <a:lvl2pPr lvl="1" algn="l" rtl="0">
              <a:spcBef>
                <a:spcPts val="0"/>
              </a:spcBef>
              <a:spcAft>
                <a:spcPts val="0"/>
              </a:spcAft>
              <a:buSzPts val="1100"/>
              <a:buNone/>
              <a:defRPr b="1"/>
            </a:lvl2pPr>
            <a:lvl3pPr lvl="2" algn="l" rtl="0">
              <a:spcBef>
                <a:spcPts val="0"/>
              </a:spcBef>
              <a:spcAft>
                <a:spcPts val="0"/>
              </a:spcAft>
              <a:buSzPts val="1100"/>
              <a:buNone/>
              <a:defRPr b="1"/>
            </a:lvl3pPr>
            <a:lvl4pPr lvl="3" algn="l" rtl="0">
              <a:spcBef>
                <a:spcPts val="0"/>
              </a:spcBef>
              <a:spcAft>
                <a:spcPts val="0"/>
              </a:spcAft>
              <a:buSzPts val="1100"/>
              <a:buNone/>
              <a:defRPr b="1"/>
            </a:lvl4pPr>
            <a:lvl5pPr lvl="4" algn="l" rtl="0">
              <a:spcBef>
                <a:spcPts val="0"/>
              </a:spcBef>
              <a:spcAft>
                <a:spcPts val="0"/>
              </a:spcAft>
              <a:buSzPts val="1100"/>
              <a:buNone/>
              <a:defRPr b="1"/>
            </a:lvl5pPr>
            <a:lvl6pPr lvl="5" algn="l" rtl="0">
              <a:spcBef>
                <a:spcPts val="0"/>
              </a:spcBef>
              <a:spcAft>
                <a:spcPts val="0"/>
              </a:spcAft>
              <a:buSzPts val="1100"/>
              <a:buNone/>
              <a:defRPr b="1"/>
            </a:lvl6pPr>
            <a:lvl7pPr lvl="6" algn="l" rtl="0">
              <a:spcBef>
                <a:spcPts val="0"/>
              </a:spcBef>
              <a:spcAft>
                <a:spcPts val="0"/>
              </a:spcAft>
              <a:buSzPts val="1100"/>
              <a:buNone/>
              <a:defRPr b="1"/>
            </a:lvl7pPr>
            <a:lvl8pPr lvl="7" algn="l" rtl="0">
              <a:spcBef>
                <a:spcPts val="0"/>
              </a:spcBef>
              <a:spcAft>
                <a:spcPts val="0"/>
              </a:spcAft>
              <a:buSzPts val="1100"/>
              <a:buNone/>
              <a:defRPr b="1"/>
            </a:lvl8pPr>
            <a:lvl9pPr lvl="8" algn="l" rtl="0">
              <a:spcBef>
                <a:spcPts val="0"/>
              </a:spcBef>
              <a:spcAft>
                <a:spcPts val="0"/>
              </a:spcAft>
              <a:buSzPts val="1100"/>
              <a:buNone/>
              <a:defRPr b="1"/>
            </a:lvl9pPr>
          </a:lstStyle>
          <a:p>
            <a:endParaRPr/>
          </a:p>
        </p:txBody>
      </p:sp>
      <p:sp>
        <p:nvSpPr>
          <p:cNvPr id="4949" name="Google Shape;4949;p536"/>
          <p:cNvSpPr txBox="1">
            <a:spLocks noGrp="1"/>
          </p:cNvSpPr>
          <p:nvPr>
            <p:ph type="body" idx="1"/>
          </p:nvPr>
        </p:nvSpPr>
        <p:spPr>
          <a:xfrm>
            <a:off x="569362" y="3405455"/>
            <a:ext cx="27234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500"/>
              <a:buNone/>
              <a:defRPr sz="15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950" name="Google Shape;4950;p536"/>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569361" y="1874442"/>
            <a:ext cx="8572406" cy="3269057"/>
          </a:xfrm>
          <a:prstGeom prst="rect">
            <a:avLst/>
          </a:prstGeom>
          <a:noFill/>
          <a:ln>
            <a:noFill/>
          </a:ln>
        </p:spPr>
      </p:pic>
      <p:sp>
        <p:nvSpPr>
          <p:cNvPr id="4951" name="Google Shape;4951;p536"/>
          <p:cNvSpPr/>
          <p:nvPr/>
        </p:nvSpPr>
        <p:spPr>
          <a:xfrm>
            <a:off x="5972325" y="2242912"/>
            <a:ext cx="1286100" cy="1288500"/>
          </a:xfrm>
          <a:prstGeom prst="ellipse">
            <a:avLst/>
          </a:prstGeom>
          <a:solidFill>
            <a:srgbClr val="04E1CB">
              <a:alpha val="80000"/>
            </a:srgb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a:solidFill>
                <a:srgbClr val="003366"/>
              </a:solidFill>
              <a:latin typeface="Salesforce Sans"/>
              <a:ea typeface="Salesforce Sans"/>
              <a:cs typeface="Salesforce Sans"/>
              <a:sym typeface="Salesforce Sans"/>
            </a:endParaRPr>
          </a:p>
        </p:txBody>
      </p:sp>
      <p:sp>
        <p:nvSpPr>
          <p:cNvPr id="4952" name="Google Shape;4952;p536"/>
          <p:cNvSpPr/>
          <p:nvPr/>
        </p:nvSpPr>
        <p:spPr>
          <a:xfrm>
            <a:off x="4372799" y="4643437"/>
            <a:ext cx="168900" cy="168900"/>
          </a:xfrm>
          <a:prstGeom prst="ellipse">
            <a:avLst/>
          </a:prstGeom>
          <a:solidFill>
            <a:srgbClr val="70BF75"/>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4953" name="Google Shape;4953;p536"/>
          <p:cNvSpPr/>
          <p:nvPr/>
        </p:nvSpPr>
        <p:spPr>
          <a:xfrm flipH="1">
            <a:off x="-99384" y="202200"/>
            <a:ext cx="695700" cy="695400"/>
          </a:xfrm>
          <a:prstGeom prst="chord">
            <a:avLst>
              <a:gd name="adj1" fmla="val 2700000"/>
              <a:gd name="adj2" fmla="val 18909957"/>
            </a:avLst>
          </a:prstGeom>
          <a:solidFill>
            <a:schemeClr val="dk2"/>
          </a:solid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376446"/>
              </a:buClr>
              <a:buSzPts val="1300"/>
              <a:buFont typeface="Helvetica Neue"/>
              <a:buNone/>
            </a:pPr>
            <a:endParaRPr sz="1300" b="1">
              <a:solidFill>
                <a:srgbClr val="376446"/>
              </a:solidFill>
              <a:latin typeface="Helvetica Neue"/>
              <a:ea typeface="Helvetica Neue"/>
              <a:cs typeface="Helvetica Neue"/>
              <a:sym typeface="Helvetica Neue"/>
            </a:endParaRPr>
          </a:p>
        </p:txBody>
      </p:sp>
      <p:pic>
        <p:nvPicPr>
          <p:cNvPr id="4954" name="Google Shape;4954;p536" descr="Imag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5132329" y="3299903"/>
            <a:ext cx="380295" cy="418137"/>
          </a:xfrm>
          <a:prstGeom prst="rect">
            <a:avLst/>
          </a:prstGeom>
          <a:noFill/>
          <a:ln>
            <a:noFill/>
          </a:ln>
        </p:spPr>
      </p:pic>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matchingName="I1 - Segue Slide - A">
  <p:cSld name="Seque Slide - A">
    <p:bg>
      <p:bgPr>
        <a:solidFill>
          <a:srgbClr val="90D0FE"/>
        </a:solidFill>
        <a:effectLst/>
      </p:bgPr>
    </p:bg>
    <p:spTree>
      <p:nvGrpSpPr>
        <p:cNvPr id="1" name="Shape 4955"/>
        <p:cNvGrpSpPr/>
        <p:nvPr/>
      </p:nvGrpSpPr>
      <p:grpSpPr>
        <a:xfrm>
          <a:off x="0" y="0"/>
          <a:ext cx="0" cy="0"/>
          <a:chOff x="0" y="0"/>
          <a:chExt cx="0" cy="0"/>
        </a:xfrm>
      </p:grpSpPr>
      <p:sp>
        <p:nvSpPr>
          <p:cNvPr id="4956" name="Google Shape;4956;p537"/>
          <p:cNvSpPr/>
          <p:nvPr/>
        </p:nvSpPr>
        <p:spPr>
          <a:xfrm>
            <a:off x="1041119" y="4444441"/>
            <a:ext cx="651300" cy="651300"/>
          </a:xfrm>
          <a:prstGeom prst="ellipse">
            <a:avLst/>
          </a:prstGeom>
          <a:solidFill>
            <a:srgbClr val="70BF75"/>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4957" name="Google Shape;4957;p537" descr="Google Shape;1522;p17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4444900"/>
            <a:ext cx="1672639" cy="698647"/>
          </a:xfrm>
          <a:prstGeom prst="rect">
            <a:avLst/>
          </a:prstGeom>
          <a:noFill/>
          <a:ln>
            <a:noFill/>
          </a:ln>
        </p:spPr>
      </p:pic>
      <p:sp>
        <p:nvSpPr>
          <p:cNvPr id="4958" name="Google Shape;4958;p537"/>
          <p:cNvSpPr/>
          <p:nvPr/>
        </p:nvSpPr>
        <p:spPr>
          <a:xfrm>
            <a:off x="676223" y="4092403"/>
            <a:ext cx="102300" cy="102300"/>
          </a:xfrm>
          <a:prstGeom prst="ellipse">
            <a:avLst/>
          </a:prstGeom>
          <a:solidFill>
            <a:srgbClr val="FE5151"/>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4959" name="Google Shape;4959;p537"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4960" name="Google Shape;4960;p537"/>
          <p:cNvSpPr txBox="1">
            <a:spLocks noGrp="1"/>
          </p:cNvSpPr>
          <p:nvPr>
            <p:ph type="ctrTitle"/>
          </p:nvPr>
        </p:nvSpPr>
        <p:spPr>
          <a:xfrm>
            <a:off x="433944" y="1659551"/>
            <a:ext cx="33474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961" name="Google Shape;4961;p537"/>
          <p:cNvSpPr txBox="1">
            <a:spLocks noGrp="1"/>
          </p:cNvSpPr>
          <p:nvPr>
            <p:ph type="body" idx="1"/>
          </p:nvPr>
        </p:nvSpPr>
        <p:spPr>
          <a:xfrm>
            <a:off x="433944" y="2534143"/>
            <a:ext cx="33474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4962" name="Google Shape;4962;p537" descr="PR-circle-tropical-015-1920x1920.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252326" y="1211019"/>
            <a:ext cx="2720755" cy="2720755"/>
          </a:xfrm>
          <a:prstGeom prst="rect">
            <a:avLst/>
          </a:prstGeom>
          <a:noFill/>
          <a:ln>
            <a:noFill/>
          </a:ln>
        </p:spPr>
      </p:pic>
      <p:pic>
        <p:nvPicPr>
          <p:cNvPr id="4963" name="Google Shape;4963;p537" descr="Google Shape;1815;p18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604920" y="1715313"/>
            <a:ext cx="1755477" cy="2315279"/>
          </a:xfrm>
          <a:prstGeom prst="rect">
            <a:avLst/>
          </a:prstGeom>
          <a:noFill/>
          <a:ln>
            <a:noFill/>
          </a:ln>
        </p:spPr>
      </p:pic>
      <p:pic>
        <p:nvPicPr>
          <p:cNvPr id="4964" name="Google Shape;4964;p537" descr="Image"/>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5296571" y="3349686"/>
            <a:ext cx="1406429" cy="613333"/>
          </a:xfrm>
          <a:prstGeom prst="rect">
            <a:avLst/>
          </a:prstGeom>
          <a:noFill/>
          <a:ln>
            <a:noFill/>
          </a:ln>
        </p:spPr>
      </p:pic>
      <p:pic>
        <p:nvPicPr>
          <p:cNvPr id="4965" name="Google Shape;4965;p537"/>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6802284" y="3814931"/>
            <a:ext cx="1361211" cy="314438"/>
          </a:xfrm>
          <a:prstGeom prst="rect">
            <a:avLst/>
          </a:prstGeom>
          <a:noFill/>
          <a:ln>
            <a:noFill/>
          </a:ln>
        </p:spPr>
      </p:pic>
      <p:sp>
        <p:nvSpPr>
          <p:cNvPr id="4966" name="Google Shape;4966;p537"/>
          <p:cNvSpPr/>
          <p:nvPr/>
        </p:nvSpPr>
        <p:spPr>
          <a:xfrm>
            <a:off x="5395560" y="1460234"/>
            <a:ext cx="383400" cy="383400"/>
          </a:xfrm>
          <a:prstGeom prst="ellipse">
            <a:avLst/>
          </a:prstGeom>
          <a:solidFill>
            <a:srgbClr val="FF784F">
              <a:alpha val="71760"/>
            </a:srgb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376446"/>
              </a:buClr>
              <a:buSzPts val="1300"/>
              <a:buFont typeface="Helvetica Neue"/>
              <a:buNone/>
            </a:pPr>
            <a:endParaRPr sz="1300" b="1" i="0" u="none" strike="noStrike" cap="none">
              <a:solidFill>
                <a:srgbClr val="376446"/>
              </a:solidFill>
              <a:latin typeface="Helvetica Neue"/>
              <a:ea typeface="Helvetica Neue"/>
              <a:cs typeface="Helvetica Neue"/>
              <a:sym typeface="Helvetica Neue"/>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matchingName="I2 - Segue Slide - B">
  <p:cSld name="Seque Slide - B">
    <p:bg>
      <p:bgPr>
        <a:solidFill>
          <a:srgbClr val="90D0FE"/>
        </a:solidFill>
        <a:effectLst/>
      </p:bgPr>
    </p:bg>
    <p:spTree>
      <p:nvGrpSpPr>
        <p:cNvPr id="1" name="Shape 4967"/>
        <p:cNvGrpSpPr/>
        <p:nvPr/>
      </p:nvGrpSpPr>
      <p:grpSpPr>
        <a:xfrm>
          <a:off x="0" y="0"/>
          <a:ext cx="0" cy="0"/>
          <a:chOff x="0" y="0"/>
          <a:chExt cx="0" cy="0"/>
        </a:xfrm>
      </p:grpSpPr>
      <p:sp>
        <p:nvSpPr>
          <p:cNvPr id="4968" name="Google Shape;4968;p538"/>
          <p:cNvSpPr txBox="1">
            <a:spLocks noGrp="1"/>
          </p:cNvSpPr>
          <p:nvPr>
            <p:ph type="body" idx="1"/>
          </p:nvPr>
        </p:nvSpPr>
        <p:spPr>
          <a:xfrm>
            <a:off x="433944" y="2534143"/>
            <a:ext cx="41382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969" name="Google Shape;4969;p538"/>
          <p:cNvSpPr/>
          <p:nvPr/>
        </p:nvSpPr>
        <p:spPr>
          <a:xfrm>
            <a:off x="1041119" y="4444441"/>
            <a:ext cx="651300" cy="651300"/>
          </a:xfrm>
          <a:prstGeom prst="ellipse">
            <a:avLst/>
          </a:prstGeom>
          <a:solidFill>
            <a:schemeClr val="accent6">
              <a:alpha val="79610"/>
            </a:scheme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4970" name="Google Shape;4970;p538"/>
          <p:cNvSpPr/>
          <p:nvPr/>
        </p:nvSpPr>
        <p:spPr>
          <a:xfrm>
            <a:off x="676223" y="4092403"/>
            <a:ext cx="102300" cy="102300"/>
          </a:xfrm>
          <a:prstGeom prst="ellipse">
            <a:avLst/>
          </a:prstGeom>
          <a:solidFill>
            <a:srgbClr val="888DD0"/>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4971" name="Google Shape;4971;p538" descr="Google Shape;1524;p17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4540796"/>
            <a:ext cx="2403089" cy="601983"/>
          </a:xfrm>
          <a:prstGeom prst="rect">
            <a:avLst/>
          </a:prstGeom>
          <a:noFill/>
          <a:ln>
            <a:noFill/>
          </a:ln>
        </p:spPr>
      </p:pic>
      <p:sp>
        <p:nvSpPr>
          <p:cNvPr id="4972" name="Google Shape;4972;p538"/>
          <p:cNvSpPr txBox="1">
            <a:spLocks noGrp="1"/>
          </p:cNvSpPr>
          <p:nvPr>
            <p:ph type="ctrTitle"/>
          </p:nvPr>
        </p:nvSpPr>
        <p:spPr>
          <a:xfrm>
            <a:off x="433951" y="1659544"/>
            <a:ext cx="36099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4973" name="Google Shape;4973;p538"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4974" name="Google Shape;4974;p538" descr="PR-circle-desert-009-1920x1920.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252326" y="1210310"/>
            <a:ext cx="2720755" cy="2722172"/>
          </a:xfrm>
          <a:prstGeom prst="rect">
            <a:avLst/>
          </a:prstGeom>
          <a:noFill/>
          <a:ln>
            <a:noFill/>
          </a:ln>
        </p:spPr>
      </p:pic>
      <p:pic>
        <p:nvPicPr>
          <p:cNvPr id="4975" name="Google Shape;4975;p538" descr="Google Shape;1490;p17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830846" y="3570939"/>
            <a:ext cx="972142" cy="413521"/>
          </a:xfrm>
          <a:prstGeom prst="rect">
            <a:avLst/>
          </a:prstGeom>
          <a:noFill/>
          <a:ln>
            <a:noFill/>
          </a:ln>
        </p:spPr>
      </p:pic>
      <p:pic>
        <p:nvPicPr>
          <p:cNvPr id="4976" name="Google Shape;4976;p538" descr="Google Shape;1794;p18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332241" y="1586747"/>
            <a:ext cx="1550282" cy="2491524"/>
          </a:xfrm>
          <a:prstGeom prst="rect">
            <a:avLst/>
          </a:prstGeom>
          <a:noFill/>
          <a:ln>
            <a:noFill/>
          </a:ln>
        </p:spPr>
      </p:pic>
      <p:pic>
        <p:nvPicPr>
          <p:cNvPr id="4977" name="Google Shape;4977;p538"/>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6384125" y="3872072"/>
            <a:ext cx="1276888" cy="314456"/>
          </a:xfrm>
          <a:prstGeom prst="rect">
            <a:avLst/>
          </a:prstGeom>
          <a:noFill/>
          <a:ln>
            <a:noFill/>
          </a:ln>
        </p:spPr>
      </p:pic>
      <p:sp>
        <p:nvSpPr>
          <p:cNvPr id="4978" name="Google Shape;4978;p538"/>
          <p:cNvSpPr/>
          <p:nvPr/>
        </p:nvSpPr>
        <p:spPr>
          <a:xfrm>
            <a:off x="5395560" y="1460234"/>
            <a:ext cx="383400" cy="383400"/>
          </a:xfrm>
          <a:prstGeom prst="ellipse">
            <a:avLst/>
          </a:prstGeom>
          <a:solidFill>
            <a:srgbClr val="888DD0"/>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a:solidFill>
                <a:srgbClr val="003366"/>
              </a:solidFill>
              <a:latin typeface="Helvetica Neue"/>
              <a:ea typeface="Helvetica Neue"/>
              <a:cs typeface="Helvetica Neue"/>
              <a:sym typeface="Helvetica Neue"/>
            </a:endParaRPr>
          </a:p>
        </p:txBody>
      </p:sp>
      <p:sp>
        <p:nvSpPr>
          <p:cNvPr id="4979" name="Google Shape;4979;p538"/>
          <p:cNvSpPr/>
          <p:nvPr/>
        </p:nvSpPr>
        <p:spPr>
          <a:xfrm>
            <a:off x="5397186" y="3838935"/>
            <a:ext cx="115800" cy="11610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376446"/>
              </a:buClr>
              <a:buSzPts val="1300"/>
              <a:buFont typeface="Helvetica Neue"/>
              <a:buNone/>
            </a:pPr>
            <a:endParaRPr sz="1300" b="1" i="0" u="none" strike="noStrike" cap="none">
              <a:solidFill>
                <a:srgbClr val="376446"/>
              </a:solidFill>
              <a:latin typeface="Helvetica Neue"/>
              <a:ea typeface="Helvetica Neue"/>
              <a:cs typeface="Helvetica Neue"/>
              <a:sym typeface="Helvetica Neue"/>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matchingName="I3 - Segue Slide - C">
  <p:cSld name="Seque Slide - C">
    <p:bg>
      <p:bgPr>
        <a:solidFill>
          <a:srgbClr val="90D0FE"/>
        </a:solidFill>
        <a:effectLst/>
      </p:bgPr>
    </p:bg>
    <p:spTree>
      <p:nvGrpSpPr>
        <p:cNvPr id="1" name="Shape 4980"/>
        <p:cNvGrpSpPr/>
        <p:nvPr/>
      </p:nvGrpSpPr>
      <p:grpSpPr>
        <a:xfrm>
          <a:off x="0" y="0"/>
          <a:ext cx="0" cy="0"/>
          <a:chOff x="0" y="0"/>
          <a:chExt cx="0" cy="0"/>
        </a:xfrm>
      </p:grpSpPr>
      <p:sp>
        <p:nvSpPr>
          <p:cNvPr id="4981" name="Google Shape;4981;p539"/>
          <p:cNvSpPr txBox="1">
            <a:spLocks noGrp="1"/>
          </p:cNvSpPr>
          <p:nvPr>
            <p:ph type="body" idx="1"/>
          </p:nvPr>
        </p:nvSpPr>
        <p:spPr>
          <a:xfrm>
            <a:off x="433944" y="2534143"/>
            <a:ext cx="29625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982" name="Google Shape;4982;p539"/>
          <p:cNvSpPr/>
          <p:nvPr/>
        </p:nvSpPr>
        <p:spPr>
          <a:xfrm>
            <a:off x="1041119" y="4444441"/>
            <a:ext cx="651300" cy="651300"/>
          </a:xfrm>
          <a:prstGeom prst="ellipse">
            <a:avLst/>
          </a:prstGeom>
          <a:solidFill>
            <a:srgbClr val="FBBE01">
              <a:alpha val="89410"/>
            </a:srgb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4983" name="Google Shape;4983;p539"/>
          <p:cNvSpPr/>
          <p:nvPr/>
        </p:nvSpPr>
        <p:spPr>
          <a:xfrm>
            <a:off x="676223" y="4035253"/>
            <a:ext cx="102300" cy="102300"/>
          </a:xfrm>
          <a:prstGeom prst="ellipse">
            <a:avLst/>
          </a:prstGeom>
          <a:solidFill>
            <a:srgbClr val="09817A"/>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4984" name="Google Shape;4984;p539" descr="Google Shape;1517;p17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1418051" y="4645942"/>
            <a:ext cx="737973" cy="497428"/>
          </a:xfrm>
          <a:prstGeom prst="rect">
            <a:avLst/>
          </a:prstGeom>
          <a:noFill/>
          <a:ln>
            <a:noFill/>
          </a:ln>
        </p:spPr>
      </p:pic>
      <p:pic>
        <p:nvPicPr>
          <p:cNvPr id="4985" name="Google Shape;4985;p539" descr="Google Shape;670;p9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522" y="4468318"/>
            <a:ext cx="1650249" cy="675006"/>
          </a:xfrm>
          <a:prstGeom prst="rect">
            <a:avLst/>
          </a:prstGeom>
          <a:noFill/>
          <a:ln>
            <a:noFill/>
          </a:ln>
        </p:spPr>
      </p:pic>
      <p:sp>
        <p:nvSpPr>
          <p:cNvPr id="4986" name="Google Shape;4986;p539"/>
          <p:cNvSpPr txBox="1">
            <a:spLocks noGrp="1"/>
          </p:cNvSpPr>
          <p:nvPr>
            <p:ph type="ctrTitle"/>
          </p:nvPr>
        </p:nvSpPr>
        <p:spPr>
          <a:xfrm>
            <a:off x="433944" y="1659551"/>
            <a:ext cx="29625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4987" name="Google Shape;4987;p539"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4988" name="Google Shape;4988;p539" descr="PR-circle-forest-014-1920x1920.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252326" y="1211019"/>
            <a:ext cx="2720755" cy="2720755"/>
          </a:xfrm>
          <a:prstGeom prst="rect">
            <a:avLst/>
          </a:prstGeom>
          <a:noFill/>
          <a:ln>
            <a:noFill/>
          </a:ln>
        </p:spPr>
      </p:pic>
      <p:pic>
        <p:nvPicPr>
          <p:cNvPr id="4989" name="Google Shape;4989;p539" descr="Google Shape;1489;p17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flipH="1">
            <a:off x="5727365" y="3497392"/>
            <a:ext cx="1233374" cy="490730"/>
          </a:xfrm>
          <a:prstGeom prst="rect">
            <a:avLst/>
          </a:prstGeom>
          <a:noFill/>
          <a:ln>
            <a:noFill/>
          </a:ln>
        </p:spPr>
      </p:pic>
      <p:pic>
        <p:nvPicPr>
          <p:cNvPr id="4990" name="Google Shape;4990;p539" descr="CLOUDY_Tshirt_WaveLeft_SFS20_sRGB.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272923" y="1780647"/>
            <a:ext cx="1302960" cy="2304988"/>
          </a:xfrm>
          <a:prstGeom prst="rect">
            <a:avLst/>
          </a:prstGeom>
          <a:noFill/>
          <a:ln>
            <a:noFill/>
          </a:ln>
        </p:spPr>
      </p:pic>
      <p:pic>
        <p:nvPicPr>
          <p:cNvPr id="4991" name="Google Shape;4991;p539"/>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6384125" y="3872081"/>
            <a:ext cx="1361211" cy="314438"/>
          </a:xfrm>
          <a:prstGeom prst="rect">
            <a:avLst/>
          </a:prstGeom>
          <a:noFill/>
          <a:ln>
            <a:noFill/>
          </a:ln>
        </p:spPr>
      </p:pic>
      <p:sp>
        <p:nvSpPr>
          <p:cNvPr id="4992" name="Google Shape;4992;p539"/>
          <p:cNvSpPr/>
          <p:nvPr/>
        </p:nvSpPr>
        <p:spPr>
          <a:xfrm>
            <a:off x="5395560" y="1460234"/>
            <a:ext cx="383400" cy="383400"/>
          </a:xfrm>
          <a:prstGeom prst="ellipse">
            <a:avLst/>
          </a:prstGeom>
          <a:solidFill>
            <a:srgbClr val="FBBE01">
              <a:alpha val="89410"/>
            </a:srgb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a:solidFill>
                <a:srgbClr val="003366"/>
              </a:solidFill>
              <a:latin typeface="Helvetica Neue"/>
              <a:ea typeface="Helvetica Neue"/>
              <a:cs typeface="Helvetica Neue"/>
              <a:sym typeface="Helvetica Neue"/>
            </a:endParaRPr>
          </a:p>
        </p:txBody>
      </p:sp>
      <p:sp>
        <p:nvSpPr>
          <p:cNvPr id="4993" name="Google Shape;4993;p539"/>
          <p:cNvSpPr/>
          <p:nvPr/>
        </p:nvSpPr>
        <p:spPr>
          <a:xfrm>
            <a:off x="5397186" y="3838935"/>
            <a:ext cx="115800" cy="11610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376446"/>
              </a:buClr>
              <a:buSzPts val="1300"/>
              <a:buFont typeface="Helvetica Neue"/>
              <a:buNone/>
            </a:pPr>
            <a:endParaRPr sz="1300" b="1" i="0" u="none" strike="noStrike" cap="none">
              <a:solidFill>
                <a:srgbClr val="376446"/>
              </a:solidFill>
              <a:latin typeface="Helvetica Neue"/>
              <a:ea typeface="Helvetica Neue"/>
              <a:cs typeface="Helvetica Neue"/>
              <a:sym typeface="Helvetica Neue"/>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matchingName="J1 - Speaker Slide - A">
  <p:cSld name="Speaker Slide - A">
    <p:bg>
      <p:bgPr>
        <a:solidFill>
          <a:srgbClr val="90D0FE"/>
        </a:solidFill>
        <a:effectLst/>
      </p:bgPr>
    </p:bg>
    <p:spTree>
      <p:nvGrpSpPr>
        <p:cNvPr id="1" name="Shape 4994"/>
        <p:cNvGrpSpPr/>
        <p:nvPr/>
      </p:nvGrpSpPr>
      <p:grpSpPr>
        <a:xfrm>
          <a:off x="0" y="0"/>
          <a:ext cx="0" cy="0"/>
          <a:chOff x="0" y="0"/>
          <a:chExt cx="0" cy="0"/>
        </a:xfrm>
      </p:grpSpPr>
      <p:pic>
        <p:nvPicPr>
          <p:cNvPr id="4995" name="Google Shape;4995;p54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340"/>
            <a:ext cx="9141619" cy="5142158"/>
          </a:xfrm>
          <a:prstGeom prst="rect">
            <a:avLst/>
          </a:prstGeom>
          <a:noFill/>
          <a:ln>
            <a:noFill/>
          </a:ln>
        </p:spPr>
      </p:pic>
      <p:sp>
        <p:nvSpPr>
          <p:cNvPr id="4996" name="Google Shape;4996;p540"/>
          <p:cNvSpPr txBox="1">
            <a:spLocks noGrp="1"/>
          </p:cNvSpPr>
          <p:nvPr>
            <p:ph type="ctrTitle"/>
          </p:nvPr>
        </p:nvSpPr>
        <p:spPr>
          <a:xfrm>
            <a:off x="433944" y="1659551"/>
            <a:ext cx="34257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997" name="Google Shape;4997;p540"/>
          <p:cNvSpPr txBox="1">
            <a:spLocks noGrp="1"/>
          </p:cNvSpPr>
          <p:nvPr>
            <p:ph type="body" idx="1"/>
          </p:nvPr>
        </p:nvSpPr>
        <p:spPr>
          <a:xfrm>
            <a:off x="433944" y="2534143"/>
            <a:ext cx="34257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400"/>
              <a:buNone/>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grpSp>
        <p:nvGrpSpPr>
          <p:cNvPr id="4998" name="Google Shape;4998;p540"/>
          <p:cNvGrpSpPr/>
          <p:nvPr/>
        </p:nvGrpSpPr>
        <p:grpSpPr>
          <a:xfrm rot="-2279644">
            <a:off x="5921149" y="1320155"/>
            <a:ext cx="2979273" cy="2042020"/>
            <a:chOff x="8133007" y="4026588"/>
            <a:chExt cx="1929084" cy="1309200"/>
          </a:xfrm>
        </p:grpSpPr>
        <p:grpSp>
          <p:nvGrpSpPr>
            <p:cNvPr id="4999" name="Google Shape;4999;p540"/>
            <p:cNvGrpSpPr/>
            <p:nvPr/>
          </p:nvGrpSpPr>
          <p:grpSpPr>
            <a:xfrm rot="2982870" flipH="1">
              <a:off x="9242558" y="4137612"/>
              <a:ext cx="641761" cy="763400"/>
              <a:chOff x="379250" y="-308235"/>
              <a:chExt cx="1283912" cy="1527265"/>
            </a:xfrm>
          </p:grpSpPr>
          <p:pic>
            <p:nvPicPr>
              <p:cNvPr id="5000" name="Google Shape;5000;p540" descr="Google Shape;897;p6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004831">
                <a:off x="898708" y="-256064"/>
                <a:ext cx="571566" cy="1422923"/>
              </a:xfrm>
              <a:prstGeom prst="rect">
                <a:avLst/>
              </a:prstGeom>
              <a:noFill/>
              <a:ln>
                <a:noFill/>
              </a:ln>
            </p:spPr>
          </p:pic>
          <p:pic>
            <p:nvPicPr>
              <p:cNvPr id="5001" name="Google Shape;5001;p540" descr="Google Shape;898;p6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57644">
                <a:off x="403223" y="91332"/>
                <a:ext cx="663818" cy="1061128"/>
              </a:xfrm>
              <a:prstGeom prst="rect">
                <a:avLst/>
              </a:prstGeom>
              <a:noFill/>
              <a:ln>
                <a:noFill/>
              </a:ln>
            </p:spPr>
          </p:pic>
        </p:grpSp>
        <p:sp>
          <p:nvSpPr>
            <p:cNvPr id="5002" name="Google Shape;5002;p540"/>
            <p:cNvSpPr/>
            <p:nvPr/>
          </p:nvSpPr>
          <p:spPr>
            <a:xfrm>
              <a:off x="8133007" y="4026588"/>
              <a:ext cx="1323600" cy="1309200"/>
            </a:xfrm>
            <a:prstGeom prst="ellipse">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grpSp>
      <p:pic>
        <p:nvPicPr>
          <p:cNvPr id="5003" name="Google Shape;5003;p540" descr="Icon&#10;&#10;Description automatically generated"/>
          <p:cNvPicPr preferRelativeResize="0"/>
          <p:nvPr/>
        </p:nvPicPr>
        <p:blipFill rotWithShape="1">
          <a:blip r:embed="rId5" cstate="email">
            <a:alphaModFix amt="65000"/>
            <a:extLst>
              <a:ext uri="{28A0092B-C50C-407E-A947-70E740481C1C}">
                <a14:useLocalDpi xmlns:a14="http://schemas.microsoft.com/office/drawing/2010/main"/>
              </a:ext>
            </a:extLst>
          </a:blip>
          <a:srcRect/>
          <a:stretch/>
        </p:blipFill>
        <p:spPr>
          <a:xfrm>
            <a:off x="1137249" y="3933068"/>
            <a:ext cx="816155" cy="331027"/>
          </a:xfrm>
          <a:prstGeom prst="rect">
            <a:avLst/>
          </a:prstGeom>
          <a:noFill/>
          <a:ln>
            <a:noFill/>
          </a:ln>
        </p:spPr>
      </p:pic>
      <p:pic>
        <p:nvPicPr>
          <p:cNvPr id="5004" name="Google Shape;5004;p540" descr="Icon&#10;&#10;Description automatically generated"/>
          <p:cNvPicPr preferRelativeResize="0"/>
          <p:nvPr/>
        </p:nvPicPr>
        <p:blipFill rotWithShape="1">
          <a:blip r:embed="rId6" cstate="email">
            <a:alphaModFix amt="25000"/>
            <a:extLst>
              <a:ext uri="{28A0092B-C50C-407E-A947-70E740481C1C}">
                <a14:useLocalDpi xmlns:a14="http://schemas.microsoft.com/office/drawing/2010/main"/>
              </a:ext>
            </a:extLst>
          </a:blip>
          <a:srcRect/>
          <a:stretch/>
        </p:blipFill>
        <p:spPr>
          <a:xfrm>
            <a:off x="320656" y="420876"/>
            <a:ext cx="635418" cy="257722"/>
          </a:xfrm>
          <a:prstGeom prst="rect">
            <a:avLst/>
          </a:prstGeom>
          <a:noFill/>
          <a:ln>
            <a:noFill/>
          </a:ln>
        </p:spPr>
      </p:pic>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matchingName="J2 - Speaker Slide - B">
  <p:cSld name="Speaker Slide - B">
    <p:bg>
      <p:bgPr>
        <a:solidFill>
          <a:srgbClr val="90D0FE"/>
        </a:solidFill>
        <a:effectLst/>
      </p:bgPr>
    </p:bg>
    <p:spTree>
      <p:nvGrpSpPr>
        <p:cNvPr id="1" name="Shape 5005"/>
        <p:cNvGrpSpPr/>
        <p:nvPr/>
      </p:nvGrpSpPr>
      <p:grpSpPr>
        <a:xfrm>
          <a:off x="0" y="0"/>
          <a:ext cx="0" cy="0"/>
          <a:chOff x="0" y="0"/>
          <a:chExt cx="0" cy="0"/>
        </a:xfrm>
      </p:grpSpPr>
      <p:pic>
        <p:nvPicPr>
          <p:cNvPr id="5006" name="Google Shape;5006;p54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340"/>
            <a:ext cx="9141619" cy="5142158"/>
          </a:xfrm>
          <a:prstGeom prst="rect">
            <a:avLst/>
          </a:prstGeom>
          <a:noFill/>
          <a:ln>
            <a:noFill/>
          </a:ln>
        </p:spPr>
      </p:pic>
      <p:sp>
        <p:nvSpPr>
          <p:cNvPr id="5007" name="Google Shape;5007;p541"/>
          <p:cNvSpPr txBox="1">
            <a:spLocks noGrp="1"/>
          </p:cNvSpPr>
          <p:nvPr>
            <p:ph type="ctrTitle"/>
          </p:nvPr>
        </p:nvSpPr>
        <p:spPr>
          <a:xfrm>
            <a:off x="433944" y="1659551"/>
            <a:ext cx="34257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008" name="Google Shape;5008;p541"/>
          <p:cNvSpPr txBox="1">
            <a:spLocks noGrp="1"/>
          </p:cNvSpPr>
          <p:nvPr>
            <p:ph type="body" idx="1"/>
          </p:nvPr>
        </p:nvSpPr>
        <p:spPr>
          <a:xfrm>
            <a:off x="433944" y="2534143"/>
            <a:ext cx="34257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400"/>
              <a:buNone/>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grpSp>
        <p:nvGrpSpPr>
          <p:cNvPr id="5009" name="Google Shape;5009;p541"/>
          <p:cNvGrpSpPr/>
          <p:nvPr/>
        </p:nvGrpSpPr>
        <p:grpSpPr>
          <a:xfrm>
            <a:off x="5753054" y="3179344"/>
            <a:ext cx="1757349" cy="1189146"/>
            <a:chOff x="8133007" y="4026588"/>
            <a:chExt cx="1934128" cy="1309200"/>
          </a:xfrm>
        </p:grpSpPr>
        <p:grpSp>
          <p:nvGrpSpPr>
            <p:cNvPr id="5010" name="Google Shape;5010;p541"/>
            <p:cNvGrpSpPr/>
            <p:nvPr/>
          </p:nvGrpSpPr>
          <p:grpSpPr>
            <a:xfrm rot="2982870" flipH="1">
              <a:off x="9247601" y="4381842"/>
              <a:ext cx="641761" cy="763400"/>
              <a:chOff x="0" y="0"/>
              <a:chExt cx="1283913" cy="1527265"/>
            </a:xfrm>
          </p:grpSpPr>
          <p:pic>
            <p:nvPicPr>
              <p:cNvPr id="5011" name="Google Shape;5011;p541" descr="Google Shape;897;p6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004831">
                <a:off x="519459" y="52171"/>
                <a:ext cx="571566" cy="1422923"/>
              </a:xfrm>
              <a:prstGeom prst="rect">
                <a:avLst/>
              </a:prstGeom>
              <a:noFill/>
              <a:ln>
                <a:noFill/>
              </a:ln>
            </p:spPr>
          </p:pic>
          <p:pic>
            <p:nvPicPr>
              <p:cNvPr id="5012" name="Google Shape;5012;p541" descr="Google Shape;898;p6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57644">
                <a:off x="23973" y="399565"/>
                <a:ext cx="663818" cy="1061128"/>
              </a:xfrm>
              <a:prstGeom prst="rect">
                <a:avLst/>
              </a:prstGeom>
              <a:noFill/>
              <a:ln>
                <a:noFill/>
              </a:ln>
            </p:spPr>
          </p:pic>
        </p:grpSp>
        <p:sp>
          <p:nvSpPr>
            <p:cNvPr id="5013" name="Google Shape;5013;p541"/>
            <p:cNvSpPr/>
            <p:nvPr/>
          </p:nvSpPr>
          <p:spPr>
            <a:xfrm>
              <a:off x="8133007" y="4026588"/>
              <a:ext cx="1309200" cy="1309200"/>
            </a:xfrm>
            <a:prstGeom prst="ellipse">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grpSp>
      <p:pic>
        <p:nvPicPr>
          <p:cNvPr id="5014" name="Google Shape;5014;p541" descr="Icon&#10;&#10;Description automatically generated"/>
          <p:cNvPicPr preferRelativeResize="0"/>
          <p:nvPr/>
        </p:nvPicPr>
        <p:blipFill rotWithShape="1">
          <a:blip r:embed="rId5" cstate="email">
            <a:alphaModFix amt="65000"/>
            <a:extLst>
              <a:ext uri="{28A0092B-C50C-407E-A947-70E740481C1C}">
                <a14:useLocalDpi xmlns:a14="http://schemas.microsoft.com/office/drawing/2010/main"/>
              </a:ext>
            </a:extLst>
          </a:blip>
          <a:srcRect/>
          <a:stretch/>
        </p:blipFill>
        <p:spPr>
          <a:xfrm>
            <a:off x="1137249" y="3933068"/>
            <a:ext cx="816155" cy="331027"/>
          </a:xfrm>
          <a:prstGeom prst="rect">
            <a:avLst/>
          </a:prstGeom>
          <a:noFill/>
          <a:ln>
            <a:noFill/>
          </a:ln>
        </p:spPr>
      </p:pic>
      <p:pic>
        <p:nvPicPr>
          <p:cNvPr id="5015" name="Google Shape;5015;p541" descr="Icon&#10;&#10;Description automatically generated"/>
          <p:cNvPicPr preferRelativeResize="0"/>
          <p:nvPr/>
        </p:nvPicPr>
        <p:blipFill rotWithShape="1">
          <a:blip r:embed="rId6" cstate="email">
            <a:alphaModFix amt="25000"/>
            <a:extLst>
              <a:ext uri="{28A0092B-C50C-407E-A947-70E740481C1C}">
                <a14:useLocalDpi xmlns:a14="http://schemas.microsoft.com/office/drawing/2010/main"/>
              </a:ext>
            </a:extLst>
          </a:blip>
          <a:srcRect/>
          <a:stretch/>
        </p:blipFill>
        <p:spPr>
          <a:xfrm>
            <a:off x="320656" y="420876"/>
            <a:ext cx="635418" cy="257722"/>
          </a:xfrm>
          <a:prstGeom prst="rect">
            <a:avLst/>
          </a:prstGeom>
          <a:noFill/>
          <a:ln>
            <a:noFill/>
          </a:ln>
        </p:spPr>
      </p:pic>
      <p:grpSp>
        <p:nvGrpSpPr>
          <p:cNvPr id="5016" name="Google Shape;5016;p541"/>
          <p:cNvGrpSpPr/>
          <p:nvPr/>
        </p:nvGrpSpPr>
        <p:grpSpPr>
          <a:xfrm rot="-270743">
            <a:off x="7100663" y="367111"/>
            <a:ext cx="693482" cy="748307"/>
            <a:chOff x="0" y="-2"/>
            <a:chExt cx="1849472" cy="1996216"/>
          </a:xfrm>
        </p:grpSpPr>
        <p:pic>
          <p:nvPicPr>
            <p:cNvPr id="5017" name="Google Shape;5017;p541" descr="Google Shape;897;p6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rot="-1004842">
              <a:off x="621217" y="67536"/>
              <a:ext cx="739893" cy="1841978"/>
            </a:xfrm>
            <a:prstGeom prst="rect">
              <a:avLst/>
            </a:prstGeom>
            <a:noFill/>
            <a:ln>
              <a:noFill/>
            </a:ln>
          </p:spPr>
        </p:pic>
        <p:pic>
          <p:nvPicPr>
            <p:cNvPr id="5018" name="Google Shape;5018;p541" descr="Google Shape;898;p6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rot="-157637">
              <a:off x="31033" y="603603"/>
              <a:ext cx="859314" cy="1373638"/>
            </a:xfrm>
            <a:prstGeom prst="rect">
              <a:avLst/>
            </a:prstGeom>
            <a:noFill/>
            <a:ln>
              <a:noFill/>
            </a:ln>
          </p:spPr>
        </p:pic>
        <p:pic>
          <p:nvPicPr>
            <p:cNvPr id="5019" name="Google Shape;5019;p541" descr="Google Shape;898;p63"/>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rot="-157638" flipH="1">
              <a:off x="1193588" y="933650"/>
              <a:ext cx="633023" cy="1011908"/>
            </a:xfrm>
            <a:prstGeom prst="rect">
              <a:avLst/>
            </a:prstGeom>
            <a:noFill/>
            <a:ln>
              <a:noFill/>
            </a:ln>
          </p:spPr>
        </p:pic>
      </p:gr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matchingName="L1 - Panelist Slide - 3-Up">
  <p:cSld name="Panelist Slide - 3-Up">
    <p:spTree>
      <p:nvGrpSpPr>
        <p:cNvPr id="1" name="Shape 5020"/>
        <p:cNvGrpSpPr/>
        <p:nvPr/>
      </p:nvGrpSpPr>
      <p:grpSpPr>
        <a:xfrm>
          <a:off x="0" y="0"/>
          <a:ext cx="0" cy="0"/>
          <a:chOff x="0" y="0"/>
          <a:chExt cx="0" cy="0"/>
        </a:xfrm>
      </p:grpSpPr>
      <p:sp>
        <p:nvSpPr>
          <p:cNvPr id="5021" name="Google Shape;5021;p542"/>
          <p:cNvSpPr txBox="1">
            <a:spLocks noGrp="1"/>
          </p:cNvSpPr>
          <p:nvPr>
            <p:ph type="body" idx="1"/>
          </p:nvPr>
        </p:nvSpPr>
        <p:spPr>
          <a:xfrm>
            <a:off x="3294905" y="2887406"/>
            <a:ext cx="25542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5022" name="Google Shape;5022;p542"/>
          <p:cNvSpPr txBox="1">
            <a:spLocks noGrp="1"/>
          </p:cNvSpPr>
          <p:nvPr>
            <p:ph type="body" idx="2"/>
          </p:nvPr>
        </p:nvSpPr>
        <p:spPr>
          <a:xfrm>
            <a:off x="734516" y="2887406"/>
            <a:ext cx="25542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5023" name="Google Shape;5023;p542"/>
          <p:cNvSpPr txBox="1">
            <a:spLocks noGrp="1"/>
          </p:cNvSpPr>
          <p:nvPr>
            <p:ph type="body" idx="3"/>
          </p:nvPr>
        </p:nvSpPr>
        <p:spPr>
          <a:xfrm>
            <a:off x="5858744" y="2887406"/>
            <a:ext cx="25542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5024" name="Google Shape;5024;p542"/>
          <p:cNvSpPr txBox="1">
            <a:spLocks noGrp="1"/>
          </p:cNvSpPr>
          <p:nvPr>
            <p:ph type="body" idx="4"/>
          </p:nvPr>
        </p:nvSpPr>
        <p:spPr>
          <a:xfrm>
            <a:off x="5858745" y="3319763"/>
            <a:ext cx="25545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28600" algn="l" rtl="0">
              <a:spcBef>
                <a:spcPts val="500"/>
              </a:spcBef>
              <a:spcAft>
                <a:spcPts val="0"/>
              </a:spcAft>
              <a:buSzPts val="1100"/>
              <a:buNone/>
              <a:defRPr sz="1100">
                <a:solidFill>
                  <a:schemeClr val="lt1"/>
                </a:solidFill>
              </a:defRPr>
            </a:lvl3pPr>
            <a:lvl4pPr marL="1828800" lvl="3" indent="-228600" algn="l" rtl="0">
              <a:spcBef>
                <a:spcPts val="500"/>
              </a:spcBef>
              <a:spcAft>
                <a:spcPts val="0"/>
              </a:spcAft>
              <a:buSzPts val="1400"/>
              <a:buNone/>
              <a:defRPr sz="1400">
                <a:solidFill>
                  <a:schemeClr val="dk2"/>
                </a:solidFill>
                <a:latin typeface="Salesforce Sans"/>
                <a:ea typeface="Salesforce Sans"/>
                <a:cs typeface="Salesforce Sans"/>
                <a:sym typeface="Salesforce Sans"/>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5025" name="Google Shape;5025;p542"/>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pic>
        <p:nvPicPr>
          <p:cNvPr id="5026" name="Google Shape;5026;p542"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5027" name="Google Shape;5027;p542"/>
          <p:cNvSpPr txBox="1">
            <a:spLocks noGrp="1"/>
          </p:cNvSpPr>
          <p:nvPr>
            <p:ph type="title"/>
          </p:nvPr>
        </p:nvSpPr>
        <p:spPr>
          <a:xfrm>
            <a:off x="428740" y="47625"/>
            <a:ext cx="82863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5028" name="Google Shape;5028;p542" descr="Footer 3.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7761215" y="4326571"/>
            <a:ext cx="1390083" cy="823575"/>
          </a:xfrm>
          <a:prstGeom prst="rect">
            <a:avLst/>
          </a:prstGeom>
          <a:noFill/>
          <a:ln>
            <a:noFill/>
          </a:ln>
        </p:spPr>
      </p:pic>
      <p:pic>
        <p:nvPicPr>
          <p:cNvPr id="5029" name="Google Shape;5029;p542"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flipH="1">
            <a:off x="8600085" y="4521974"/>
            <a:ext cx="380295" cy="418137"/>
          </a:xfrm>
          <a:prstGeom prst="rect">
            <a:avLst/>
          </a:prstGeom>
          <a:noFill/>
          <a:ln>
            <a:noFill/>
          </a:ln>
        </p:spPr>
      </p:pic>
      <p:sp>
        <p:nvSpPr>
          <p:cNvPr id="5030" name="Google Shape;5030;p542"/>
          <p:cNvSpPr txBox="1">
            <a:spLocks noGrp="1"/>
          </p:cNvSpPr>
          <p:nvPr>
            <p:ph type="body" idx="5"/>
          </p:nvPr>
        </p:nvSpPr>
        <p:spPr>
          <a:xfrm>
            <a:off x="734574" y="3319763"/>
            <a:ext cx="25542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28600" algn="l" rtl="0">
              <a:spcBef>
                <a:spcPts val="500"/>
              </a:spcBef>
              <a:spcAft>
                <a:spcPts val="0"/>
              </a:spcAft>
              <a:buSzPts val="1100"/>
              <a:buNone/>
              <a:defRPr sz="1100">
                <a:solidFill>
                  <a:schemeClr val="lt1"/>
                </a:solidFill>
              </a:defRPr>
            </a:lvl3pPr>
            <a:lvl4pPr marL="1828800" lvl="3" indent="-228600" algn="l" rtl="0">
              <a:spcBef>
                <a:spcPts val="500"/>
              </a:spcBef>
              <a:spcAft>
                <a:spcPts val="0"/>
              </a:spcAft>
              <a:buSzPts val="1400"/>
              <a:buNone/>
              <a:defRPr sz="1400">
                <a:solidFill>
                  <a:schemeClr val="dk2"/>
                </a:solidFill>
                <a:latin typeface="Salesforce Sans"/>
                <a:ea typeface="Salesforce Sans"/>
                <a:cs typeface="Salesforce Sans"/>
                <a:sym typeface="Salesforce Sans"/>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5031" name="Google Shape;5031;p542"/>
          <p:cNvSpPr txBox="1">
            <a:spLocks noGrp="1"/>
          </p:cNvSpPr>
          <p:nvPr>
            <p:ph type="body" idx="6"/>
          </p:nvPr>
        </p:nvSpPr>
        <p:spPr>
          <a:xfrm>
            <a:off x="3294905" y="3319763"/>
            <a:ext cx="25542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28600" algn="l" rtl="0">
              <a:spcBef>
                <a:spcPts val="500"/>
              </a:spcBef>
              <a:spcAft>
                <a:spcPts val="0"/>
              </a:spcAft>
              <a:buSzPts val="1100"/>
              <a:buNone/>
              <a:defRPr sz="1100">
                <a:solidFill>
                  <a:schemeClr val="lt1"/>
                </a:solidFill>
              </a:defRPr>
            </a:lvl3pPr>
            <a:lvl4pPr marL="1828800" lvl="3" indent="-228600" algn="l" rtl="0">
              <a:spcBef>
                <a:spcPts val="500"/>
              </a:spcBef>
              <a:spcAft>
                <a:spcPts val="0"/>
              </a:spcAft>
              <a:buSzPts val="1400"/>
              <a:buNone/>
              <a:defRPr sz="1400">
                <a:solidFill>
                  <a:schemeClr val="dk2"/>
                </a:solidFill>
                <a:latin typeface="Salesforce Sans"/>
                <a:ea typeface="Salesforce Sans"/>
                <a:cs typeface="Salesforce Sans"/>
                <a:sym typeface="Salesforce Sans"/>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matchingName="L2 - Panelist Slide - 5 Up">
  <p:cSld name="Panelist Slide - 5 Up">
    <p:spTree>
      <p:nvGrpSpPr>
        <p:cNvPr id="1" name="Shape 5032"/>
        <p:cNvGrpSpPr/>
        <p:nvPr/>
      </p:nvGrpSpPr>
      <p:grpSpPr>
        <a:xfrm>
          <a:off x="0" y="0"/>
          <a:ext cx="0" cy="0"/>
          <a:chOff x="0" y="0"/>
          <a:chExt cx="0" cy="0"/>
        </a:xfrm>
      </p:grpSpPr>
      <p:sp>
        <p:nvSpPr>
          <p:cNvPr id="5033" name="Google Shape;5033;p543"/>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5034" name="Google Shape;5034;p543"/>
          <p:cNvSpPr txBox="1">
            <a:spLocks noGrp="1"/>
          </p:cNvSpPr>
          <p:nvPr>
            <p:ph type="body" idx="1"/>
          </p:nvPr>
        </p:nvSpPr>
        <p:spPr>
          <a:xfrm>
            <a:off x="257084" y="2421713"/>
            <a:ext cx="16119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5035" name="Google Shape;5035;p543"/>
          <p:cNvSpPr txBox="1">
            <a:spLocks noGrp="1"/>
          </p:cNvSpPr>
          <p:nvPr>
            <p:ph type="body" idx="2"/>
          </p:nvPr>
        </p:nvSpPr>
        <p:spPr>
          <a:xfrm>
            <a:off x="2081303" y="2854073"/>
            <a:ext cx="15537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98450" algn="l" rtl="0">
              <a:spcBef>
                <a:spcPts val="500"/>
              </a:spcBef>
              <a:spcAft>
                <a:spcPts val="0"/>
              </a:spcAft>
              <a:buSzPts val="1100"/>
              <a:buChar char="•"/>
              <a:defRPr sz="1100">
                <a:solidFill>
                  <a:schemeClr val="lt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5036" name="Google Shape;5036;p543"/>
          <p:cNvSpPr txBox="1">
            <a:spLocks noGrp="1"/>
          </p:cNvSpPr>
          <p:nvPr>
            <p:ph type="body" idx="3"/>
          </p:nvPr>
        </p:nvSpPr>
        <p:spPr>
          <a:xfrm>
            <a:off x="3819189" y="2854073"/>
            <a:ext cx="15519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98450" algn="l" rtl="0">
              <a:spcBef>
                <a:spcPts val="500"/>
              </a:spcBef>
              <a:spcAft>
                <a:spcPts val="0"/>
              </a:spcAft>
              <a:buSzPts val="1100"/>
              <a:buChar char="•"/>
              <a:defRPr sz="1100">
                <a:solidFill>
                  <a:schemeClr val="lt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5037" name="Google Shape;5037;p543"/>
          <p:cNvSpPr txBox="1">
            <a:spLocks noGrp="1"/>
          </p:cNvSpPr>
          <p:nvPr>
            <p:ph type="body" idx="4"/>
          </p:nvPr>
        </p:nvSpPr>
        <p:spPr>
          <a:xfrm>
            <a:off x="2025021" y="2421713"/>
            <a:ext cx="16119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5038" name="Google Shape;5038;p543"/>
          <p:cNvSpPr txBox="1">
            <a:spLocks noGrp="1"/>
          </p:cNvSpPr>
          <p:nvPr>
            <p:ph type="body" idx="5"/>
          </p:nvPr>
        </p:nvSpPr>
        <p:spPr>
          <a:xfrm>
            <a:off x="3792957" y="2421713"/>
            <a:ext cx="16119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5039" name="Google Shape;5039;p543"/>
          <p:cNvSpPr txBox="1">
            <a:spLocks noGrp="1"/>
          </p:cNvSpPr>
          <p:nvPr>
            <p:ph type="body" idx="6"/>
          </p:nvPr>
        </p:nvSpPr>
        <p:spPr>
          <a:xfrm>
            <a:off x="286141" y="2854073"/>
            <a:ext cx="15537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28600" algn="l" rtl="0">
              <a:spcBef>
                <a:spcPts val="500"/>
              </a:spcBef>
              <a:spcAft>
                <a:spcPts val="0"/>
              </a:spcAft>
              <a:buSzPts val="1100"/>
              <a:buNone/>
              <a:defRPr sz="1100">
                <a:solidFill>
                  <a:schemeClr val="lt1"/>
                </a:solidFill>
              </a:defRPr>
            </a:lvl3pPr>
            <a:lvl4pPr marL="1828800" lvl="3" indent="-228600" algn="l" rtl="0">
              <a:spcBef>
                <a:spcPts val="500"/>
              </a:spcBef>
              <a:spcAft>
                <a:spcPts val="0"/>
              </a:spcAft>
              <a:buSzPts val="1400"/>
              <a:buNone/>
              <a:defRPr sz="1400">
                <a:solidFill>
                  <a:schemeClr val="dk2"/>
                </a:solidFill>
                <a:latin typeface="Salesforce Sans"/>
                <a:ea typeface="Salesforce Sans"/>
                <a:cs typeface="Salesforce Sans"/>
                <a:sym typeface="Salesforce Sans"/>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5040" name="Google Shape;5040;p543"/>
          <p:cNvSpPr txBox="1">
            <a:spLocks noGrp="1"/>
          </p:cNvSpPr>
          <p:nvPr>
            <p:ph type="body" idx="7"/>
          </p:nvPr>
        </p:nvSpPr>
        <p:spPr>
          <a:xfrm>
            <a:off x="5555287" y="2854073"/>
            <a:ext cx="15537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2"/>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98450" algn="l" rtl="0">
              <a:spcBef>
                <a:spcPts val="500"/>
              </a:spcBef>
              <a:spcAft>
                <a:spcPts val="0"/>
              </a:spcAft>
              <a:buSzPts val="1100"/>
              <a:buChar char="•"/>
              <a:defRPr sz="1100">
                <a:solidFill>
                  <a:schemeClr val="lt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5041" name="Google Shape;5041;p543"/>
          <p:cNvSpPr txBox="1">
            <a:spLocks noGrp="1"/>
          </p:cNvSpPr>
          <p:nvPr>
            <p:ph type="body" idx="8"/>
          </p:nvPr>
        </p:nvSpPr>
        <p:spPr>
          <a:xfrm>
            <a:off x="7350337" y="2854073"/>
            <a:ext cx="1551900" cy="638100"/>
          </a:xfrm>
          <a:prstGeom prst="rect">
            <a:avLst/>
          </a:prstGeom>
          <a:noFill/>
          <a:ln>
            <a:noFill/>
          </a:ln>
        </p:spPr>
        <p:txBody>
          <a:bodyPr spcFirstLastPara="1" wrap="square" lIns="6850" tIns="0" rIns="0" bIns="0" anchor="t" anchorCtr="0">
            <a:noAutofit/>
          </a:bodyPr>
          <a:lstStyle>
            <a:lvl1pPr marL="457200" lvl="0" indent="-228600" algn="ctr" rtl="0">
              <a:spcBef>
                <a:spcPts val="500"/>
              </a:spcBef>
              <a:spcAft>
                <a:spcPts val="0"/>
              </a:spcAft>
              <a:buSzPts val="1100"/>
              <a:buNone/>
              <a:defRPr sz="1100">
                <a:solidFill>
                  <a:schemeClr val="accent1"/>
                </a:solidFill>
              </a:defRPr>
            </a:lvl1pPr>
            <a:lvl2pPr marL="914400" lvl="1" indent="-228600" algn="ctr" rtl="0">
              <a:spcBef>
                <a:spcPts val="200"/>
              </a:spcBef>
              <a:spcAft>
                <a:spcPts val="0"/>
              </a:spcAft>
              <a:buClr>
                <a:schemeClr val="lt1"/>
              </a:buClr>
              <a:buSzPts val="900"/>
              <a:buNone/>
              <a:defRPr sz="900">
                <a:solidFill>
                  <a:schemeClr val="dk2"/>
                </a:solidFill>
              </a:defRPr>
            </a:lvl2pPr>
            <a:lvl3pPr marL="1371600" lvl="2" indent="-298450" algn="l" rtl="0">
              <a:spcBef>
                <a:spcPts val="500"/>
              </a:spcBef>
              <a:spcAft>
                <a:spcPts val="0"/>
              </a:spcAft>
              <a:buSzPts val="1100"/>
              <a:buChar char="•"/>
              <a:defRPr sz="1100">
                <a:solidFill>
                  <a:schemeClr val="lt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5042" name="Google Shape;5042;p543"/>
          <p:cNvSpPr txBox="1">
            <a:spLocks noGrp="1"/>
          </p:cNvSpPr>
          <p:nvPr>
            <p:ph type="body" idx="9"/>
          </p:nvPr>
        </p:nvSpPr>
        <p:spPr>
          <a:xfrm>
            <a:off x="5560893" y="2421713"/>
            <a:ext cx="16119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5043" name="Google Shape;5043;p543"/>
          <p:cNvSpPr txBox="1">
            <a:spLocks noGrp="1"/>
          </p:cNvSpPr>
          <p:nvPr>
            <p:ph type="body" idx="13"/>
          </p:nvPr>
        </p:nvSpPr>
        <p:spPr>
          <a:xfrm>
            <a:off x="7328829" y="2421713"/>
            <a:ext cx="1611900" cy="373800"/>
          </a:xfrm>
          <a:prstGeom prst="rect">
            <a:avLst/>
          </a:prstGeom>
          <a:noFill/>
          <a:ln>
            <a:noFill/>
          </a:ln>
        </p:spPr>
        <p:txBody>
          <a:bodyPr spcFirstLastPara="1" wrap="square" lIns="0" tIns="0" rIns="0" bIns="0" anchor="b" anchorCtr="0">
            <a:noAutofit/>
          </a:bodyPr>
          <a:lstStyle>
            <a:lvl1pPr marL="457200" lvl="0" indent="-228600" algn="ctr" rtl="0">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spcBef>
                <a:spcPts val="200"/>
              </a:spcBef>
              <a:spcAft>
                <a:spcPts val="0"/>
              </a:spcAft>
              <a:buClr>
                <a:schemeClr val="lt1"/>
              </a:buClr>
              <a:buSzPts val="1500"/>
              <a:buChar char="•"/>
              <a:defRPr sz="1500">
                <a:solidFill>
                  <a:schemeClr val="lt1"/>
                </a:solidFill>
              </a:defRPr>
            </a:lvl2pPr>
            <a:lvl3pPr marL="1371600" lvl="2" indent="-317500" algn="l" rtl="0">
              <a:spcBef>
                <a:spcPts val="500"/>
              </a:spcBef>
              <a:spcAft>
                <a:spcPts val="0"/>
              </a:spcAft>
              <a:buClr>
                <a:schemeClr val="lt1"/>
              </a:buClr>
              <a:buSzPts val="1400"/>
              <a:buChar char="•"/>
              <a:defRPr sz="1400">
                <a:solidFill>
                  <a:schemeClr val="lt1"/>
                </a:solidFill>
              </a:defRPr>
            </a:lvl3pPr>
            <a:lvl4pPr marL="1828800" lvl="3" indent="-304800" algn="l" rtl="0">
              <a:spcBef>
                <a:spcPts val="500"/>
              </a:spcBef>
              <a:spcAft>
                <a:spcPts val="0"/>
              </a:spcAft>
              <a:buClr>
                <a:schemeClr val="lt1"/>
              </a:buClr>
              <a:buSzPts val="1200"/>
              <a:buChar char="•"/>
              <a:defRPr sz="1200">
                <a:solidFill>
                  <a:schemeClr val="lt1"/>
                </a:solidFill>
              </a:defRPr>
            </a:lvl4pPr>
            <a:lvl5pPr marL="2286000" lvl="4" indent="-228600" algn="l" rtl="0">
              <a:spcBef>
                <a:spcPts val="500"/>
              </a:spcBef>
              <a:spcAft>
                <a:spcPts val="0"/>
              </a:spcAft>
              <a:buSzPts val="1100"/>
              <a:buNone/>
              <a:defRPr sz="1200">
                <a:solidFill>
                  <a:schemeClr val="lt1"/>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5044" name="Google Shape;5044;p543"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5045" name="Google Shape;5045;p543"/>
          <p:cNvSpPr txBox="1">
            <a:spLocks noGrp="1"/>
          </p:cNvSpPr>
          <p:nvPr>
            <p:ph type="title"/>
          </p:nvPr>
        </p:nvSpPr>
        <p:spPr>
          <a:xfrm>
            <a:off x="428740" y="47625"/>
            <a:ext cx="82863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5046" name="Google Shape;5046;p543" descr="Footer 3.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7761215" y="4326571"/>
            <a:ext cx="1390083" cy="823575"/>
          </a:xfrm>
          <a:prstGeom prst="rect">
            <a:avLst/>
          </a:prstGeom>
          <a:noFill/>
          <a:ln>
            <a:noFill/>
          </a:ln>
        </p:spPr>
      </p:pic>
      <p:pic>
        <p:nvPicPr>
          <p:cNvPr id="5047" name="Google Shape;5047;p543"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flipH="1">
            <a:off x="8600085" y="4521974"/>
            <a:ext cx="380295" cy="418137"/>
          </a:xfrm>
          <a:prstGeom prst="rect">
            <a:avLst/>
          </a:prstGeom>
          <a:noFill/>
          <a:ln>
            <a:noFill/>
          </a:ln>
        </p:spPr>
      </p:pic>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matchingName="L3 - Customer Story Layout">
  <p:cSld name=" Customer Story Layout">
    <p:spTree>
      <p:nvGrpSpPr>
        <p:cNvPr id="1" name="Shape 5048"/>
        <p:cNvGrpSpPr/>
        <p:nvPr/>
      </p:nvGrpSpPr>
      <p:grpSpPr>
        <a:xfrm>
          <a:off x="0" y="0"/>
          <a:ext cx="0" cy="0"/>
          <a:chOff x="0" y="0"/>
          <a:chExt cx="0" cy="0"/>
        </a:xfrm>
      </p:grpSpPr>
      <p:sp>
        <p:nvSpPr>
          <p:cNvPr id="5049" name="Google Shape;5049;p544"/>
          <p:cNvSpPr/>
          <p:nvPr/>
        </p:nvSpPr>
        <p:spPr>
          <a:xfrm rot="5399799">
            <a:off x="-1250381" y="1251036"/>
            <a:ext cx="5131500" cy="2635500"/>
          </a:xfrm>
          <a:prstGeom prst="round2SameRect">
            <a:avLst>
              <a:gd name="adj1" fmla="val 6325"/>
              <a:gd name="adj2" fmla="val 0"/>
            </a:avLst>
          </a:prstGeom>
          <a:solidFill>
            <a:srgbClr val="FFFFFF"/>
          </a:solidFill>
          <a:ln>
            <a:noFill/>
          </a:ln>
          <a:effectLst>
            <a:outerShdw blurRad="304800" dist="114300" dir="3600000" algn="tl" rotWithShape="0">
              <a:srgbClr val="000000">
                <a:alpha val="16470"/>
              </a:srgbClr>
            </a:outerShdw>
          </a:effectLst>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5050" name="Google Shape;5050;p544"/>
          <p:cNvSpPr/>
          <p:nvPr/>
        </p:nvSpPr>
        <p:spPr>
          <a:xfrm>
            <a:off x="-1" y="5009532"/>
            <a:ext cx="2505708" cy="133974"/>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rgbClr val="003366"/>
              </a:buClr>
              <a:buSzPts val="1300"/>
              <a:buFont typeface="Salesforce Sans"/>
              <a:buNone/>
            </a:pPr>
            <a:endParaRPr sz="1300">
              <a:solidFill>
                <a:schemeClr val="dk1"/>
              </a:solidFill>
              <a:latin typeface="Salesforce Sans"/>
              <a:ea typeface="Salesforce Sans"/>
              <a:cs typeface="Salesforce Sans"/>
              <a:sym typeface="Salesforce Sans"/>
            </a:endParaRPr>
          </a:p>
        </p:txBody>
      </p:sp>
      <p:pic>
        <p:nvPicPr>
          <p:cNvPr id="5051" name="Google Shape;5051;p544"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35318" y="4432407"/>
            <a:ext cx="559947" cy="392044"/>
          </a:xfrm>
          <a:prstGeom prst="rect">
            <a:avLst/>
          </a:prstGeom>
          <a:noFill/>
          <a:ln>
            <a:noFill/>
          </a:ln>
        </p:spPr>
      </p:pic>
      <p:sp>
        <p:nvSpPr>
          <p:cNvPr id="5052" name="Google Shape;5052;p544"/>
          <p:cNvSpPr txBox="1">
            <a:spLocks noGrp="1"/>
          </p:cNvSpPr>
          <p:nvPr>
            <p:ph type="title"/>
          </p:nvPr>
        </p:nvSpPr>
        <p:spPr>
          <a:xfrm>
            <a:off x="2903754" y="367221"/>
            <a:ext cx="58116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1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053" name="Google Shape;5053;p544"/>
          <p:cNvSpPr txBox="1">
            <a:spLocks noGrp="1"/>
          </p:cNvSpPr>
          <p:nvPr>
            <p:ph type="ftr" idx="11"/>
          </p:nvPr>
        </p:nvSpPr>
        <p:spPr>
          <a:xfrm>
            <a:off x="7059402" y="4912148"/>
            <a:ext cx="1657200" cy="1605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100"/>
              <a:buNone/>
              <a:defRPr>
                <a:solidFill>
                  <a:schemeClr val="dk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054" name="Google Shape;5054;p544"/>
          <p:cNvSpPr txBox="1">
            <a:spLocks noGrp="1"/>
          </p:cNvSpPr>
          <p:nvPr>
            <p:ph type="body" idx="1"/>
          </p:nvPr>
        </p:nvSpPr>
        <p:spPr>
          <a:xfrm>
            <a:off x="2903753" y="1277772"/>
            <a:ext cx="5811600" cy="252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200"/>
              <a:buNone/>
              <a:defRPr sz="1200">
                <a:solidFill>
                  <a:schemeClr val="dk1"/>
                </a:solidFill>
              </a:defRPr>
            </a:lvl1pPr>
            <a:lvl2pPr marL="914400" lvl="1" indent="-298450" algn="l" rtl="0">
              <a:spcBef>
                <a:spcPts val="1000"/>
              </a:spcBef>
              <a:spcAft>
                <a:spcPts val="0"/>
              </a:spcAft>
              <a:buSzPts val="1100"/>
              <a:buChar char="•"/>
              <a:defRPr sz="1100">
                <a:solidFill>
                  <a:schemeClr val="dk1"/>
                </a:solidFill>
              </a:defRPr>
            </a:lvl2pPr>
            <a:lvl3pPr marL="1371600" lvl="2" indent="-292100" algn="l" rtl="0">
              <a:spcBef>
                <a:spcPts val="500"/>
              </a:spcBef>
              <a:spcAft>
                <a:spcPts val="0"/>
              </a:spcAft>
              <a:buSzPts val="1000"/>
              <a:buChar char="•"/>
              <a:defRPr sz="1000">
                <a:solidFill>
                  <a:schemeClr val="dk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5055" name="Google Shape;5055;p544"/>
          <p:cNvSpPr>
            <a:spLocks noGrp="1"/>
          </p:cNvSpPr>
          <p:nvPr>
            <p:ph type="pic" idx="2"/>
          </p:nvPr>
        </p:nvSpPr>
        <p:spPr>
          <a:xfrm>
            <a:off x="248328" y="2534263"/>
            <a:ext cx="2133900" cy="1247100"/>
          </a:xfrm>
          <a:prstGeom prst="rect">
            <a:avLst/>
          </a:prstGeom>
          <a:noFill/>
          <a:ln>
            <a:noFill/>
          </a:ln>
        </p:spPr>
        <p:txBody>
          <a:bodyPr spcFirstLastPara="1" wrap="square" lIns="0" tIns="0" rIns="0" bIns="0" anchor="ctr" anchorCtr="0">
            <a:noAutofit/>
          </a:bodyPr>
          <a:lstStyle>
            <a:lvl1pPr marR="0" lvl="0" algn="ctr" rtl="0">
              <a:spcBef>
                <a:spcPts val="800"/>
              </a:spcBef>
              <a:spcAft>
                <a:spcPts val="0"/>
              </a:spcAft>
              <a:buClr>
                <a:srgbClr val="7F7F7F"/>
              </a:buClr>
              <a:buSzPts val="900"/>
              <a:buFont typeface="Arial"/>
              <a:buNone/>
              <a:defRPr sz="900" b="0" i="0" u="none" strike="noStrike" cap="none">
                <a:solidFill>
                  <a:schemeClr val="accent2"/>
                </a:solidFill>
                <a:latin typeface="Salesforce Sans"/>
                <a:ea typeface="Salesforce Sans"/>
                <a:cs typeface="Salesforce Sans"/>
                <a:sym typeface="Salesforce Sans"/>
              </a:defRPr>
            </a:lvl1pPr>
            <a:lvl2pPr marR="0" lvl="1" algn="l" rtl="0">
              <a:spcBef>
                <a:spcPts val="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R="0" lvl="2" algn="l" rtl="0">
              <a:spcBef>
                <a:spcPts val="5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R="0" lvl="3"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R="0" lvl="4" algn="l" rtl="0">
              <a:spcBef>
                <a:spcPts val="500"/>
              </a:spcBef>
              <a:spcAft>
                <a:spcPts val="0"/>
              </a:spcAft>
              <a:buSzPts val="1100"/>
              <a:buNone/>
              <a:defRPr sz="1500" b="0" i="0" u="none" strike="noStrike" cap="none">
                <a:solidFill>
                  <a:schemeClr val="accent2"/>
                </a:solidFill>
                <a:latin typeface="Salesforce Sans"/>
                <a:ea typeface="Salesforce Sans"/>
                <a:cs typeface="Salesforce Sans"/>
                <a:sym typeface="Salesforce Sans"/>
              </a:defRPr>
            </a:lvl5pPr>
            <a:lvl6pPr marR="0" lvl="5" algn="l" rtl="0">
              <a:spcBef>
                <a:spcPts val="5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6pPr>
            <a:lvl7pPr marR="0" lvl="6"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7pPr>
            <a:lvl8pPr marR="0" lvl="7"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8pPr>
            <a:lvl9pPr marR="0" lvl="8"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9pPr>
          </a:lstStyle>
          <a:p>
            <a:endParaRPr/>
          </a:p>
        </p:txBody>
      </p:sp>
      <p:cxnSp>
        <p:nvCxnSpPr>
          <p:cNvPr id="5056" name="Google Shape;5056;p544"/>
          <p:cNvCxnSpPr/>
          <p:nvPr/>
        </p:nvCxnSpPr>
        <p:spPr>
          <a:xfrm rot="10800000">
            <a:off x="1315277" y="3783075"/>
            <a:ext cx="0" cy="558000"/>
          </a:xfrm>
          <a:prstGeom prst="straightConnector1">
            <a:avLst/>
          </a:prstGeom>
          <a:noFill/>
          <a:ln w="9525" cap="flat" cmpd="sng">
            <a:solidFill>
              <a:srgbClr val="BCBABD"/>
            </a:solidFill>
            <a:prstDash val="solid"/>
            <a:round/>
            <a:headEnd type="none" w="sm" len="sm"/>
            <a:tailEnd type="none" w="sm" len="sm"/>
          </a:ln>
        </p:spPr>
      </p:cxnSp>
      <p:pic>
        <p:nvPicPr>
          <p:cNvPr id="5057" name="Google Shape;5057;p544" descr="Image"/>
          <p:cNvPicPr preferRelativeResize="0"/>
          <p:nvPr/>
        </p:nvPicPr>
        <p:blipFill rotWithShape="1">
          <a:blip r:embed="rId3" cstate="email">
            <a:alphaModFix amt="75000"/>
            <a:extLst>
              <a:ext uri="{28A0092B-C50C-407E-A947-70E740481C1C}">
                <a14:useLocalDpi xmlns:a14="http://schemas.microsoft.com/office/drawing/2010/main"/>
              </a:ext>
            </a:extLst>
          </a:blip>
          <a:srcRect/>
          <a:stretch/>
        </p:blipFill>
        <p:spPr>
          <a:xfrm>
            <a:off x="2037543" y="4854021"/>
            <a:ext cx="596268" cy="294408"/>
          </a:xfrm>
          <a:custGeom>
            <a:avLst/>
            <a:gdLst/>
            <a:ahLst/>
            <a:cxnLst/>
            <a:rect l="l" t="t" r="r" b="b"/>
            <a:pathLst>
              <a:path w="21600" h="21600" extrusionOk="0">
                <a:moveTo>
                  <a:pt x="21600" y="0"/>
                </a:moveTo>
                <a:lnTo>
                  <a:pt x="0" y="2"/>
                </a:lnTo>
                <a:lnTo>
                  <a:pt x="0" y="21600"/>
                </a:lnTo>
                <a:lnTo>
                  <a:pt x="17079" y="21598"/>
                </a:lnTo>
                <a:cubicBezTo>
                  <a:pt x="19307" y="21598"/>
                  <a:pt x="21170" y="18187"/>
                  <a:pt x="21600" y="13652"/>
                </a:cubicBezTo>
                <a:lnTo>
                  <a:pt x="21600" y="0"/>
                </a:lnTo>
                <a:close/>
              </a:path>
            </a:pathLst>
          </a:custGeom>
          <a:noFill/>
          <a:ln>
            <a:noFill/>
          </a:ln>
        </p:spPr>
      </p:pic>
      <p:pic>
        <p:nvPicPr>
          <p:cNvPr id="5058" name="Google Shape;5058;p544" descr="Image"/>
          <p:cNvPicPr preferRelativeResize="0"/>
          <p:nvPr/>
        </p:nvPicPr>
        <p:blipFill rotWithShape="1">
          <a:blip r:embed="rId4" cstate="email">
            <a:alphaModFix amt="75000"/>
            <a:extLst>
              <a:ext uri="{28A0092B-C50C-407E-A947-70E740481C1C}">
                <a14:useLocalDpi xmlns:a14="http://schemas.microsoft.com/office/drawing/2010/main"/>
              </a:ext>
            </a:extLst>
          </a:blip>
          <a:srcRect/>
          <a:stretch/>
        </p:blipFill>
        <p:spPr>
          <a:xfrm flipH="1">
            <a:off x="0" y="4847121"/>
            <a:ext cx="584587" cy="296379"/>
          </a:xfrm>
          <a:prstGeom prst="rect">
            <a:avLst/>
          </a:prstGeom>
          <a:noFill/>
          <a:ln>
            <a:noFill/>
          </a:ln>
        </p:spPr>
      </p:pic>
      <p:sp>
        <p:nvSpPr>
          <p:cNvPr id="5059" name="Google Shape;5059;p544"/>
          <p:cNvSpPr>
            <a:spLocks noGrp="1"/>
          </p:cNvSpPr>
          <p:nvPr>
            <p:ph type="pic" idx="3"/>
          </p:nvPr>
        </p:nvSpPr>
        <p:spPr>
          <a:xfrm>
            <a:off x="138420" y="135938"/>
            <a:ext cx="2353800" cy="197970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1 - Graphic Footer - A 3">
  <p:cSld name="Graphic Footer - A_4">
    <p:spTree>
      <p:nvGrpSpPr>
        <p:cNvPr id="1" name="Shape 248"/>
        <p:cNvGrpSpPr/>
        <p:nvPr/>
      </p:nvGrpSpPr>
      <p:grpSpPr>
        <a:xfrm>
          <a:off x="0" y="0"/>
          <a:ext cx="0" cy="0"/>
          <a:chOff x="0" y="0"/>
          <a:chExt cx="0" cy="0"/>
        </a:xfrm>
      </p:grpSpPr>
      <p:sp>
        <p:nvSpPr>
          <p:cNvPr id="249" name="Google Shape;249;p35"/>
          <p:cNvSpPr/>
          <p:nvPr/>
        </p:nvSpPr>
        <p:spPr>
          <a:xfrm>
            <a:off x="-1" y="4654726"/>
            <a:ext cx="9141930" cy="488754"/>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3366"/>
              </a:buClr>
              <a:buSzPts val="1300"/>
              <a:buFont typeface="Salesforce Sans"/>
              <a:buNone/>
            </a:pPr>
            <a:endParaRPr sz="1300" b="0" i="0" u="none" strike="noStrike" cap="none">
              <a:solidFill>
                <a:schemeClr val="dk1"/>
              </a:solidFill>
              <a:latin typeface="Salesforce Sans"/>
              <a:ea typeface="Salesforce Sans"/>
              <a:cs typeface="Salesforce Sans"/>
              <a:sym typeface="Salesforce Sans"/>
            </a:endParaRPr>
          </a:p>
        </p:txBody>
      </p:sp>
      <p:sp>
        <p:nvSpPr>
          <p:cNvPr id="250" name="Google Shape;250;p35"/>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51" name="Google Shape;251;p35"/>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252" name="Google Shape;252;p35"/>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253" name="Google Shape;253;p35"/>
          <p:cNvSpPr txBox="1">
            <a:spLocks noGrp="1"/>
          </p:cNvSpPr>
          <p:nvPr>
            <p:ph type="ftr" idx="11"/>
          </p:nvPr>
        </p:nvSpPr>
        <p:spPr>
          <a:xfrm>
            <a:off x="428740" y="4912148"/>
            <a:ext cx="4132200" cy="1605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254" name="Google Shape;254;p35"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255" name="Google Shape;255;p35"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839282" y="4217100"/>
            <a:ext cx="1304377" cy="933060"/>
          </a:xfrm>
          <a:prstGeom prst="rect">
            <a:avLst/>
          </a:prstGeom>
          <a:noFill/>
          <a:ln>
            <a:noFill/>
          </a:ln>
        </p:spPr>
      </p:pic>
      <p:pic>
        <p:nvPicPr>
          <p:cNvPr id="256" name="Google Shape;256;p35" descr="Google Shape;978;p6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306515" y="4801220"/>
            <a:ext cx="452544" cy="222719"/>
          </a:xfrm>
          <a:prstGeom prst="rect">
            <a:avLst/>
          </a:prstGeom>
          <a:noFill/>
          <a:ln>
            <a:noFill/>
          </a:ln>
        </p:spPr>
      </p:pic>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matchingName="N1 - Thank You - A 1">
  <p:cSld name="Thank You - A_1">
    <p:bg>
      <p:bgPr>
        <a:solidFill>
          <a:srgbClr val="90D0FE"/>
        </a:solidFill>
        <a:effectLst/>
      </p:bgPr>
    </p:bg>
    <p:spTree>
      <p:nvGrpSpPr>
        <p:cNvPr id="1" name="Shape 5060"/>
        <p:cNvGrpSpPr/>
        <p:nvPr/>
      </p:nvGrpSpPr>
      <p:grpSpPr>
        <a:xfrm>
          <a:off x="0" y="0"/>
          <a:ext cx="0" cy="0"/>
          <a:chOff x="0" y="0"/>
          <a:chExt cx="0" cy="0"/>
        </a:xfrm>
      </p:grpSpPr>
      <p:pic>
        <p:nvPicPr>
          <p:cNvPr id="5061" name="Google Shape;5061;p54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47287"/>
            <a:ext cx="9220992" cy="5247525"/>
          </a:xfrm>
          <a:prstGeom prst="rect">
            <a:avLst/>
          </a:prstGeom>
          <a:noFill/>
          <a:ln>
            <a:noFill/>
          </a:ln>
        </p:spPr>
      </p:pic>
      <p:pic>
        <p:nvPicPr>
          <p:cNvPr id="5062" name="Google Shape;5062;p54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389597" y="2221650"/>
            <a:ext cx="4375404" cy="688721"/>
          </a:xfrm>
          <a:prstGeom prst="rect">
            <a:avLst/>
          </a:prstGeom>
          <a:noFill/>
          <a:ln>
            <a:noFill/>
          </a:ln>
        </p:spPr>
      </p:pic>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matchingName="O1 - Guide Placement - 1">
  <p:cSld name="Guide Placement - 1">
    <p:spTree>
      <p:nvGrpSpPr>
        <p:cNvPr id="1" name="Shape 5063"/>
        <p:cNvGrpSpPr/>
        <p:nvPr/>
      </p:nvGrpSpPr>
      <p:grpSpPr>
        <a:xfrm>
          <a:off x="0" y="0"/>
          <a:ext cx="0" cy="0"/>
          <a:chOff x="0" y="0"/>
          <a:chExt cx="0" cy="0"/>
        </a:xfrm>
      </p:grpSpPr>
      <p:sp>
        <p:nvSpPr>
          <p:cNvPr id="5064" name="Google Shape;5064;p546"/>
          <p:cNvSpPr txBox="1"/>
          <p:nvPr/>
        </p:nvSpPr>
        <p:spPr>
          <a:xfrm>
            <a:off x="5336914" y="1992350"/>
            <a:ext cx="1590600" cy="2414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accent2"/>
                </a:solidFill>
                <a:latin typeface="Salesforce Sans"/>
                <a:ea typeface="Salesforce Sans"/>
                <a:cs typeface="Salesforce Sans"/>
                <a:sym typeface="Salesforce Sans"/>
              </a:rPr>
              <a:t>First level text is set at twenty-point Salesforce Sans and does not have a bullet</a:t>
            </a:r>
            <a:endParaRPr sz="1100"/>
          </a:p>
          <a:p>
            <a:pPr marL="139700" marR="0" lvl="1" indent="-139700" algn="l" rtl="0">
              <a:spcBef>
                <a:spcPts val="200"/>
              </a:spcBef>
              <a:spcAft>
                <a:spcPts val="0"/>
              </a:spcAft>
              <a:buClr>
                <a:schemeClr val="accent2"/>
              </a:buClr>
              <a:buSzPts val="1400"/>
              <a:buFont typeface="Arial"/>
              <a:buChar char="•"/>
            </a:pPr>
            <a:r>
              <a:rPr lang="en" sz="1400" b="0" i="0" u="none" strike="noStrike" cap="none">
                <a:solidFill>
                  <a:schemeClr val="accent2"/>
                </a:solidFill>
                <a:latin typeface="Salesforce Sans"/>
                <a:ea typeface="Salesforce Sans"/>
                <a:cs typeface="Salesforce Sans"/>
                <a:sym typeface="Salesforce Sans"/>
              </a:rPr>
              <a:t>Second level is eighteen-point Salesforce Sans</a:t>
            </a:r>
            <a:endParaRPr sz="1100"/>
          </a:p>
          <a:p>
            <a:pPr marL="0" marR="0" lvl="0" indent="0" algn="l" rtl="0">
              <a:spcBef>
                <a:spcPts val="700"/>
              </a:spcBef>
              <a:spcAft>
                <a:spcPts val="0"/>
              </a:spcAft>
              <a:buNone/>
            </a:pPr>
            <a:endParaRPr sz="1500">
              <a:solidFill>
                <a:schemeClr val="accent2"/>
              </a:solidFill>
              <a:latin typeface="Salesforce Sans"/>
              <a:ea typeface="Salesforce Sans"/>
              <a:cs typeface="Salesforce Sans"/>
              <a:sym typeface="Salesforce Sans"/>
            </a:endParaRPr>
          </a:p>
        </p:txBody>
      </p:sp>
      <p:sp>
        <p:nvSpPr>
          <p:cNvPr id="5065" name="Google Shape;5065;p546"/>
          <p:cNvSpPr/>
          <p:nvPr/>
        </p:nvSpPr>
        <p:spPr>
          <a:xfrm>
            <a:off x="402105" y="1345069"/>
            <a:ext cx="3271800" cy="3481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1">
                <a:solidFill>
                  <a:schemeClr val="accent2"/>
                </a:solidFill>
                <a:latin typeface="Salesforce Sans"/>
                <a:ea typeface="Salesforce Sans"/>
                <a:cs typeface="Salesforce Sans"/>
                <a:sym typeface="Salesforce Sans"/>
              </a:rPr>
              <a:t>What are Drawing Guides?  </a:t>
            </a:r>
            <a:endParaRPr sz="1100"/>
          </a:p>
          <a:p>
            <a:pPr marL="0" marR="0" lvl="0" indent="0" algn="l" rtl="0">
              <a:spcBef>
                <a:spcPts val="600"/>
              </a:spcBef>
              <a:spcAft>
                <a:spcPts val="0"/>
              </a:spcAft>
              <a:buNone/>
            </a:pPr>
            <a:r>
              <a:rPr lang="en" sz="1000">
                <a:solidFill>
                  <a:schemeClr val="accent2"/>
                </a:solidFill>
                <a:latin typeface="Salesforce Sans"/>
                <a:ea typeface="Salesforce Sans"/>
                <a:cs typeface="Salesforce Sans"/>
                <a:sym typeface="Salesforce Sans"/>
              </a:rPr>
              <a:t>Lines that that appear on all pages in the same spot, yet don’t show up when you print or view deck in show mode.  </a:t>
            </a:r>
            <a:br>
              <a:rPr lang="en" sz="1000">
                <a:solidFill>
                  <a:schemeClr val="accent2"/>
                </a:solidFill>
                <a:latin typeface="Salesforce Sans"/>
                <a:ea typeface="Salesforce Sans"/>
                <a:cs typeface="Salesforce Sans"/>
                <a:sym typeface="Salesforce Sans"/>
              </a:rPr>
            </a:br>
            <a:endParaRPr sz="1000">
              <a:solidFill>
                <a:schemeClr val="accent2"/>
              </a:solidFill>
              <a:latin typeface="Salesforce Sans"/>
              <a:ea typeface="Salesforce Sans"/>
              <a:cs typeface="Salesforce Sans"/>
              <a:sym typeface="Salesforce Sans"/>
            </a:endParaRPr>
          </a:p>
          <a:p>
            <a:pPr marL="0" marR="0" lvl="0" indent="0" algn="l" rtl="0">
              <a:spcBef>
                <a:spcPts val="600"/>
              </a:spcBef>
              <a:spcAft>
                <a:spcPts val="0"/>
              </a:spcAft>
              <a:buNone/>
            </a:pPr>
            <a:r>
              <a:rPr lang="en" sz="1000">
                <a:solidFill>
                  <a:schemeClr val="accent2"/>
                </a:solidFill>
                <a:latin typeface="Salesforce Sans"/>
                <a:ea typeface="Salesforce Sans"/>
                <a:cs typeface="Salesforce Sans"/>
                <a:sym typeface="Salesforce Sans"/>
              </a:rPr>
              <a:t>Think of them as internal margins for the proper alignment and consistent placement of content. Object will snap to them and they are also perfect for cropping an image to. </a:t>
            </a:r>
            <a:endParaRPr sz="1100"/>
          </a:p>
          <a:p>
            <a:pPr marL="0" marR="0" lvl="0" indent="0" algn="l" rtl="0">
              <a:spcBef>
                <a:spcPts val="600"/>
              </a:spcBef>
              <a:spcAft>
                <a:spcPts val="0"/>
              </a:spcAft>
              <a:buNone/>
            </a:pPr>
            <a:r>
              <a:rPr lang="en" sz="1000">
                <a:solidFill>
                  <a:schemeClr val="accent2"/>
                </a:solidFill>
                <a:latin typeface="Salesforce Sans"/>
                <a:ea typeface="Salesforce Sans"/>
                <a:cs typeface="Salesforce Sans"/>
                <a:sym typeface="Salesforce Sans"/>
              </a:rPr>
              <a:t>This template has pre-made guides that delineate where your workspace is.  </a:t>
            </a:r>
            <a:br>
              <a:rPr lang="en" sz="1000" b="1">
                <a:solidFill>
                  <a:schemeClr val="accent2"/>
                </a:solidFill>
                <a:latin typeface="Salesforce Sans"/>
                <a:ea typeface="Salesforce Sans"/>
                <a:cs typeface="Salesforce Sans"/>
                <a:sym typeface="Salesforce Sans"/>
              </a:rPr>
            </a:br>
            <a:br>
              <a:rPr lang="en" sz="1000" b="1">
                <a:solidFill>
                  <a:schemeClr val="accent2"/>
                </a:solidFill>
                <a:latin typeface="Salesforce Sans"/>
                <a:ea typeface="Salesforce Sans"/>
                <a:cs typeface="Salesforce Sans"/>
                <a:sym typeface="Salesforce Sans"/>
              </a:rPr>
            </a:br>
            <a:r>
              <a:rPr lang="en" sz="1000" b="1">
                <a:solidFill>
                  <a:schemeClr val="accent2"/>
                </a:solidFill>
                <a:latin typeface="Salesforce Sans"/>
                <a:ea typeface="Salesforce Sans"/>
                <a:cs typeface="Salesforce Sans"/>
                <a:sym typeface="Salesforce Sans"/>
              </a:rPr>
              <a:t>How to Turn Guides On and Off</a:t>
            </a:r>
            <a:endParaRPr sz="1100"/>
          </a:p>
          <a:p>
            <a:pPr marL="0" marR="0" lvl="0" indent="0" algn="l" rtl="0">
              <a:spcBef>
                <a:spcPts val="600"/>
              </a:spcBef>
              <a:spcAft>
                <a:spcPts val="0"/>
              </a:spcAft>
              <a:buNone/>
            </a:pPr>
            <a:r>
              <a:rPr lang="en" sz="1000" b="1">
                <a:solidFill>
                  <a:schemeClr val="accent2"/>
                </a:solidFill>
                <a:latin typeface="Salesforce Sans"/>
                <a:ea typeface="Salesforce Sans"/>
                <a:cs typeface="Salesforce Sans"/>
                <a:sym typeface="Salesforce Sans"/>
              </a:rPr>
              <a:t>Windows: </a:t>
            </a:r>
            <a:r>
              <a:rPr lang="en" sz="1000">
                <a:solidFill>
                  <a:schemeClr val="accent2"/>
                </a:solidFill>
                <a:latin typeface="Salesforce Sans"/>
                <a:ea typeface="Salesforce Sans"/>
                <a:cs typeface="Salesforce Sans"/>
                <a:sym typeface="Salesforce Sans"/>
              </a:rPr>
              <a:t>ALT + F9 or Right click in blue area off workspace &gt;Grids and Guides&gt;Display Drawing Guides on Screen</a:t>
            </a:r>
            <a:endParaRPr sz="1100"/>
          </a:p>
          <a:p>
            <a:pPr marL="0" marR="0" lvl="0" indent="0" algn="l" rtl="0">
              <a:spcBef>
                <a:spcPts val="600"/>
              </a:spcBef>
              <a:spcAft>
                <a:spcPts val="0"/>
              </a:spcAft>
              <a:buNone/>
            </a:pPr>
            <a:r>
              <a:rPr lang="en" sz="1000" b="1">
                <a:solidFill>
                  <a:schemeClr val="accent2"/>
                </a:solidFill>
                <a:latin typeface="Salesforce Sans"/>
                <a:ea typeface="Salesforce Sans"/>
                <a:cs typeface="Salesforce Sans"/>
                <a:sym typeface="Salesforce Sans"/>
              </a:rPr>
              <a:t>Mac 2011: </a:t>
            </a:r>
            <a:r>
              <a:rPr lang="en" sz="1000">
                <a:solidFill>
                  <a:schemeClr val="accent2"/>
                </a:solidFill>
                <a:latin typeface="Salesforce Sans"/>
                <a:ea typeface="Salesforce Sans"/>
                <a:cs typeface="Salesforce Sans"/>
                <a:sym typeface="Salesforce Sans"/>
              </a:rPr>
              <a:t>Control + Option + Command + G or </a:t>
            </a:r>
            <a:br>
              <a:rPr lang="en" sz="1000">
                <a:solidFill>
                  <a:schemeClr val="accent2"/>
                </a:solidFill>
                <a:latin typeface="Salesforce Sans"/>
                <a:ea typeface="Salesforce Sans"/>
                <a:cs typeface="Salesforce Sans"/>
                <a:sym typeface="Salesforce Sans"/>
              </a:rPr>
            </a:br>
            <a:r>
              <a:rPr lang="en" sz="1000">
                <a:solidFill>
                  <a:schemeClr val="accent2"/>
                </a:solidFill>
                <a:latin typeface="Salesforce Sans"/>
                <a:ea typeface="Salesforce Sans"/>
                <a:cs typeface="Salesforce Sans"/>
                <a:sym typeface="Salesforce Sans"/>
              </a:rPr>
              <a:t>View&gt;Guides&gt;Static Guides</a:t>
            </a:r>
            <a:endParaRPr sz="1100"/>
          </a:p>
          <a:p>
            <a:pPr marL="0" marR="0" lvl="0" indent="0" algn="l" rtl="0">
              <a:spcBef>
                <a:spcPts val="600"/>
              </a:spcBef>
              <a:spcAft>
                <a:spcPts val="0"/>
              </a:spcAft>
              <a:buNone/>
            </a:pPr>
            <a:r>
              <a:rPr lang="en" sz="1000" b="1">
                <a:solidFill>
                  <a:schemeClr val="accent2"/>
                </a:solidFill>
                <a:latin typeface="Salesforce Sans"/>
                <a:ea typeface="Salesforce Sans"/>
                <a:cs typeface="Salesforce Sans"/>
                <a:sym typeface="Salesforce Sans"/>
              </a:rPr>
              <a:t>MAC 2008:   </a:t>
            </a:r>
            <a:r>
              <a:rPr lang="en" sz="1000">
                <a:solidFill>
                  <a:schemeClr val="accent2"/>
                </a:solidFill>
                <a:latin typeface="Salesforce Sans"/>
                <a:ea typeface="Salesforce Sans"/>
                <a:cs typeface="Salesforce Sans"/>
                <a:sym typeface="Salesforce Sans"/>
              </a:rPr>
              <a:t>Command + G or View&gt;Guides&gt;Static Guides</a:t>
            </a:r>
            <a:endParaRPr sz="1000">
              <a:solidFill>
                <a:schemeClr val="accent2"/>
              </a:solidFill>
              <a:latin typeface="Salesforce Sans"/>
              <a:ea typeface="Salesforce Sans"/>
              <a:cs typeface="Salesforce Sans"/>
              <a:sym typeface="Salesforce Sans"/>
            </a:endParaRPr>
          </a:p>
          <a:p>
            <a:pPr marL="0" marR="0" lvl="0" indent="0" algn="l" rtl="0">
              <a:spcBef>
                <a:spcPts val="600"/>
              </a:spcBef>
              <a:spcAft>
                <a:spcPts val="0"/>
              </a:spcAft>
              <a:buNone/>
            </a:pPr>
            <a:endParaRPr sz="1000">
              <a:solidFill>
                <a:schemeClr val="accent2"/>
              </a:solidFill>
              <a:latin typeface="Salesforce Sans"/>
              <a:ea typeface="Salesforce Sans"/>
              <a:cs typeface="Salesforce Sans"/>
              <a:sym typeface="Salesforce Sans"/>
            </a:endParaRPr>
          </a:p>
        </p:txBody>
      </p:sp>
      <p:sp>
        <p:nvSpPr>
          <p:cNvPr id="5066" name="Google Shape;5066;p546"/>
          <p:cNvSpPr/>
          <p:nvPr/>
        </p:nvSpPr>
        <p:spPr>
          <a:xfrm rot="8100000" flipH="1">
            <a:off x="7120711" y="1384623"/>
            <a:ext cx="105217" cy="107763"/>
          </a:xfrm>
          <a:prstGeom prst="rightArrow">
            <a:avLst>
              <a:gd name="adj1" fmla="val 50000"/>
              <a:gd name="adj2" fmla="val 50000"/>
            </a:avLst>
          </a:prstGeom>
          <a:solidFill>
            <a:schemeClr val="accent4"/>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2700">
              <a:solidFill>
                <a:schemeClr val="accent2"/>
              </a:solidFill>
              <a:latin typeface="Salesforce Sans"/>
              <a:ea typeface="Salesforce Sans"/>
              <a:cs typeface="Salesforce Sans"/>
              <a:sym typeface="Salesforce Sans"/>
            </a:endParaRPr>
          </a:p>
        </p:txBody>
      </p:sp>
      <p:sp>
        <p:nvSpPr>
          <p:cNvPr id="5067" name="Google Shape;5067;p546"/>
          <p:cNvSpPr/>
          <p:nvPr/>
        </p:nvSpPr>
        <p:spPr>
          <a:xfrm rot="8100000" flipH="1">
            <a:off x="5173193" y="2079945"/>
            <a:ext cx="105217" cy="107763"/>
          </a:xfrm>
          <a:prstGeom prst="rightArrow">
            <a:avLst>
              <a:gd name="adj1" fmla="val 50000"/>
              <a:gd name="adj2" fmla="val 50000"/>
            </a:avLst>
          </a:prstGeom>
          <a:solidFill>
            <a:schemeClr val="accent4"/>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2700">
              <a:solidFill>
                <a:schemeClr val="accent2"/>
              </a:solidFill>
              <a:latin typeface="Salesforce Sans"/>
              <a:ea typeface="Salesforce Sans"/>
              <a:cs typeface="Salesforce Sans"/>
              <a:sym typeface="Salesforce Sans"/>
            </a:endParaRPr>
          </a:p>
        </p:txBody>
      </p:sp>
      <p:sp>
        <p:nvSpPr>
          <p:cNvPr id="5068" name="Google Shape;5068;p546"/>
          <p:cNvSpPr/>
          <p:nvPr/>
        </p:nvSpPr>
        <p:spPr>
          <a:xfrm>
            <a:off x="5592682" y="1341380"/>
            <a:ext cx="1713900" cy="392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1">
                <a:solidFill>
                  <a:schemeClr val="dk1"/>
                </a:solidFill>
                <a:latin typeface="Salesforce Sans"/>
                <a:ea typeface="Salesforce Sans"/>
                <a:cs typeface="Salesforce Sans"/>
                <a:sym typeface="Salesforce Sans"/>
              </a:rPr>
              <a:t>Guide for Body Text on Slides with Full Content</a:t>
            </a:r>
            <a:endParaRPr sz="1000">
              <a:solidFill>
                <a:schemeClr val="dk1"/>
              </a:solidFill>
              <a:latin typeface="Salesforce Sans"/>
              <a:ea typeface="Salesforce Sans"/>
              <a:cs typeface="Salesforce Sans"/>
              <a:sym typeface="Salesforce Sans"/>
            </a:endParaRPr>
          </a:p>
        </p:txBody>
      </p:sp>
      <p:grpSp>
        <p:nvGrpSpPr>
          <p:cNvPr id="5069" name="Google Shape;5069;p546"/>
          <p:cNvGrpSpPr/>
          <p:nvPr/>
        </p:nvGrpSpPr>
        <p:grpSpPr>
          <a:xfrm>
            <a:off x="0" y="-1191"/>
            <a:ext cx="9143964" cy="5144691"/>
            <a:chOff x="0" y="-1588"/>
            <a:chExt cx="12188702" cy="6859588"/>
          </a:xfrm>
        </p:grpSpPr>
        <p:grpSp>
          <p:nvGrpSpPr>
            <p:cNvPr id="5070" name="Google Shape;5070;p546"/>
            <p:cNvGrpSpPr/>
            <p:nvPr/>
          </p:nvGrpSpPr>
          <p:grpSpPr>
            <a:xfrm>
              <a:off x="1" y="1824646"/>
              <a:ext cx="12188700" cy="928193"/>
              <a:chOff x="2" y="1824646"/>
              <a:chExt cx="12188700" cy="928193"/>
            </a:xfrm>
          </p:grpSpPr>
          <p:cxnSp>
            <p:nvCxnSpPr>
              <p:cNvPr id="5071" name="Google Shape;5071;p546"/>
              <p:cNvCxnSpPr/>
              <p:nvPr/>
            </p:nvCxnSpPr>
            <p:spPr>
              <a:xfrm rot="10800000">
                <a:off x="6094352" y="-4269704"/>
                <a:ext cx="0" cy="12188700"/>
              </a:xfrm>
              <a:prstGeom prst="straightConnector1">
                <a:avLst/>
              </a:prstGeom>
              <a:noFill/>
              <a:ln w="19050" cap="flat" cmpd="sng">
                <a:solidFill>
                  <a:schemeClr val="accent3"/>
                </a:solidFill>
                <a:prstDash val="solid"/>
                <a:round/>
                <a:headEnd type="none" w="sm" len="sm"/>
                <a:tailEnd type="none" w="sm" len="sm"/>
              </a:ln>
            </p:spPr>
          </p:cxnSp>
          <p:cxnSp>
            <p:nvCxnSpPr>
              <p:cNvPr id="5072" name="Google Shape;5072;p546"/>
              <p:cNvCxnSpPr/>
              <p:nvPr/>
            </p:nvCxnSpPr>
            <p:spPr>
              <a:xfrm rot="10800000">
                <a:off x="6094352" y="-3341512"/>
                <a:ext cx="0" cy="12188700"/>
              </a:xfrm>
              <a:prstGeom prst="straightConnector1">
                <a:avLst/>
              </a:prstGeom>
              <a:noFill/>
              <a:ln w="19050" cap="flat" cmpd="sng">
                <a:solidFill>
                  <a:schemeClr val="accent3"/>
                </a:solidFill>
                <a:prstDash val="solid"/>
                <a:round/>
                <a:headEnd type="none" w="sm" len="sm"/>
                <a:tailEnd type="none" w="sm" len="sm"/>
              </a:ln>
            </p:spPr>
          </p:cxnSp>
        </p:grpSp>
        <p:grpSp>
          <p:nvGrpSpPr>
            <p:cNvPr id="5073" name="Google Shape;5073;p546"/>
            <p:cNvGrpSpPr/>
            <p:nvPr/>
          </p:nvGrpSpPr>
          <p:grpSpPr>
            <a:xfrm>
              <a:off x="-1" y="-1588"/>
              <a:ext cx="12188701" cy="6859588"/>
              <a:chOff x="1" y="-1588"/>
              <a:chExt cx="12188701" cy="6859588"/>
            </a:xfrm>
          </p:grpSpPr>
          <p:cxnSp>
            <p:nvCxnSpPr>
              <p:cNvPr id="5074" name="Google Shape;5074;p546"/>
              <p:cNvCxnSpPr/>
              <p:nvPr/>
            </p:nvCxnSpPr>
            <p:spPr>
              <a:xfrm rot="10800000">
                <a:off x="6094351" y="-5574527"/>
                <a:ext cx="0" cy="12188700"/>
              </a:xfrm>
              <a:prstGeom prst="straightConnector1">
                <a:avLst/>
              </a:prstGeom>
              <a:noFill/>
              <a:ln w="19050" cap="flat" cmpd="sng">
                <a:solidFill>
                  <a:schemeClr val="accent3"/>
                </a:solidFill>
                <a:prstDash val="solid"/>
                <a:round/>
                <a:headEnd type="none" w="sm" len="sm"/>
                <a:tailEnd type="none" w="sm" len="sm"/>
              </a:ln>
            </p:spPr>
          </p:cxnSp>
          <p:cxnSp>
            <p:nvCxnSpPr>
              <p:cNvPr id="5075" name="Google Shape;5075;p546"/>
              <p:cNvCxnSpPr/>
              <p:nvPr/>
            </p:nvCxnSpPr>
            <p:spPr>
              <a:xfrm>
                <a:off x="581026" y="0"/>
                <a:ext cx="0" cy="6858000"/>
              </a:xfrm>
              <a:prstGeom prst="straightConnector1">
                <a:avLst/>
              </a:prstGeom>
              <a:noFill/>
              <a:ln w="19050" cap="flat" cmpd="sng">
                <a:solidFill>
                  <a:schemeClr val="accent3"/>
                </a:solidFill>
                <a:prstDash val="solid"/>
                <a:round/>
                <a:headEnd type="none" w="sm" len="sm"/>
                <a:tailEnd type="none" w="sm" len="sm"/>
              </a:ln>
            </p:spPr>
          </p:cxnSp>
          <p:cxnSp>
            <p:nvCxnSpPr>
              <p:cNvPr id="5076" name="Google Shape;5076;p546"/>
              <p:cNvCxnSpPr/>
              <p:nvPr/>
            </p:nvCxnSpPr>
            <p:spPr>
              <a:xfrm>
                <a:off x="11618914" y="-1588"/>
                <a:ext cx="0" cy="6858000"/>
              </a:xfrm>
              <a:prstGeom prst="straightConnector1">
                <a:avLst/>
              </a:prstGeom>
              <a:noFill/>
              <a:ln w="19050" cap="flat" cmpd="sng">
                <a:solidFill>
                  <a:schemeClr val="accent3"/>
                </a:solidFill>
                <a:prstDash val="solid"/>
                <a:round/>
                <a:headEnd type="none" w="sm" len="sm"/>
                <a:tailEnd type="none" w="sm" len="sm"/>
              </a:ln>
            </p:spPr>
          </p:cxnSp>
          <p:cxnSp>
            <p:nvCxnSpPr>
              <p:cNvPr id="5077" name="Google Shape;5077;p546"/>
              <p:cNvCxnSpPr/>
              <p:nvPr/>
            </p:nvCxnSpPr>
            <p:spPr>
              <a:xfrm rot="10800000">
                <a:off x="6094352" y="244968"/>
                <a:ext cx="0" cy="12188700"/>
              </a:xfrm>
              <a:prstGeom prst="straightConnector1">
                <a:avLst/>
              </a:prstGeom>
              <a:noFill/>
              <a:ln w="9525" cap="flat" cmpd="sng">
                <a:solidFill>
                  <a:schemeClr val="accent3"/>
                </a:solidFill>
                <a:prstDash val="solid"/>
                <a:round/>
                <a:headEnd type="none" w="sm" len="sm"/>
                <a:tailEnd type="none" w="sm" len="sm"/>
              </a:ln>
            </p:spPr>
          </p:cxnSp>
        </p:grpSp>
      </p:grpSp>
      <p:sp>
        <p:nvSpPr>
          <p:cNvPr id="5078" name="Google Shape;5078;p546"/>
          <p:cNvSpPr/>
          <p:nvPr/>
        </p:nvSpPr>
        <p:spPr>
          <a:xfrm>
            <a:off x="416386" y="389544"/>
            <a:ext cx="56103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400" b="1">
                <a:solidFill>
                  <a:schemeClr val="accent1"/>
                </a:solidFill>
                <a:latin typeface="Salesforce Sans"/>
                <a:ea typeface="Salesforce Sans"/>
                <a:cs typeface="Salesforce Sans"/>
                <a:sym typeface="Salesforce Sans"/>
              </a:rPr>
              <a:t>Built-in Drawing Guide Placement</a:t>
            </a:r>
            <a:endParaRPr sz="1100"/>
          </a:p>
        </p:txBody>
      </p:sp>
      <p:sp>
        <p:nvSpPr>
          <p:cNvPr id="5079" name="Google Shape;5079;p546"/>
          <p:cNvSpPr/>
          <p:nvPr/>
        </p:nvSpPr>
        <p:spPr>
          <a:xfrm>
            <a:off x="3687411" y="2069462"/>
            <a:ext cx="1710900" cy="392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1">
                <a:solidFill>
                  <a:schemeClr val="dk1"/>
                </a:solidFill>
                <a:latin typeface="Salesforce Sans"/>
                <a:ea typeface="Salesforce Sans"/>
                <a:cs typeface="Salesforce Sans"/>
                <a:sym typeface="Salesforce Sans"/>
              </a:rPr>
              <a:t>Guide for Body Text on Slides with Split Content</a:t>
            </a:r>
            <a:endParaRPr sz="1000">
              <a:solidFill>
                <a:schemeClr val="dk1"/>
              </a:solidFill>
              <a:latin typeface="Salesforce Sans"/>
              <a:ea typeface="Salesforce Sans"/>
              <a:cs typeface="Salesforce Sans"/>
              <a:sym typeface="Salesforce Sans"/>
            </a:endParaRPr>
          </a:p>
        </p:txBody>
      </p:sp>
      <p:sp>
        <p:nvSpPr>
          <p:cNvPr id="5080" name="Google Shape;5080;p546"/>
          <p:cNvSpPr txBox="1"/>
          <p:nvPr/>
        </p:nvSpPr>
        <p:spPr>
          <a:xfrm>
            <a:off x="7302811" y="1294766"/>
            <a:ext cx="1449900" cy="2852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accent2"/>
                </a:solidFill>
                <a:latin typeface="Salesforce Sans"/>
                <a:ea typeface="Salesforce Sans"/>
                <a:cs typeface="Salesforce Sans"/>
                <a:sym typeface="Salesforce Sans"/>
              </a:rPr>
              <a:t>First level text is set at twenty-point Salesforce Sans and does not have a bullet</a:t>
            </a:r>
            <a:endParaRPr sz="1100"/>
          </a:p>
          <a:p>
            <a:pPr marL="139700" marR="0" lvl="1" indent="-139700" algn="l" rtl="0">
              <a:spcBef>
                <a:spcPts val="200"/>
              </a:spcBef>
              <a:spcAft>
                <a:spcPts val="0"/>
              </a:spcAft>
              <a:buClr>
                <a:schemeClr val="accent2"/>
              </a:buClr>
              <a:buSzPts val="1400"/>
              <a:buFont typeface="Arial"/>
              <a:buChar char="•"/>
            </a:pPr>
            <a:r>
              <a:rPr lang="en" sz="1400" b="0" i="0" u="none" strike="noStrike" cap="none">
                <a:solidFill>
                  <a:schemeClr val="accent2"/>
                </a:solidFill>
                <a:latin typeface="Salesforce Sans"/>
                <a:ea typeface="Salesforce Sans"/>
                <a:cs typeface="Salesforce Sans"/>
                <a:sym typeface="Salesforce Sans"/>
              </a:rPr>
              <a:t>Second level is eighteen-point Salesforce Sans</a:t>
            </a:r>
            <a:endParaRPr sz="1100"/>
          </a:p>
          <a:p>
            <a:pPr marL="0" marR="0" lvl="0" indent="0" algn="l" rtl="0">
              <a:spcBef>
                <a:spcPts val="700"/>
              </a:spcBef>
              <a:spcAft>
                <a:spcPts val="0"/>
              </a:spcAft>
              <a:buNone/>
            </a:pPr>
            <a:endParaRPr sz="1500">
              <a:solidFill>
                <a:schemeClr val="accent2"/>
              </a:solidFill>
              <a:latin typeface="Salesforce Sans"/>
              <a:ea typeface="Salesforce Sans"/>
              <a:cs typeface="Salesforce Sans"/>
              <a:sym typeface="Salesforce Sans"/>
            </a:endParaRPr>
          </a:p>
        </p:txBody>
      </p:sp>
      <p:cxnSp>
        <p:nvCxnSpPr>
          <p:cNvPr id="5081" name="Google Shape;5081;p546"/>
          <p:cNvCxnSpPr/>
          <p:nvPr/>
        </p:nvCxnSpPr>
        <p:spPr>
          <a:xfrm rot="10800000">
            <a:off x="4572001" y="-3463451"/>
            <a:ext cx="0" cy="9144000"/>
          </a:xfrm>
          <a:prstGeom prst="straightConnector1">
            <a:avLst/>
          </a:prstGeom>
          <a:noFill/>
          <a:ln w="19050" cap="flat" cmpd="sng">
            <a:solidFill>
              <a:srgbClr val="8A033E"/>
            </a:solidFill>
            <a:prstDash val="solid"/>
            <a:round/>
            <a:headEnd type="none" w="sm" len="sm"/>
            <a:tailEnd type="none" w="sm" len="sm"/>
          </a:ln>
        </p:spPr>
      </p:cxnSp>
      <p:sp>
        <p:nvSpPr>
          <p:cNvPr id="5082" name="Google Shape;5082;p546"/>
          <p:cNvSpPr/>
          <p:nvPr/>
        </p:nvSpPr>
        <p:spPr>
          <a:xfrm>
            <a:off x="6489299" y="642473"/>
            <a:ext cx="2187300" cy="392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1">
                <a:solidFill>
                  <a:srgbClr val="0B5CAB"/>
                </a:solidFill>
                <a:latin typeface="Salesforce Sans"/>
                <a:ea typeface="Salesforce Sans"/>
                <a:cs typeface="Salesforce Sans"/>
                <a:sym typeface="Salesforce Sans"/>
              </a:rPr>
              <a:t>Guide for Body Text on Slides with Full Content and No Subtitle</a:t>
            </a:r>
            <a:endParaRPr sz="1000">
              <a:solidFill>
                <a:srgbClr val="0B5CAB"/>
              </a:solidFill>
              <a:latin typeface="Salesforce Sans"/>
              <a:ea typeface="Salesforce Sans"/>
              <a:cs typeface="Salesforce Sans"/>
              <a:sym typeface="Salesforce Sans"/>
            </a:endParaRPr>
          </a:p>
        </p:txBody>
      </p:sp>
      <p:sp>
        <p:nvSpPr>
          <p:cNvPr id="5083" name="Google Shape;5083;p546"/>
          <p:cNvSpPr/>
          <p:nvPr/>
        </p:nvSpPr>
        <p:spPr>
          <a:xfrm rot="2700000">
            <a:off x="8548586" y="986732"/>
            <a:ext cx="105217" cy="107763"/>
          </a:xfrm>
          <a:prstGeom prst="rightArrow">
            <a:avLst>
              <a:gd name="adj1" fmla="val 50000"/>
              <a:gd name="adj2" fmla="val 50000"/>
            </a:avLst>
          </a:prstGeom>
          <a:solidFill>
            <a:srgbClr val="481A54"/>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2700">
              <a:solidFill>
                <a:srgbClr val="59575C"/>
              </a:solidFill>
              <a:latin typeface="Salesforce Sans"/>
              <a:ea typeface="Salesforce Sans"/>
              <a:cs typeface="Salesforce Sans"/>
              <a:sym typeface="Salesforce Sans"/>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matchingName="Title Slide_ A">
  <p:cSld name="Title Slide_ A">
    <p:bg>
      <p:bgPr>
        <a:solidFill>
          <a:srgbClr val="F4F4F4"/>
        </a:solidFill>
        <a:effectLst/>
      </p:bgPr>
    </p:bg>
    <p:spTree>
      <p:nvGrpSpPr>
        <p:cNvPr id="1" name="Shape 5089"/>
        <p:cNvGrpSpPr/>
        <p:nvPr/>
      </p:nvGrpSpPr>
      <p:grpSpPr>
        <a:xfrm>
          <a:off x="0" y="0"/>
          <a:ext cx="0" cy="0"/>
          <a:chOff x="0" y="0"/>
          <a:chExt cx="0" cy="0"/>
        </a:xfrm>
      </p:grpSpPr>
      <p:pic>
        <p:nvPicPr>
          <p:cNvPr id="5090" name="Google Shape;5090;p54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670"/>
            <a:ext cx="9136856" cy="5139481"/>
          </a:xfrm>
          <a:prstGeom prst="rect">
            <a:avLst/>
          </a:prstGeom>
          <a:noFill/>
          <a:ln>
            <a:noFill/>
          </a:ln>
        </p:spPr>
      </p:pic>
      <p:pic>
        <p:nvPicPr>
          <p:cNvPr id="5091" name="Google Shape;5091;p54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670"/>
            <a:ext cx="9136856" cy="5139481"/>
          </a:xfrm>
          <a:prstGeom prst="rect">
            <a:avLst/>
          </a:prstGeom>
          <a:noFill/>
          <a:ln>
            <a:noFill/>
          </a:ln>
        </p:spPr>
      </p:pic>
      <p:sp>
        <p:nvSpPr>
          <p:cNvPr id="5092" name="Google Shape;5092;p548"/>
          <p:cNvSpPr txBox="1">
            <a:spLocks noGrp="1"/>
          </p:cNvSpPr>
          <p:nvPr>
            <p:ph type="ctrTitle"/>
          </p:nvPr>
        </p:nvSpPr>
        <p:spPr>
          <a:xfrm>
            <a:off x="425570" y="1547352"/>
            <a:ext cx="50622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093" name="Google Shape;5093;p548"/>
          <p:cNvSpPr txBox="1">
            <a:spLocks noGrp="1"/>
          </p:cNvSpPr>
          <p:nvPr>
            <p:ph type="subTitle" idx="1"/>
          </p:nvPr>
        </p:nvSpPr>
        <p:spPr>
          <a:xfrm>
            <a:off x="433655" y="2547772"/>
            <a:ext cx="50541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A9ABD"/>
                </a:solidFill>
              </a:defRPr>
            </a:lvl2pPr>
            <a:lvl3pPr lvl="2" algn="ctr" rtl="0">
              <a:spcBef>
                <a:spcPts val="500"/>
              </a:spcBef>
              <a:spcAft>
                <a:spcPts val="0"/>
              </a:spcAft>
              <a:buSzPts val="1200"/>
              <a:buNone/>
              <a:defRPr>
                <a:solidFill>
                  <a:srgbClr val="8A9ABD"/>
                </a:solidFill>
              </a:defRPr>
            </a:lvl3pPr>
            <a:lvl4pPr lvl="3" algn="ctr" rtl="0">
              <a:spcBef>
                <a:spcPts val="500"/>
              </a:spcBef>
              <a:spcAft>
                <a:spcPts val="0"/>
              </a:spcAft>
              <a:buSzPts val="1100"/>
              <a:buNone/>
              <a:defRPr>
                <a:solidFill>
                  <a:srgbClr val="8A9ABD"/>
                </a:solidFill>
              </a:defRPr>
            </a:lvl4pPr>
            <a:lvl5pPr lvl="4" algn="ctr" rtl="0">
              <a:spcBef>
                <a:spcPts val="500"/>
              </a:spcBef>
              <a:spcAft>
                <a:spcPts val="0"/>
              </a:spcAft>
              <a:buSzPts val="1500"/>
              <a:buNone/>
              <a:defRPr>
                <a:solidFill>
                  <a:srgbClr val="8A9ABD"/>
                </a:solidFill>
              </a:defRPr>
            </a:lvl5pPr>
            <a:lvl6pPr lvl="5" algn="ctr" rtl="0">
              <a:spcBef>
                <a:spcPts val="500"/>
              </a:spcBef>
              <a:spcAft>
                <a:spcPts val="0"/>
              </a:spcAft>
              <a:buClr>
                <a:srgbClr val="8A9ABD"/>
              </a:buClr>
              <a:buSzPts val="1500"/>
              <a:buNone/>
              <a:defRPr>
                <a:solidFill>
                  <a:srgbClr val="8A9ABD"/>
                </a:solidFill>
              </a:defRPr>
            </a:lvl6pPr>
            <a:lvl7pPr lvl="6" algn="ctr" rtl="0">
              <a:spcBef>
                <a:spcPts val="300"/>
              </a:spcBef>
              <a:spcAft>
                <a:spcPts val="0"/>
              </a:spcAft>
              <a:buClr>
                <a:srgbClr val="8A9ABD"/>
              </a:buClr>
              <a:buSzPts val="1500"/>
              <a:buNone/>
              <a:defRPr>
                <a:solidFill>
                  <a:srgbClr val="8A9ABD"/>
                </a:solidFill>
              </a:defRPr>
            </a:lvl7pPr>
            <a:lvl8pPr lvl="7" algn="ctr" rtl="0">
              <a:spcBef>
                <a:spcPts val="300"/>
              </a:spcBef>
              <a:spcAft>
                <a:spcPts val="0"/>
              </a:spcAft>
              <a:buClr>
                <a:srgbClr val="8A9ABD"/>
              </a:buClr>
              <a:buSzPts val="1500"/>
              <a:buNone/>
              <a:defRPr>
                <a:solidFill>
                  <a:srgbClr val="8A9ABD"/>
                </a:solidFill>
              </a:defRPr>
            </a:lvl8pPr>
            <a:lvl9pPr lvl="8" algn="ctr" rtl="0">
              <a:spcBef>
                <a:spcPts val="300"/>
              </a:spcBef>
              <a:spcAft>
                <a:spcPts val="0"/>
              </a:spcAft>
              <a:buClr>
                <a:srgbClr val="8A9ABD"/>
              </a:buClr>
              <a:buSzPts val="1500"/>
              <a:buNone/>
              <a:defRPr>
                <a:solidFill>
                  <a:srgbClr val="8A9ABD"/>
                </a:solidFill>
              </a:defRPr>
            </a:lvl9pPr>
          </a:lstStyle>
          <a:p>
            <a:endParaRPr/>
          </a:p>
        </p:txBody>
      </p:sp>
      <p:sp>
        <p:nvSpPr>
          <p:cNvPr id="5094" name="Google Shape;5094;p548"/>
          <p:cNvSpPr txBox="1">
            <a:spLocks noGrp="1"/>
          </p:cNvSpPr>
          <p:nvPr>
            <p:ph type="body" idx="2"/>
          </p:nvPr>
        </p:nvSpPr>
        <p:spPr>
          <a:xfrm>
            <a:off x="433655" y="3766639"/>
            <a:ext cx="48366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5095" name="Google Shape;5095;p548"/>
          <p:cNvSpPr txBox="1">
            <a:spLocks noGrp="1"/>
          </p:cNvSpPr>
          <p:nvPr>
            <p:ph type="body" idx="3"/>
          </p:nvPr>
        </p:nvSpPr>
        <p:spPr>
          <a:xfrm>
            <a:off x="433655" y="3563213"/>
            <a:ext cx="4836600" cy="1857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400"/>
              <a:buNone/>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pic>
        <p:nvPicPr>
          <p:cNvPr id="5096" name="Google Shape;5096;p548"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75915" y="327752"/>
            <a:ext cx="1011677" cy="708302"/>
          </a:xfrm>
          <a:prstGeom prst="rect">
            <a:avLst/>
          </a:prstGeom>
          <a:noFill/>
          <a:ln>
            <a:noFill/>
          </a:ln>
        </p:spPr>
      </p:pic>
    </p:spTree>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matchingName=" Customer Story Layout">
  <p:cSld name=" Customer Story Layout">
    <p:spTree>
      <p:nvGrpSpPr>
        <p:cNvPr id="1" name="Shape 5097"/>
        <p:cNvGrpSpPr/>
        <p:nvPr/>
      </p:nvGrpSpPr>
      <p:grpSpPr>
        <a:xfrm>
          <a:off x="0" y="0"/>
          <a:ext cx="0" cy="0"/>
          <a:chOff x="0" y="0"/>
          <a:chExt cx="0" cy="0"/>
        </a:xfrm>
      </p:grpSpPr>
      <p:sp>
        <p:nvSpPr>
          <p:cNvPr id="5098" name="Google Shape;5098;p549"/>
          <p:cNvSpPr txBox="1">
            <a:spLocks noGrp="1"/>
          </p:cNvSpPr>
          <p:nvPr>
            <p:ph type="title"/>
          </p:nvPr>
        </p:nvSpPr>
        <p:spPr>
          <a:xfrm>
            <a:off x="2903754" y="367221"/>
            <a:ext cx="58116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1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099" name="Google Shape;5099;p549"/>
          <p:cNvSpPr/>
          <p:nvPr/>
        </p:nvSpPr>
        <p:spPr>
          <a:xfrm flipH="1">
            <a:off x="5" y="0"/>
            <a:ext cx="2642700" cy="5143500"/>
          </a:xfrm>
          <a:prstGeom prst="rect">
            <a:avLst/>
          </a:prstGeom>
          <a:solidFill>
            <a:schemeClr val="lt1"/>
          </a:solidFill>
          <a:ln>
            <a:noFill/>
          </a:ln>
          <a:effectLst>
            <a:outerShdw blurRad="139700" dist="8455" dir="5400000"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Salesforce Sans"/>
              <a:ea typeface="Salesforce Sans"/>
              <a:cs typeface="Salesforce Sans"/>
              <a:sym typeface="Salesforce Sans"/>
            </a:endParaRPr>
          </a:p>
        </p:txBody>
      </p:sp>
      <p:pic>
        <p:nvPicPr>
          <p:cNvPr id="5100" name="Google Shape;5100;p549"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41297" y="4434970"/>
            <a:ext cx="559674" cy="391837"/>
          </a:xfrm>
          <a:prstGeom prst="rect">
            <a:avLst/>
          </a:prstGeom>
          <a:noFill/>
          <a:ln>
            <a:noFill/>
          </a:ln>
        </p:spPr>
      </p:pic>
      <p:cxnSp>
        <p:nvCxnSpPr>
          <p:cNvPr id="5101" name="Google Shape;5101;p549"/>
          <p:cNvCxnSpPr/>
          <p:nvPr/>
        </p:nvCxnSpPr>
        <p:spPr>
          <a:xfrm rot="10800000">
            <a:off x="1321265" y="3783075"/>
            <a:ext cx="0" cy="558000"/>
          </a:xfrm>
          <a:prstGeom prst="straightConnector1">
            <a:avLst/>
          </a:prstGeom>
          <a:noFill/>
          <a:ln w="9525" cap="flat" cmpd="sng">
            <a:solidFill>
              <a:srgbClr val="BCBABD"/>
            </a:solidFill>
            <a:prstDash val="solid"/>
            <a:round/>
            <a:headEnd type="none" w="sm" len="sm"/>
            <a:tailEnd type="none" w="sm" len="sm"/>
          </a:ln>
        </p:spPr>
      </p:cxnSp>
      <p:sp>
        <p:nvSpPr>
          <p:cNvPr id="5102" name="Google Shape;5102;p549"/>
          <p:cNvSpPr txBox="1">
            <a:spLocks noGrp="1"/>
          </p:cNvSpPr>
          <p:nvPr>
            <p:ph type="ftr" idx="11"/>
          </p:nvPr>
        </p:nvSpPr>
        <p:spPr>
          <a:xfrm>
            <a:off x="7359285" y="4912148"/>
            <a:ext cx="1657200" cy="1605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100"/>
              <a:buNone/>
              <a:defRPr>
                <a:solidFill>
                  <a:schemeClr val="lt2"/>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103" name="Google Shape;5103;p549"/>
          <p:cNvSpPr txBox="1">
            <a:spLocks noGrp="1"/>
          </p:cNvSpPr>
          <p:nvPr>
            <p:ph type="body" idx="1"/>
          </p:nvPr>
        </p:nvSpPr>
        <p:spPr>
          <a:xfrm>
            <a:off x="2903753" y="1277772"/>
            <a:ext cx="5811600" cy="2525400"/>
          </a:xfrm>
          <a:prstGeom prst="rect">
            <a:avLst/>
          </a:prstGeom>
          <a:noFill/>
          <a:ln>
            <a:noFill/>
          </a:ln>
        </p:spPr>
        <p:txBody>
          <a:bodyPr spcFirstLastPara="1" wrap="square" lIns="0" tIns="0" rIns="0" bIns="0" anchor="t" anchorCtr="0">
            <a:noAutofit/>
          </a:bodyPr>
          <a:lstStyle>
            <a:lvl1pPr marL="457200" lvl="0" indent="-228600" algn="l" rtl="0">
              <a:spcBef>
                <a:spcPts val="800"/>
              </a:spcBef>
              <a:spcAft>
                <a:spcPts val="0"/>
              </a:spcAft>
              <a:buSzPts val="1200"/>
              <a:buNone/>
              <a:defRPr sz="1200"/>
            </a:lvl1pPr>
            <a:lvl2pPr marL="914400" lvl="1" indent="-298450" algn="l" rtl="0">
              <a:spcBef>
                <a:spcPts val="200"/>
              </a:spcBef>
              <a:spcAft>
                <a:spcPts val="0"/>
              </a:spcAft>
              <a:buSzPts val="1100"/>
              <a:buChar char="•"/>
              <a:defRPr sz="1100"/>
            </a:lvl2pPr>
            <a:lvl3pPr marL="1371600" lvl="2" indent="-292100" algn="l" rtl="0">
              <a:spcBef>
                <a:spcPts val="500"/>
              </a:spcBef>
              <a:spcAft>
                <a:spcPts val="0"/>
              </a:spcAft>
              <a:buSzPts val="1000"/>
              <a:buChar char="•"/>
              <a:defRPr sz="1000">
                <a:solidFill>
                  <a:schemeClr val="dk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pic>
        <p:nvPicPr>
          <p:cNvPr id="5104" name="Google Shape;5104;p54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136991" y="128314"/>
            <a:ext cx="2368722" cy="1979627"/>
          </a:xfrm>
          <a:prstGeom prst="rect">
            <a:avLst/>
          </a:prstGeom>
          <a:noFill/>
          <a:ln>
            <a:noFill/>
          </a:ln>
        </p:spPr>
      </p:pic>
      <p:sp>
        <p:nvSpPr>
          <p:cNvPr id="5105" name="Google Shape;5105;p549"/>
          <p:cNvSpPr>
            <a:spLocks noGrp="1"/>
          </p:cNvSpPr>
          <p:nvPr>
            <p:ph type="pic" idx="2"/>
          </p:nvPr>
        </p:nvSpPr>
        <p:spPr>
          <a:xfrm>
            <a:off x="136992" y="133693"/>
            <a:ext cx="2368800" cy="1979700"/>
          </a:xfrm>
          <a:prstGeom prst="rect">
            <a:avLst/>
          </a:prstGeom>
          <a:solidFill>
            <a:schemeClr val="lt2"/>
          </a:solidFill>
          <a:ln>
            <a:noFill/>
          </a:ln>
        </p:spPr>
        <p:txBody>
          <a:bodyPr spcFirstLastPara="1" wrap="square" lIns="342950" tIns="0" rIns="342950" bIns="0" anchor="ctr" anchorCtr="0">
            <a:noAutofit/>
          </a:bodyPr>
          <a:lstStyle>
            <a:lvl1pPr marR="0" lvl="0" algn="ctr" rtl="0">
              <a:spcBef>
                <a:spcPts val="800"/>
              </a:spcBef>
              <a:spcAft>
                <a:spcPts val="0"/>
              </a:spcAft>
              <a:buClr>
                <a:srgbClr val="7F7F7F"/>
              </a:buClr>
              <a:buSzPts val="1100"/>
              <a:buFont typeface="Arial"/>
              <a:buNone/>
              <a:defRPr sz="1100" b="0" i="0" u="none" strike="noStrike" cap="none">
                <a:solidFill>
                  <a:schemeClr val="lt1"/>
                </a:solidFill>
                <a:latin typeface="Salesforce Sans"/>
                <a:ea typeface="Salesforce Sans"/>
                <a:cs typeface="Salesforce Sans"/>
                <a:sym typeface="Salesforce Sans"/>
              </a:defRPr>
            </a:lvl1pPr>
            <a:lvl2pPr marR="0" lvl="1" algn="l" rtl="0">
              <a:spcBef>
                <a:spcPts val="2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R="0" lvl="2" algn="l" rtl="0">
              <a:spcBef>
                <a:spcPts val="500"/>
              </a:spcBef>
              <a:spcAft>
                <a:spcPts val="0"/>
              </a:spcAft>
              <a:buClr>
                <a:schemeClr val="l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R="0" lvl="3" algn="l" rtl="0">
              <a:spcBef>
                <a:spcPts val="500"/>
              </a:spcBef>
              <a:spcAft>
                <a:spcPts val="0"/>
              </a:spcAft>
              <a:buClr>
                <a:schemeClr val="l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R="0" lvl="4" algn="l" rtl="0">
              <a:spcBef>
                <a:spcPts val="500"/>
              </a:spcBef>
              <a:spcAft>
                <a:spcPts val="0"/>
              </a:spcAft>
              <a:buSzPts val="1100"/>
              <a:buNone/>
              <a:defRPr sz="1500" b="0" i="0" u="none" strike="noStrike" cap="none">
                <a:solidFill>
                  <a:schemeClr val="accent2"/>
                </a:solidFill>
                <a:latin typeface="Salesforce Sans"/>
                <a:ea typeface="Salesforce Sans"/>
                <a:cs typeface="Salesforce Sans"/>
                <a:sym typeface="Salesforce Sans"/>
              </a:defRPr>
            </a:lvl5pPr>
            <a:lvl6pPr marR="0" lvl="5" algn="l" rtl="0">
              <a:spcBef>
                <a:spcPts val="5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6pPr>
            <a:lvl7pPr marR="0" lvl="6"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7pPr>
            <a:lvl8pPr marR="0" lvl="7"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8pPr>
            <a:lvl9pPr marR="0" lvl="8"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9pPr>
          </a:lstStyle>
          <a:p>
            <a:endParaRPr/>
          </a:p>
        </p:txBody>
      </p:sp>
      <p:sp>
        <p:nvSpPr>
          <p:cNvPr id="5106" name="Google Shape;5106;p549"/>
          <p:cNvSpPr>
            <a:spLocks noGrp="1"/>
          </p:cNvSpPr>
          <p:nvPr>
            <p:ph type="pic" idx="3"/>
          </p:nvPr>
        </p:nvSpPr>
        <p:spPr>
          <a:xfrm>
            <a:off x="221984" y="2547773"/>
            <a:ext cx="2198700" cy="1272300"/>
          </a:xfrm>
          <a:prstGeom prst="rect">
            <a:avLst/>
          </a:prstGeom>
          <a:noFill/>
          <a:ln>
            <a:noFill/>
          </a:ln>
        </p:spPr>
        <p:txBody>
          <a:bodyPr spcFirstLastPara="1" wrap="square" lIns="0" tIns="0" rIns="0" bIns="0" anchor="ctr" anchorCtr="0">
            <a:noAutofit/>
          </a:bodyPr>
          <a:lstStyle>
            <a:lvl1pPr marR="0" lvl="0" algn="ctr" rtl="0">
              <a:spcBef>
                <a:spcPts val="800"/>
              </a:spcBef>
              <a:spcAft>
                <a:spcPts val="0"/>
              </a:spcAft>
              <a:buClr>
                <a:srgbClr val="7F7F7F"/>
              </a:buClr>
              <a:buSzPts val="900"/>
              <a:buFont typeface="Arial"/>
              <a:buNone/>
              <a:defRPr sz="900" b="0" i="0" u="none" strike="noStrike" cap="none">
                <a:solidFill>
                  <a:schemeClr val="accent2"/>
                </a:solidFill>
                <a:latin typeface="Salesforce Sans"/>
                <a:ea typeface="Salesforce Sans"/>
                <a:cs typeface="Salesforce Sans"/>
                <a:sym typeface="Salesforce Sans"/>
              </a:defRPr>
            </a:lvl1pPr>
            <a:lvl2pPr marR="0" lvl="1" algn="l" rtl="0">
              <a:spcBef>
                <a:spcPts val="2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R="0" lvl="2" algn="l" rtl="0">
              <a:spcBef>
                <a:spcPts val="500"/>
              </a:spcBef>
              <a:spcAft>
                <a:spcPts val="0"/>
              </a:spcAft>
              <a:buClr>
                <a:schemeClr val="l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R="0" lvl="3" algn="l" rtl="0">
              <a:spcBef>
                <a:spcPts val="500"/>
              </a:spcBef>
              <a:spcAft>
                <a:spcPts val="0"/>
              </a:spcAft>
              <a:buClr>
                <a:schemeClr val="l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R="0" lvl="4" algn="l" rtl="0">
              <a:spcBef>
                <a:spcPts val="500"/>
              </a:spcBef>
              <a:spcAft>
                <a:spcPts val="0"/>
              </a:spcAft>
              <a:buSzPts val="1100"/>
              <a:buNone/>
              <a:defRPr sz="1500" b="0" i="0" u="none" strike="noStrike" cap="none">
                <a:solidFill>
                  <a:schemeClr val="accent2"/>
                </a:solidFill>
                <a:latin typeface="Salesforce Sans"/>
                <a:ea typeface="Salesforce Sans"/>
                <a:cs typeface="Salesforce Sans"/>
                <a:sym typeface="Salesforce Sans"/>
              </a:defRPr>
            </a:lvl5pPr>
            <a:lvl6pPr marR="0" lvl="5" algn="l" rtl="0">
              <a:spcBef>
                <a:spcPts val="5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6pPr>
            <a:lvl7pPr marR="0" lvl="6"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7pPr>
            <a:lvl8pPr marR="0" lvl="7"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8pPr>
            <a:lvl9pPr marR="0" lvl="8"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9pPr>
          </a:lstStyle>
          <a:p>
            <a:endParaRPr/>
          </a:p>
        </p:txBody>
      </p:sp>
    </p:spTree>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matchingName="I -  Customer Story Layout">
  <p:cSld name=" Customer Story Layout_1">
    <p:bg>
      <p:bgPr>
        <a:solidFill>
          <a:srgbClr val="FFFFFF"/>
        </a:solidFill>
        <a:effectLst/>
      </p:bgPr>
    </p:bg>
    <p:spTree>
      <p:nvGrpSpPr>
        <p:cNvPr id="1" name="Shape 5107"/>
        <p:cNvGrpSpPr/>
        <p:nvPr/>
      </p:nvGrpSpPr>
      <p:grpSpPr>
        <a:xfrm>
          <a:off x="0" y="0"/>
          <a:ext cx="0" cy="0"/>
          <a:chOff x="0" y="0"/>
          <a:chExt cx="0" cy="0"/>
        </a:xfrm>
      </p:grpSpPr>
      <p:sp>
        <p:nvSpPr>
          <p:cNvPr id="5108" name="Google Shape;5108;p550"/>
          <p:cNvSpPr/>
          <p:nvPr/>
        </p:nvSpPr>
        <p:spPr>
          <a:xfrm>
            <a:off x="136992" y="190843"/>
            <a:ext cx="2368800" cy="1979700"/>
          </a:xfrm>
          <a:prstGeom prst="rect">
            <a:avLst/>
          </a:prstGeom>
          <a:solidFill>
            <a:srgbClr val="999999"/>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100">
                <a:solidFill>
                  <a:srgbClr val="FFFFFF"/>
                </a:solidFill>
                <a:latin typeface="Salesforce Sans"/>
                <a:ea typeface="Salesforce Sans"/>
                <a:cs typeface="Salesforce Sans"/>
                <a:sym typeface="Salesforce Sans"/>
              </a:rPr>
              <a:t>Google Slides does not have an image placeholder option.  Please place an image over this box manually or work in </a:t>
            </a:r>
            <a:endParaRPr sz="1100">
              <a:solidFill>
                <a:srgbClr val="FFFFFF"/>
              </a:solidFill>
              <a:latin typeface="Salesforce Sans"/>
              <a:ea typeface="Salesforce Sans"/>
              <a:cs typeface="Salesforce Sans"/>
              <a:sym typeface="Salesforce Sans"/>
            </a:endParaRPr>
          </a:p>
        </p:txBody>
      </p:sp>
      <p:sp>
        <p:nvSpPr>
          <p:cNvPr id="5109" name="Google Shape;5109;p550"/>
          <p:cNvSpPr txBox="1">
            <a:spLocks noGrp="1"/>
          </p:cNvSpPr>
          <p:nvPr>
            <p:ph type="title"/>
          </p:nvPr>
        </p:nvSpPr>
        <p:spPr>
          <a:xfrm>
            <a:off x="2903754" y="367221"/>
            <a:ext cx="58116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1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110" name="Google Shape;5110;p550"/>
          <p:cNvSpPr txBox="1">
            <a:spLocks noGrp="1"/>
          </p:cNvSpPr>
          <p:nvPr>
            <p:ph type="body" idx="1"/>
          </p:nvPr>
        </p:nvSpPr>
        <p:spPr>
          <a:xfrm>
            <a:off x="2903762" y="1277774"/>
            <a:ext cx="5811600" cy="1857300"/>
          </a:xfrm>
          <a:prstGeom prst="rect">
            <a:avLst/>
          </a:prstGeom>
          <a:noFill/>
          <a:ln>
            <a:noFill/>
          </a:ln>
        </p:spPr>
        <p:txBody>
          <a:bodyPr spcFirstLastPara="1" wrap="square" lIns="0" tIns="0" rIns="0" bIns="0" anchor="t" anchorCtr="0">
            <a:noAutofit/>
          </a:bodyPr>
          <a:lstStyle>
            <a:lvl1pPr marL="457200" lvl="0" indent="-228600" algn="l" rtl="0">
              <a:spcBef>
                <a:spcPts val="800"/>
              </a:spcBef>
              <a:spcAft>
                <a:spcPts val="0"/>
              </a:spcAft>
              <a:buSzPts val="1200"/>
              <a:buNone/>
              <a:defRPr sz="1200"/>
            </a:lvl1pPr>
            <a:lvl2pPr marL="914400" lvl="1" indent="-298450" algn="l" rtl="0">
              <a:spcBef>
                <a:spcPts val="200"/>
              </a:spcBef>
              <a:spcAft>
                <a:spcPts val="0"/>
              </a:spcAft>
              <a:buSzPts val="1100"/>
              <a:buChar char="•"/>
              <a:defRPr sz="1100"/>
            </a:lvl2pPr>
            <a:lvl3pPr marL="1371600" lvl="2" indent="-292100" algn="l" rtl="0">
              <a:spcBef>
                <a:spcPts val="500"/>
              </a:spcBef>
              <a:spcAft>
                <a:spcPts val="0"/>
              </a:spcAft>
              <a:buSzPts val="1000"/>
              <a:buChar char="•"/>
              <a:defRPr sz="1000">
                <a:solidFill>
                  <a:schemeClr val="dk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5111" name="Google Shape;5111;p550"/>
          <p:cNvSpPr>
            <a:spLocks noGrp="1"/>
          </p:cNvSpPr>
          <p:nvPr>
            <p:ph type="pic" idx="2"/>
          </p:nvPr>
        </p:nvSpPr>
        <p:spPr>
          <a:xfrm>
            <a:off x="136992" y="133693"/>
            <a:ext cx="2368800" cy="1979700"/>
          </a:xfrm>
          <a:prstGeom prst="rect">
            <a:avLst/>
          </a:prstGeom>
          <a:solidFill>
            <a:schemeClr val="lt2"/>
          </a:solidFill>
          <a:ln>
            <a:noFill/>
          </a:ln>
        </p:spPr>
        <p:txBody>
          <a:bodyPr spcFirstLastPara="1" wrap="square" lIns="342950" tIns="0" rIns="342950" bIns="0" anchor="ctr" anchorCtr="0">
            <a:noAutofit/>
          </a:bodyPr>
          <a:lstStyle>
            <a:lvl1pPr marR="0" lvl="0" algn="ctr" rtl="0">
              <a:spcBef>
                <a:spcPts val="800"/>
              </a:spcBef>
              <a:spcAft>
                <a:spcPts val="0"/>
              </a:spcAft>
              <a:buClr>
                <a:srgbClr val="7F7F7F"/>
              </a:buClr>
              <a:buSzPts val="1100"/>
              <a:buFont typeface="Arial"/>
              <a:buNone/>
              <a:defRPr sz="1100" b="0" i="0" u="none" strike="noStrike" cap="none">
                <a:solidFill>
                  <a:schemeClr val="lt1"/>
                </a:solidFill>
                <a:latin typeface="Salesforce Sans"/>
                <a:ea typeface="Salesforce Sans"/>
                <a:cs typeface="Salesforce Sans"/>
                <a:sym typeface="Salesforce Sans"/>
              </a:defRPr>
            </a:lvl1pPr>
            <a:lvl2pPr marR="0" lvl="1" algn="l" rtl="0">
              <a:spcBef>
                <a:spcPts val="2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R="0" lvl="2" algn="l" rtl="0">
              <a:spcBef>
                <a:spcPts val="500"/>
              </a:spcBef>
              <a:spcAft>
                <a:spcPts val="0"/>
              </a:spcAft>
              <a:buClr>
                <a:schemeClr val="l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R="0" lvl="3" algn="l" rtl="0">
              <a:spcBef>
                <a:spcPts val="500"/>
              </a:spcBef>
              <a:spcAft>
                <a:spcPts val="0"/>
              </a:spcAft>
              <a:buClr>
                <a:schemeClr val="l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R="0" lvl="4" algn="l" rtl="0">
              <a:spcBef>
                <a:spcPts val="500"/>
              </a:spcBef>
              <a:spcAft>
                <a:spcPts val="0"/>
              </a:spcAft>
              <a:buSzPts val="1100"/>
              <a:buNone/>
              <a:defRPr sz="1500" b="0" i="0" u="none" strike="noStrike" cap="none">
                <a:solidFill>
                  <a:schemeClr val="accent2"/>
                </a:solidFill>
                <a:latin typeface="Salesforce Sans"/>
                <a:ea typeface="Salesforce Sans"/>
                <a:cs typeface="Salesforce Sans"/>
                <a:sym typeface="Salesforce Sans"/>
              </a:defRPr>
            </a:lvl5pPr>
            <a:lvl6pPr marR="0" lvl="5" algn="l" rtl="0">
              <a:spcBef>
                <a:spcPts val="5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6pPr>
            <a:lvl7pPr marR="0" lvl="6"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7pPr>
            <a:lvl8pPr marR="0" lvl="7"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8pPr>
            <a:lvl9pPr marR="0" lvl="8"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9pPr>
          </a:lstStyle>
          <a:p>
            <a:endParaRPr/>
          </a:p>
        </p:txBody>
      </p:sp>
      <p:sp>
        <p:nvSpPr>
          <p:cNvPr id="5112" name="Google Shape;5112;p550"/>
          <p:cNvSpPr>
            <a:spLocks noGrp="1"/>
          </p:cNvSpPr>
          <p:nvPr>
            <p:ph type="pic" idx="3"/>
          </p:nvPr>
        </p:nvSpPr>
        <p:spPr>
          <a:xfrm>
            <a:off x="221984" y="2547773"/>
            <a:ext cx="2198700" cy="1272300"/>
          </a:xfrm>
          <a:prstGeom prst="rect">
            <a:avLst/>
          </a:prstGeom>
          <a:noFill/>
          <a:ln>
            <a:noFill/>
          </a:ln>
        </p:spPr>
        <p:txBody>
          <a:bodyPr spcFirstLastPara="1" wrap="square" lIns="0" tIns="0" rIns="0" bIns="0" anchor="ctr" anchorCtr="0">
            <a:noAutofit/>
          </a:bodyPr>
          <a:lstStyle>
            <a:lvl1pPr marR="0" lvl="0" algn="ctr" rtl="0">
              <a:spcBef>
                <a:spcPts val="800"/>
              </a:spcBef>
              <a:spcAft>
                <a:spcPts val="0"/>
              </a:spcAft>
              <a:buClr>
                <a:srgbClr val="7F7F7F"/>
              </a:buClr>
              <a:buSzPts val="900"/>
              <a:buFont typeface="Arial"/>
              <a:buNone/>
              <a:defRPr sz="900" b="0" i="0" u="none" strike="noStrike" cap="none">
                <a:solidFill>
                  <a:schemeClr val="accent2"/>
                </a:solidFill>
                <a:latin typeface="Salesforce Sans"/>
                <a:ea typeface="Salesforce Sans"/>
                <a:cs typeface="Salesforce Sans"/>
                <a:sym typeface="Salesforce Sans"/>
              </a:defRPr>
            </a:lvl1pPr>
            <a:lvl2pPr marR="0" lvl="1" algn="l" rtl="0">
              <a:spcBef>
                <a:spcPts val="2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R="0" lvl="2" algn="l" rtl="0">
              <a:spcBef>
                <a:spcPts val="500"/>
              </a:spcBef>
              <a:spcAft>
                <a:spcPts val="0"/>
              </a:spcAft>
              <a:buClr>
                <a:schemeClr val="l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R="0" lvl="3" algn="l" rtl="0">
              <a:spcBef>
                <a:spcPts val="500"/>
              </a:spcBef>
              <a:spcAft>
                <a:spcPts val="0"/>
              </a:spcAft>
              <a:buClr>
                <a:schemeClr val="l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R="0" lvl="4" algn="l" rtl="0">
              <a:spcBef>
                <a:spcPts val="500"/>
              </a:spcBef>
              <a:spcAft>
                <a:spcPts val="0"/>
              </a:spcAft>
              <a:buSzPts val="1100"/>
              <a:buNone/>
              <a:defRPr sz="1500" b="0" i="0" u="none" strike="noStrike" cap="none">
                <a:solidFill>
                  <a:schemeClr val="accent2"/>
                </a:solidFill>
                <a:latin typeface="Salesforce Sans"/>
                <a:ea typeface="Salesforce Sans"/>
                <a:cs typeface="Salesforce Sans"/>
                <a:sym typeface="Salesforce Sans"/>
              </a:defRPr>
            </a:lvl5pPr>
            <a:lvl6pPr marR="0" lvl="5" algn="l" rtl="0">
              <a:spcBef>
                <a:spcPts val="5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6pPr>
            <a:lvl7pPr marR="0" lvl="6"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7pPr>
            <a:lvl8pPr marR="0" lvl="7"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8pPr>
            <a:lvl9pPr marR="0" lvl="8"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9pPr>
          </a:lstStyle>
          <a:p>
            <a:endParaRPr/>
          </a:p>
        </p:txBody>
      </p:sp>
      <p:grpSp>
        <p:nvGrpSpPr>
          <p:cNvPr id="5113" name="Google Shape;5113;p550"/>
          <p:cNvGrpSpPr/>
          <p:nvPr/>
        </p:nvGrpSpPr>
        <p:grpSpPr>
          <a:xfrm>
            <a:off x="-14291" y="2944"/>
            <a:ext cx="2647503" cy="5152763"/>
            <a:chOff x="-19050" y="3925"/>
            <a:chExt cx="3529062" cy="6870350"/>
          </a:xfrm>
        </p:grpSpPr>
        <p:pic>
          <p:nvPicPr>
            <p:cNvPr id="5114" name="Google Shape;5114;p550"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388061" y="5909876"/>
              <a:ext cx="746595" cy="522725"/>
            </a:xfrm>
            <a:prstGeom prst="rect">
              <a:avLst/>
            </a:prstGeom>
            <a:noFill/>
            <a:ln>
              <a:noFill/>
            </a:ln>
          </p:spPr>
        </p:pic>
        <p:cxnSp>
          <p:nvCxnSpPr>
            <p:cNvPr id="5115" name="Google Shape;5115;p550"/>
            <p:cNvCxnSpPr/>
            <p:nvPr/>
          </p:nvCxnSpPr>
          <p:spPr>
            <a:xfrm rot="10800000">
              <a:off x="1761359" y="5044100"/>
              <a:ext cx="0" cy="744000"/>
            </a:xfrm>
            <a:prstGeom prst="straightConnector1">
              <a:avLst/>
            </a:prstGeom>
            <a:noFill/>
            <a:ln w="9525" cap="flat" cmpd="sng">
              <a:solidFill>
                <a:srgbClr val="BCBABD"/>
              </a:solidFill>
              <a:prstDash val="solid"/>
              <a:round/>
              <a:headEnd type="none" w="sm" len="sm"/>
              <a:tailEnd type="none" w="sm" len="sm"/>
            </a:ln>
          </p:spPr>
        </p:cxnSp>
        <p:grpSp>
          <p:nvGrpSpPr>
            <p:cNvPr id="5116" name="Google Shape;5116;p550"/>
            <p:cNvGrpSpPr/>
            <p:nvPr/>
          </p:nvGrpSpPr>
          <p:grpSpPr>
            <a:xfrm>
              <a:off x="-19050" y="6356400"/>
              <a:ext cx="976700" cy="517875"/>
              <a:chOff x="309545" y="6238663"/>
              <a:chExt cx="1070356" cy="597663"/>
            </a:xfrm>
          </p:grpSpPr>
          <p:pic>
            <p:nvPicPr>
              <p:cNvPr id="5117" name="Google Shape;5117;p550"/>
              <p:cNvPicPr preferRelativeResize="0"/>
              <p:nvPr/>
            </p:nvPicPr>
            <p:blipFill rotWithShape="1">
              <a:blip r:embed="rId3" cstate="email">
                <a:alphaModFix/>
                <a:extLst>
                  <a:ext uri="{28A0092B-C50C-407E-A947-70E740481C1C}">
                    <a14:useLocalDpi xmlns:a14="http://schemas.microsoft.com/office/drawing/2010/main"/>
                  </a:ext>
                </a:extLst>
              </a:blip>
              <a:srcRect t="-17384"/>
              <a:stretch/>
            </p:blipFill>
            <p:spPr>
              <a:xfrm flipH="1">
                <a:off x="329408" y="6530781"/>
                <a:ext cx="1050493" cy="297086"/>
              </a:xfrm>
              <a:prstGeom prst="rect">
                <a:avLst/>
              </a:prstGeom>
              <a:noFill/>
              <a:ln>
                <a:noFill/>
              </a:ln>
            </p:spPr>
          </p:pic>
          <p:pic>
            <p:nvPicPr>
              <p:cNvPr id="5118" name="Google Shape;5118;p550"/>
              <p:cNvPicPr preferRelativeResize="0"/>
              <p:nvPr/>
            </p:nvPicPr>
            <p:blipFill rotWithShape="1">
              <a:blip r:embed="rId4" cstate="email">
                <a:alphaModFix/>
                <a:extLst>
                  <a:ext uri="{28A0092B-C50C-407E-A947-70E740481C1C}">
                    <a14:useLocalDpi xmlns:a14="http://schemas.microsoft.com/office/drawing/2010/main"/>
                  </a:ext>
                </a:extLst>
              </a:blip>
              <a:srcRect r="-15928"/>
              <a:stretch/>
            </p:blipFill>
            <p:spPr>
              <a:xfrm>
                <a:off x="309545" y="6238663"/>
                <a:ext cx="985562" cy="597663"/>
              </a:xfrm>
              <a:prstGeom prst="rect">
                <a:avLst/>
              </a:prstGeom>
              <a:noFill/>
              <a:ln>
                <a:noFill/>
              </a:ln>
            </p:spPr>
          </p:pic>
        </p:grpSp>
        <p:sp>
          <p:nvSpPr>
            <p:cNvPr id="5119" name="Google Shape;5119;p550"/>
            <p:cNvSpPr/>
            <p:nvPr/>
          </p:nvSpPr>
          <p:spPr>
            <a:xfrm rot="5399849">
              <a:off x="-1667688" y="1668475"/>
              <a:ext cx="6842100" cy="3513000"/>
            </a:xfrm>
            <a:prstGeom prst="round2SameRect">
              <a:avLst>
                <a:gd name="adj1" fmla="val 6325"/>
                <a:gd name="adj2" fmla="val 0"/>
              </a:avLst>
            </a:prstGeom>
            <a:solidFill>
              <a:srgbClr val="FFFFFF"/>
            </a:solidFill>
            <a:ln>
              <a:noFill/>
            </a:ln>
            <a:effectLst>
              <a:outerShdw blurRad="304800" dist="114300" dir="3600000" algn="tl" rotWithShape="0">
                <a:srgbClr val="000000">
                  <a:alpha val="16860"/>
                </a:srgbClr>
              </a:outerShdw>
            </a:effectLst>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endParaRPr sz="1400">
                <a:solidFill>
                  <a:srgbClr val="FFFFFF"/>
                </a:solidFill>
                <a:latin typeface="Salesforce Sans"/>
                <a:ea typeface="Salesforce Sans"/>
                <a:cs typeface="Salesforce Sans"/>
                <a:sym typeface="Salesforce Sans"/>
              </a:endParaRPr>
            </a:p>
          </p:txBody>
        </p:sp>
      </p:grpSp>
      <p:sp>
        <p:nvSpPr>
          <p:cNvPr id="5120" name="Google Shape;5120;p550"/>
          <p:cNvSpPr/>
          <p:nvPr/>
        </p:nvSpPr>
        <p:spPr>
          <a:xfrm>
            <a:off x="-1" y="5009532"/>
            <a:ext cx="2505708" cy="133974"/>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rgbClr val="003366"/>
              </a:buClr>
              <a:buSzPts val="1300"/>
              <a:buFont typeface="Salesforce Sans"/>
              <a:buNone/>
            </a:pPr>
            <a:endParaRPr sz="1300">
              <a:solidFill>
                <a:srgbClr val="0B5CAB"/>
              </a:solidFill>
              <a:latin typeface="Salesforce Sans"/>
              <a:ea typeface="Salesforce Sans"/>
              <a:cs typeface="Salesforce Sans"/>
              <a:sym typeface="Salesforce Sans"/>
            </a:endParaRPr>
          </a:p>
        </p:txBody>
      </p:sp>
      <p:pic>
        <p:nvPicPr>
          <p:cNvPr id="5121" name="Google Shape;5121;p550" descr="Image"/>
          <p:cNvPicPr preferRelativeResize="0"/>
          <p:nvPr/>
        </p:nvPicPr>
        <p:blipFill rotWithShape="1">
          <a:blip r:embed="rId5" cstate="email">
            <a:alphaModFix amt="75000"/>
            <a:extLst>
              <a:ext uri="{28A0092B-C50C-407E-A947-70E740481C1C}">
                <a14:useLocalDpi xmlns:a14="http://schemas.microsoft.com/office/drawing/2010/main"/>
              </a:ext>
            </a:extLst>
          </a:blip>
          <a:srcRect/>
          <a:stretch/>
        </p:blipFill>
        <p:spPr>
          <a:xfrm>
            <a:off x="2037543" y="4854021"/>
            <a:ext cx="596268" cy="294408"/>
          </a:xfrm>
          <a:custGeom>
            <a:avLst/>
            <a:gdLst/>
            <a:ahLst/>
            <a:cxnLst/>
            <a:rect l="l" t="t" r="r" b="b"/>
            <a:pathLst>
              <a:path w="21600" h="21600" extrusionOk="0">
                <a:moveTo>
                  <a:pt x="21600" y="0"/>
                </a:moveTo>
                <a:lnTo>
                  <a:pt x="0" y="2"/>
                </a:lnTo>
                <a:lnTo>
                  <a:pt x="0" y="21600"/>
                </a:lnTo>
                <a:lnTo>
                  <a:pt x="17079" y="21598"/>
                </a:lnTo>
                <a:cubicBezTo>
                  <a:pt x="19307" y="21598"/>
                  <a:pt x="21170" y="18187"/>
                  <a:pt x="21600" y="13652"/>
                </a:cubicBezTo>
                <a:lnTo>
                  <a:pt x="21600" y="0"/>
                </a:lnTo>
                <a:close/>
              </a:path>
            </a:pathLst>
          </a:custGeom>
          <a:noFill/>
          <a:ln>
            <a:noFill/>
          </a:ln>
        </p:spPr>
      </p:pic>
      <p:pic>
        <p:nvPicPr>
          <p:cNvPr id="5122" name="Google Shape;5122;p550" descr="Image"/>
          <p:cNvPicPr preferRelativeResize="0"/>
          <p:nvPr/>
        </p:nvPicPr>
        <p:blipFill rotWithShape="1">
          <a:blip r:embed="rId6" cstate="email">
            <a:alphaModFix amt="75000"/>
            <a:extLst>
              <a:ext uri="{28A0092B-C50C-407E-A947-70E740481C1C}">
                <a14:useLocalDpi xmlns:a14="http://schemas.microsoft.com/office/drawing/2010/main"/>
              </a:ext>
            </a:extLst>
          </a:blip>
          <a:srcRect/>
          <a:stretch/>
        </p:blipFill>
        <p:spPr>
          <a:xfrm flipH="1">
            <a:off x="0" y="4847121"/>
            <a:ext cx="584587" cy="296379"/>
          </a:xfrm>
          <a:prstGeom prst="rect">
            <a:avLst/>
          </a:prstGeom>
          <a:noFill/>
          <a:ln>
            <a:noFill/>
          </a:ln>
        </p:spPr>
      </p:pic>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matchingName="Seque Slide - A">
  <p:cSld name="Seque Slide - A">
    <p:bg>
      <p:bgPr>
        <a:solidFill>
          <a:srgbClr val="F4F4F4"/>
        </a:solidFill>
        <a:effectLst/>
      </p:bgPr>
    </p:bg>
    <p:spTree>
      <p:nvGrpSpPr>
        <p:cNvPr id="1" name="Shape 5123"/>
        <p:cNvGrpSpPr/>
        <p:nvPr/>
      </p:nvGrpSpPr>
      <p:grpSpPr>
        <a:xfrm>
          <a:off x="0" y="0"/>
          <a:ext cx="0" cy="0"/>
          <a:chOff x="0" y="0"/>
          <a:chExt cx="0" cy="0"/>
        </a:xfrm>
      </p:grpSpPr>
      <p:pic>
        <p:nvPicPr>
          <p:cNvPr id="5124" name="Google Shape;5124;p55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 y="670"/>
            <a:ext cx="9136856" cy="5139481"/>
          </a:xfrm>
          <a:prstGeom prst="rect">
            <a:avLst/>
          </a:prstGeom>
          <a:noFill/>
          <a:ln>
            <a:noFill/>
          </a:ln>
        </p:spPr>
      </p:pic>
      <p:pic>
        <p:nvPicPr>
          <p:cNvPr id="5125" name="Google Shape;5125;p551"/>
          <p:cNvPicPr preferRelativeResize="0"/>
          <p:nvPr/>
        </p:nvPicPr>
        <p:blipFill rotWithShape="1">
          <a:blip r:embed="rId3" cstate="email">
            <a:alphaModFix/>
            <a:extLst>
              <a:ext uri="{28A0092B-C50C-407E-A947-70E740481C1C}">
                <a14:useLocalDpi xmlns:a14="http://schemas.microsoft.com/office/drawing/2010/main"/>
              </a:ext>
            </a:extLst>
          </a:blip>
          <a:srcRect t="-88679"/>
          <a:stretch/>
        </p:blipFill>
        <p:spPr>
          <a:xfrm flipH="1">
            <a:off x="4609052" y="4533387"/>
            <a:ext cx="326244" cy="425178"/>
          </a:xfrm>
          <a:prstGeom prst="rect">
            <a:avLst/>
          </a:prstGeom>
          <a:noFill/>
          <a:ln>
            <a:noFill/>
          </a:ln>
        </p:spPr>
      </p:pic>
      <p:sp>
        <p:nvSpPr>
          <p:cNvPr id="5126" name="Google Shape;5126;p551"/>
          <p:cNvSpPr txBox="1">
            <a:spLocks noGrp="1"/>
          </p:cNvSpPr>
          <p:nvPr>
            <p:ph type="ctrTitle"/>
          </p:nvPr>
        </p:nvSpPr>
        <p:spPr>
          <a:xfrm>
            <a:off x="433944" y="1353504"/>
            <a:ext cx="53757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4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127" name="Google Shape;5127;p551"/>
          <p:cNvSpPr txBox="1">
            <a:spLocks noGrp="1"/>
          </p:cNvSpPr>
          <p:nvPr>
            <p:ph type="body" idx="1"/>
          </p:nvPr>
        </p:nvSpPr>
        <p:spPr>
          <a:xfrm>
            <a:off x="433944" y="2246954"/>
            <a:ext cx="5375700" cy="695400"/>
          </a:xfrm>
          <a:prstGeom prst="rect">
            <a:avLst/>
          </a:prstGeom>
          <a:noFill/>
          <a:ln>
            <a:noFill/>
          </a:ln>
        </p:spPr>
        <p:txBody>
          <a:bodyPr spcFirstLastPara="1" wrap="square" lIns="0" tIns="0" rIns="0" bIns="0" anchor="t" anchorCtr="0">
            <a:noAutofit/>
          </a:bodyPr>
          <a:lstStyle>
            <a:lvl1pPr marL="457200" lvl="0" indent="-228600" algn="l" rtl="0">
              <a:spcBef>
                <a:spcPts val="80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pic>
        <p:nvPicPr>
          <p:cNvPr id="5128" name="Google Shape;5128;p551"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552" cy="333647"/>
          </a:xfrm>
          <a:prstGeom prst="rect">
            <a:avLst/>
          </a:prstGeom>
          <a:noFill/>
          <a:ln>
            <a:noFill/>
          </a:ln>
        </p:spPr>
      </p:pic>
      <p:pic>
        <p:nvPicPr>
          <p:cNvPr id="5129" name="Google Shape;5129;p55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562857" y="4912534"/>
            <a:ext cx="320002" cy="230966"/>
          </a:xfrm>
          <a:prstGeom prst="rect">
            <a:avLst/>
          </a:prstGeom>
          <a:noFill/>
          <a:ln>
            <a:noFill/>
          </a:ln>
        </p:spPr>
      </p:pic>
    </p:spTree>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matchingName="Basic">
  <p:cSld name="Basic">
    <p:bg>
      <p:bgPr>
        <a:solidFill>
          <a:srgbClr val="F4F4F4"/>
        </a:solidFill>
        <a:effectLst/>
      </p:bgPr>
    </p:bg>
    <p:spTree>
      <p:nvGrpSpPr>
        <p:cNvPr id="1" name="Shape 5130"/>
        <p:cNvGrpSpPr/>
        <p:nvPr/>
      </p:nvGrpSpPr>
      <p:grpSpPr>
        <a:xfrm>
          <a:off x="0" y="0"/>
          <a:ext cx="0" cy="0"/>
          <a:chOff x="0" y="0"/>
          <a:chExt cx="0" cy="0"/>
        </a:xfrm>
      </p:grpSpPr>
      <p:pic>
        <p:nvPicPr>
          <p:cNvPr id="5131" name="Google Shape;5131;p55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670"/>
            <a:ext cx="9136853" cy="5139480"/>
          </a:xfrm>
          <a:prstGeom prst="rect">
            <a:avLst/>
          </a:prstGeom>
          <a:noFill/>
          <a:ln>
            <a:noFill/>
          </a:ln>
        </p:spPr>
      </p:pic>
      <p:sp>
        <p:nvSpPr>
          <p:cNvPr id="5132" name="Google Shape;5132;p552"/>
          <p:cNvSpPr txBox="1">
            <a:spLocks noGrp="1"/>
          </p:cNvSpPr>
          <p:nvPr>
            <p:ph type="body" idx="1"/>
          </p:nvPr>
        </p:nvSpPr>
        <p:spPr>
          <a:xfrm>
            <a:off x="428737" y="1323214"/>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sp>
        <p:nvSpPr>
          <p:cNvPr id="5133" name="Google Shape;5133;p552"/>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700"/>
              <a:buNone/>
              <a:defRPr sz="1700" b="0" i="0">
                <a:solidFill>
                  <a:schemeClr val="dk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pic>
        <p:nvPicPr>
          <p:cNvPr id="5134" name="Google Shape;5134;p552"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552" cy="333647"/>
          </a:xfrm>
          <a:prstGeom prst="rect">
            <a:avLst/>
          </a:prstGeom>
          <a:noFill/>
          <a:ln>
            <a:noFill/>
          </a:ln>
        </p:spPr>
      </p:pic>
      <p:sp>
        <p:nvSpPr>
          <p:cNvPr id="5135" name="Google Shape;5135;p552"/>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rgbClr val="6A625B"/>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136" name="Google Shape;5136;p552"/>
          <p:cNvSpPr txBox="1">
            <a:spLocks noGrp="1"/>
          </p:cNvSpPr>
          <p:nvPr>
            <p:ph type="title"/>
          </p:nvPr>
        </p:nvSpPr>
        <p:spPr>
          <a:xfrm>
            <a:off x="428740" y="47625"/>
            <a:ext cx="82863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dk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matchingName="B1 - Lower Swoosh">
  <p:cSld name="Above Trees Vignette - Left_3_1">
    <p:bg>
      <p:bgPr>
        <a:solidFill>
          <a:srgbClr val="FFFFFF"/>
        </a:solidFill>
        <a:effectLst/>
      </p:bgPr>
    </p:bg>
    <p:spTree>
      <p:nvGrpSpPr>
        <p:cNvPr id="1" name="Shape 5137"/>
        <p:cNvGrpSpPr/>
        <p:nvPr/>
      </p:nvGrpSpPr>
      <p:grpSpPr>
        <a:xfrm>
          <a:off x="0" y="0"/>
          <a:ext cx="0" cy="0"/>
          <a:chOff x="0" y="0"/>
          <a:chExt cx="0" cy="0"/>
        </a:xfrm>
      </p:grpSpPr>
      <p:pic>
        <p:nvPicPr>
          <p:cNvPr id="5138" name="Google Shape;5138;p553"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552" cy="333647"/>
          </a:xfrm>
          <a:prstGeom prst="rect">
            <a:avLst/>
          </a:prstGeom>
          <a:noFill/>
          <a:ln>
            <a:noFill/>
          </a:ln>
        </p:spPr>
      </p:pic>
      <p:sp>
        <p:nvSpPr>
          <p:cNvPr id="5139" name="Google Shape;5139;p553"/>
          <p:cNvSpPr txBox="1">
            <a:spLocks noGrp="1"/>
          </p:cNvSpPr>
          <p:nvPr>
            <p:ph type="title"/>
          </p:nvPr>
        </p:nvSpPr>
        <p:spPr>
          <a:xfrm>
            <a:off x="428737" y="47628"/>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140" name="Google Shape;5140;p553"/>
          <p:cNvSpPr txBox="1">
            <a:spLocks noGrp="1"/>
          </p:cNvSpPr>
          <p:nvPr>
            <p:ph type="body" idx="1"/>
          </p:nvPr>
        </p:nvSpPr>
        <p:spPr>
          <a:xfrm>
            <a:off x="428737" y="1246144"/>
            <a:ext cx="8286600" cy="3270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Clr>
                <a:schemeClr val="accent1"/>
              </a:buClr>
              <a:buSzPts val="1400"/>
              <a:buChar char="•"/>
              <a:defRPr>
                <a:solidFill>
                  <a:schemeClr val="accent1"/>
                </a:solidFill>
              </a:defRPr>
            </a:lvl2pPr>
            <a:lvl3pPr marL="1371600" lvl="2" indent="-304800" algn="l" rtl="0">
              <a:lnSpc>
                <a:spcPct val="100000"/>
              </a:lnSpc>
              <a:spcBef>
                <a:spcPts val="500"/>
              </a:spcBef>
              <a:spcAft>
                <a:spcPts val="0"/>
              </a:spcAft>
              <a:buClr>
                <a:schemeClr val="accent1"/>
              </a:buClr>
              <a:buSzPts val="1200"/>
              <a:buChar char="•"/>
              <a:defRPr>
                <a:solidFill>
                  <a:schemeClr val="accent1"/>
                </a:solidFill>
              </a:defRPr>
            </a:lvl3pPr>
            <a:lvl4pPr marL="1828800" lvl="3" indent="-298450" algn="l" rtl="0">
              <a:lnSpc>
                <a:spcPct val="100000"/>
              </a:lnSpc>
              <a:spcBef>
                <a:spcPts val="500"/>
              </a:spcBef>
              <a:spcAft>
                <a:spcPts val="0"/>
              </a:spcAft>
              <a:buClr>
                <a:schemeClr val="accent1"/>
              </a:buClr>
              <a:buSzPts val="1100"/>
              <a:buChar char="•"/>
              <a:defRPr>
                <a:solidFill>
                  <a:schemeClr val="accent1"/>
                </a:solidFill>
              </a:defRPr>
            </a:lvl4pPr>
            <a:lvl5pPr marL="2286000" lvl="4" indent="-228600" algn="l" rtl="0">
              <a:lnSpc>
                <a:spcPct val="100000"/>
              </a:lnSpc>
              <a:spcBef>
                <a:spcPts val="500"/>
              </a:spcBef>
              <a:spcAft>
                <a:spcPts val="0"/>
              </a:spcAft>
              <a:buClr>
                <a:schemeClr val="accent1"/>
              </a:buClr>
              <a:buSzPts val="1100"/>
              <a:buNone/>
              <a:defRPr b="1">
                <a:solidFill>
                  <a:schemeClr val="accent1"/>
                </a:solidFill>
              </a:defRPr>
            </a:lvl5pPr>
            <a:lvl6pPr marL="2743200" lvl="5" indent="-311150" algn="l" rtl="0">
              <a:spcBef>
                <a:spcPts val="500"/>
              </a:spcBef>
              <a:spcAft>
                <a:spcPts val="0"/>
              </a:spcAft>
              <a:buClr>
                <a:schemeClr val="accent1"/>
              </a:buClr>
              <a:buSzPts val="1300"/>
              <a:buChar char="•"/>
              <a:defRPr sz="1400">
                <a:solidFill>
                  <a:schemeClr val="accent1"/>
                </a:solidFill>
              </a:defRPr>
            </a:lvl6pPr>
            <a:lvl7pPr marL="3200400" lvl="6" indent="-311150" algn="l" rtl="0">
              <a:spcBef>
                <a:spcPts val="300"/>
              </a:spcBef>
              <a:spcAft>
                <a:spcPts val="0"/>
              </a:spcAft>
              <a:buClr>
                <a:schemeClr val="accent1"/>
              </a:buClr>
              <a:buSzPts val="1300"/>
              <a:buChar char="•"/>
              <a:defRPr sz="1400">
                <a:solidFill>
                  <a:schemeClr val="accent1"/>
                </a:solidFill>
              </a:defRPr>
            </a:lvl7pPr>
            <a:lvl8pPr marL="3657600" lvl="7" indent="-311150" algn="l" rtl="0">
              <a:spcBef>
                <a:spcPts val="300"/>
              </a:spcBef>
              <a:spcAft>
                <a:spcPts val="0"/>
              </a:spcAft>
              <a:buClr>
                <a:schemeClr val="accent1"/>
              </a:buClr>
              <a:buSzPts val="1300"/>
              <a:buChar char="•"/>
              <a:defRPr sz="1400">
                <a:solidFill>
                  <a:schemeClr val="accent1"/>
                </a:solidFill>
              </a:defRPr>
            </a:lvl8pPr>
            <a:lvl9pPr marL="4114800" lvl="8" indent="-311150" algn="l" rtl="0">
              <a:spcBef>
                <a:spcPts val="300"/>
              </a:spcBef>
              <a:spcAft>
                <a:spcPts val="0"/>
              </a:spcAft>
              <a:buClr>
                <a:schemeClr val="accent1"/>
              </a:buClr>
              <a:buSzPts val="1300"/>
              <a:buChar char="•"/>
              <a:defRPr sz="1400">
                <a:solidFill>
                  <a:schemeClr val="accent1"/>
                </a:solidFill>
              </a:defRPr>
            </a:lvl9pPr>
          </a:lstStyle>
          <a:p>
            <a:endParaRPr/>
          </a:p>
        </p:txBody>
      </p:sp>
      <p:sp>
        <p:nvSpPr>
          <p:cNvPr id="5141" name="Google Shape;5141;p553"/>
          <p:cNvSpPr txBox="1">
            <a:spLocks noGrp="1"/>
          </p:cNvSpPr>
          <p:nvPr>
            <p:ph type="subTitle" idx="2"/>
          </p:nvPr>
        </p:nvSpPr>
        <p:spPr>
          <a:xfrm>
            <a:off x="432167" y="842568"/>
            <a:ext cx="7334100" cy="4293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500"/>
              <a:buNone/>
              <a:defRPr>
                <a:solidFill>
                  <a:schemeClr val="accent1"/>
                </a:solidFill>
              </a:defRPr>
            </a:lvl1pPr>
            <a:lvl2pPr lvl="1" rtl="0">
              <a:spcBef>
                <a:spcPts val="0"/>
              </a:spcBef>
              <a:spcAft>
                <a:spcPts val="0"/>
              </a:spcAft>
              <a:buSzPts val="1400"/>
              <a:buNone/>
              <a:defRPr/>
            </a:lvl2pPr>
            <a:lvl3pPr lvl="2" rtl="0">
              <a:spcBef>
                <a:spcPts val="0"/>
              </a:spcBef>
              <a:spcAft>
                <a:spcPts val="0"/>
              </a:spcAft>
              <a:buSzPts val="12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matchingName=" Customer Story Layout 1">
  <p:cSld name=" Customer Story Layout_2">
    <p:spTree>
      <p:nvGrpSpPr>
        <p:cNvPr id="1" name="Shape 5142"/>
        <p:cNvGrpSpPr/>
        <p:nvPr/>
      </p:nvGrpSpPr>
      <p:grpSpPr>
        <a:xfrm>
          <a:off x="0" y="0"/>
          <a:ext cx="0" cy="0"/>
          <a:chOff x="0" y="0"/>
          <a:chExt cx="0" cy="0"/>
        </a:xfrm>
      </p:grpSpPr>
      <p:grpSp>
        <p:nvGrpSpPr>
          <p:cNvPr id="5143" name="Google Shape;5143;p554"/>
          <p:cNvGrpSpPr/>
          <p:nvPr/>
        </p:nvGrpSpPr>
        <p:grpSpPr>
          <a:xfrm>
            <a:off x="-14291" y="2944"/>
            <a:ext cx="2665655" cy="5152763"/>
            <a:chOff x="-19050" y="3925"/>
            <a:chExt cx="3553259" cy="6870350"/>
          </a:xfrm>
        </p:grpSpPr>
        <p:sp>
          <p:nvSpPr>
            <p:cNvPr id="5144" name="Google Shape;5144;p554"/>
            <p:cNvSpPr/>
            <p:nvPr/>
          </p:nvSpPr>
          <p:spPr>
            <a:xfrm rot="5399849">
              <a:off x="-1667688" y="1668475"/>
              <a:ext cx="6842100" cy="3513000"/>
            </a:xfrm>
            <a:prstGeom prst="round2SameRect">
              <a:avLst>
                <a:gd name="adj1" fmla="val 6325"/>
                <a:gd name="adj2" fmla="val 0"/>
              </a:avLst>
            </a:prstGeom>
            <a:solidFill>
              <a:srgbClr val="FFFFFF"/>
            </a:solidFill>
            <a:ln>
              <a:noFill/>
            </a:ln>
            <a:effectLst>
              <a:outerShdw blurRad="304800" dist="114300" dir="3600000" algn="tl" rotWithShape="0">
                <a:srgbClr val="000000">
                  <a:alpha val="16860"/>
                </a:srgbClr>
              </a:outerShdw>
            </a:effectLst>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endParaRPr sz="1400">
                <a:solidFill>
                  <a:srgbClr val="FFFFFF"/>
                </a:solidFill>
                <a:latin typeface="Salesforce Sans"/>
                <a:ea typeface="Salesforce Sans"/>
                <a:cs typeface="Salesforce Sans"/>
                <a:sym typeface="Salesforce Sans"/>
              </a:endParaRPr>
            </a:p>
          </p:txBody>
        </p:sp>
        <p:pic>
          <p:nvPicPr>
            <p:cNvPr id="5145" name="Google Shape;5145;p554"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388061" y="5909876"/>
              <a:ext cx="746595" cy="522725"/>
            </a:xfrm>
            <a:prstGeom prst="rect">
              <a:avLst/>
            </a:prstGeom>
            <a:noFill/>
            <a:ln>
              <a:noFill/>
            </a:ln>
          </p:spPr>
        </p:pic>
        <p:cxnSp>
          <p:nvCxnSpPr>
            <p:cNvPr id="5146" name="Google Shape;5146;p554"/>
            <p:cNvCxnSpPr/>
            <p:nvPr/>
          </p:nvCxnSpPr>
          <p:spPr>
            <a:xfrm rot="10800000">
              <a:off x="1761359" y="5044100"/>
              <a:ext cx="0" cy="744000"/>
            </a:xfrm>
            <a:prstGeom prst="straightConnector1">
              <a:avLst/>
            </a:prstGeom>
            <a:noFill/>
            <a:ln w="9525" cap="flat" cmpd="sng">
              <a:solidFill>
                <a:srgbClr val="BCBABD"/>
              </a:solidFill>
              <a:prstDash val="solid"/>
              <a:round/>
              <a:headEnd type="none" w="sm" len="sm"/>
              <a:tailEnd type="none" w="sm" len="sm"/>
            </a:ln>
          </p:spPr>
        </p:cxnSp>
        <p:pic>
          <p:nvPicPr>
            <p:cNvPr id="5147" name="Google Shape;5147;p554" descr="Imag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493197" y="6376523"/>
              <a:ext cx="1041012" cy="482220"/>
            </a:xfrm>
            <a:custGeom>
              <a:avLst/>
              <a:gdLst/>
              <a:ahLst/>
              <a:cxnLst/>
              <a:rect l="l" t="t" r="r" b="b"/>
              <a:pathLst>
                <a:path w="21600" h="21600" extrusionOk="0">
                  <a:moveTo>
                    <a:pt x="21600" y="0"/>
                  </a:moveTo>
                  <a:lnTo>
                    <a:pt x="0" y="2"/>
                  </a:lnTo>
                  <a:lnTo>
                    <a:pt x="0" y="21600"/>
                  </a:lnTo>
                  <a:lnTo>
                    <a:pt x="17079" y="21598"/>
                  </a:lnTo>
                  <a:cubicBezTo>
                    <a:pt x="19307" y="21598"/>
                    <a:pt x="21170" y="18187"/>
                    <a:pt x="21600" y="13652"/>
                  </a:cubicBezTo>
                  <a:lnTo>
                    <a:pt x="21600" y="0"/>
                  </a:lnTo>
                  <a:close/>
                </a:path>
              </a:pathLst>
            </a:custGeom>
            <a:noFill/>
            <a:ln>
              <a:noFill/>
            </a:ln>
          </p:spPr>
        </p:pic>
        <p:grpSp>
          <p:nvGrpSpPr>
            <p:cNvPr id="5148" name="Google Shape;5148;p554"/>
            <p:cNvGrpSpPr/>
            <p:nvPr/>
          </p:nvGrpSpPr>
          <p:grpSpPr>
            <a:xfrm>
              <a:off x="-19050" y="6356400"/>
              <a:ext cx="976700" cy="517875"/>
              <a:chOff x="309545" y="6238663"/>
              <a:chExt cx="1070356" cy="597663"/>
            </a:xfrm>
          </p:grpSpPr>
          <p:pic>
            <p:nvPicPr>
              <p:cNvPr id="5149" name="Google Shape;5149;p554"/>
              <p:cNvPicPr preferRelativeResize="0"/>
              <p:nvPr/>
            </p:nvPicPr>
            <p:blipFill rotWithShape="1">
              <a:blip r:embed="rId4" cstate="email">
                <a:alphaModFix/>
                <a:extLst>
                  <a:ext uri="{28A0092B-C50C-407E-A947-70E740481C1C}">
                    <a14:useLocalDpi xmlns:a14="http://schemas.microsoft.com/office/drawing/2010/main"/>
                  </a:ext>
                </a:extLst>
              </a:blip>
              <a:srcRect r="-15928"/>
              <a:stretch/>
            </p:blipFill>
            <p:spPr>
              <a:xfrm>
                <a:off x="309545" y="6238663"/>
                <a:ext cx="985562" cy="597663"/>
              </a:xfrm>
              <a:prstGeom prst="rect">
                <a:avLst/>
              </a:prstGeom>
              <a:noFill/>
              <a:ln>
                <a:noFill/>
              </a:ln>
            </p:spPr>
          </p:pic>
          <p:pic>
            <p:nvPicPr>
              <p:cNvPr id="5150" name="Google Shape;5150;p554"/>
              <p:cNvPicPr preferRelativeResize="0"/>
              <p:nvPr/>
            </p:nvPicPr>
            <p:blipFill rotWithShape="1">
              <a:blip r:embed="rId5" cstate="email">
                <a:alphaModFix/>
                <a:extLst>
                  <a:ext uri="{28A0092B-C50C-407E-A947-70E740481C1C}">
                    <a14:useLocalDpi xmlns:a14="http://schemas.microsoft.com/office/drawing/2010/main"/>
                  </a:ext>
                </a:extLst>
              </a:blip>
              <a:srcRect t="-17384"/>
              <a:stretch/>
            </p:blipFill>
            <p:spPr>
              <a:xfrm flipH="1">
                <a:off x="329408" y="6530781"/>
                <a:ext cx="1050493" cy="297086"/>
              </a:xfrm>
              <a:prstGeom prst="rect">
                <a:avLst/>
              </a:prstGeom>
              <a:noFill/>
              <a:ln>
                <a:noFill/>
              </a:ln>
            </p:spPr>
          </p:pic>
        </p:grpSp>
      </p:grpSp>
      <p:sp>
        <p:nvSpPr>
          <p:cNvPr id="5151" name="Google Shape;5151;p554"/>
          <p:cNvSpPr txBox="1">
            <a:spLocks noGrp="1"/>
          </p:cNvSpPr>
          <p:nvPr>
            <p:ph type="title"/>
          </p:nvPr>
        </p:nvSpPr>
        <p:spPr>
          <a:xfrm>
            <a:off x="2903754" y="367221"/>
            <a:ext cx="5811600" cy="7428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1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5152" name="Google Shape;5152;p554"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41297" y="4434970"/>
            <a:ext cx="559388" cy="391637"/>
          </a:xfrm>
          <a:prstGeom prst="rect">
            <a:avLst/>
          </a:prstGeom>
          <a:noFill/>
          <a:ln>
            <a:noFill/>
          </a:ln>
        </p:spPr>
      </p:pic>
      <p:cxnSp>
        <p:nvCxnSpPr>
          <p:cNvPr id="5153" name="Google Shape;5153;p554"/>
          <p:cNvCxnSpPr/>
          <p:nvPr/>
        </p:nvCxnSpPr>
        <p:spPr>
          <a:xfrm rot="10800000">
            <a:off x="1321265" y="3783075"/>
            <a:ext cx="0" cy="558000"/>
          </a:xfrm>
          <a:prstGeom prst="straightConnector1">
            <a:avLst/>
          </a:prstGeom>
          <a:noFill/>
          <a:ln w="9525" cap="flat" cmpd="sng">
            <a:solidFill>
              <a:srgbClr val="BCBABD"/>
            </a:solidFill>
            <a:prstDash val="solid"/>
            <a:round/>
            <a:headEnd type="none" w="sm" len="sm"/>
            <a:tailEnd type="none" w="sm" len="sm"/>
          </a:ln>
        </p:spPr>
      </p:cxnSp>
      <p:sp>
        <p:nvSpPr>
          <p:cNvPr id="5154" name="Google Shape;5154;p554"/>
          <p:cNvSpPr txBox="1">
            <a:spLocks noGrp="1"/>
          </p:cNvSpPr>
          <p:nvPr>
            <p:ph type="ftr" idx="11"/>
          </p:nvPr>
        </p:nvSpPr>
        <p:spPr>
          <a:xfrm>
            <a:off x="7359285" y="4912148"/>
            <a:ext cx="1657200" cy="1605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100"/>
              <a:buNone/>
              <a:defRPr sz="1100">
                <a:solidFill>
                  <a:schemeClr val="lt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155" name="Google Shape;5155;p554"/>
          <p:cNvSpPr txBox="1">
            <a:spLocks noGrp="1"/>
          </p:cNvSpPr>
          <p:nvPr>
            <p:ph type="body" idx="1"/>
          </p:nvPr>
        </p:nvSpPr>
        <p:spPr>
          <a:xfrm>
            <a:off x="2903753" y="1277772"/>
            <a:ext cx="5811600" cy="2525400"/>
          </a:xfrm>
          <a:prstGeom prst="rect">
            <a:avLst/>
          </a:prstGeom>
          <a:noFill/>
          <a:ln>
            <a:noFill/>
          </a:ln>
        </p:spPr>
        <p:txBody>
          <a:bodyPr spcFirstLastPara="1" wrap="square" lIns="0" tIns="0" rIns="0" bIns="0" anchor="t" anchorCtr="0">
            <a:noAutofit/>
          </a:bodyPr>
          <a:lstStyle>
            <a:lvl1pPr marL="457200" lvl="0" indent="-228600" algn="l" rtl="0">
              <a:spcBef>
                <a:spcPts val="800"/>
              </a:spcBef>
              <a:spcAft>
                <a:spcPts val="0"/>
              </a:spcAft>
              <a:buSzPts val="1200"/>
              <a:buNone/>
              <a:defRPr sz="1200"/>
            </a:lvl1pPr>
            <a:lvl2pPr marL="914400" lvl="1" indent="-298450" algn="l" rtl="0">
              <a:spcBef>
                <a:spcPts val="200"/>
              </a:spcBef>
              <a:spcAft>
                <a:spcPts val="0"/>
              </a:spcAft>
              <a:buSzPts val="1100"/>
              <a:buChar char="•"/>
              <a:defRPr sz="1100"/>
            </a:lvl2pPr>
            <a:lvl3pPr marL="1371600" lvl="2" indent="-292100" algn="l" rtl="0">
              <a:spcBef>
                <a:spcPts val="500"/>
              </a:spcBef>
              <a:spcAft>
                <a:spcPts val="0"/>
              </a:spcAft>
              <a:buSzPts val="1000"/>
              <a:buChar char="•"/>
              <a:defRPr sz="1000">
                <a:solidFill>
                  <a:schemeClr val="dk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pic>
        <p:nvPicPr>
          <p:cNvPr id="5156" name="Google Shape;5156;p55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flipH="1">
            <a:off x="136991" y="128314"/>
            <a:ext cx="2368722" cy="1979627"/>
          </a:xfrm>
          <a:prstGeom prst="rect">
            <a:avLst/>
          </a:prstGeom>
          <a:noFill/>
          <a:ln>
            <a:noFill/>
          </a:ln>
        </p:spPr>
      </p:pic>
      <p:sp>
        <p:nvSpPr>
          <p:cNvPr id="5157" name="Google Shape;5157;p554"/>
          <p:cNvSpPr>
            <a:spLocks noGrp="1"/>
          </p:cNvSpPr>
          <p:nvPr>
            <p:ph type="pic" idx="2"/>
          </p:nvPr>
        </p:nvSpPr>
        <p:spPr>
          <a:xfrm>
            <a:off x="136992" y="133693"/>
            <a:ext cx="2368800" cy="1979700"/>
          </a:xfrm>
          <a:prstGeom prst="rect">
            <a:avLst/>
          </a:prstGeom>
          <a:solidFill>
            <a:schemeClr val="lt2"/>
          </a:solidFill>
          <a:ln>
            <a:noFill/>
          </a:ln>
        </p:spPr>
        <p:txBody>
          <a:bodyPr spcFirstLastPara="1" wrap="square" lIns="342950" tIns="0" rIns="342950" bIns="0" anchor="ctr" anchorCtr="0">
            <a:noAutofit/>
          </a:bodyPr>
          <a:lstStyle>
            <a:lvl1pPr marR="0" lvl="0" algn="ctr" rtl="0">
              <a:spcBef>
                <a:spcPts val="800"/>
              </a:spcBef>
              <a:spcAft>
                <a:spcPts val="0"/>
              </a:spcAft>
              <a:buClr>
                <a:srgbClr val="7F7F7F"/>
              </a:buClr>
              <a:buSzPts val="1100"/>
              <a:buFont typeface="Arial"/>
              <a:buNone/>
              <a:defRPr sz="1100" b="0" i="0" u="none" strike="noStrike" cap="none">
                <a:solidFill>
                  <a:schemeClr val="lt1"/>
                </a:solidFill>
                <a:latin typeface="Salesforce Sans"/>
                <a:ea typeface="Salesforce Sans"/>
                <a:cs typeface="Salesforce Sans"/>
                <a:sym typeface="Salesforce Sans"/>
              </a:defRPr>
            </a:lvl1pPr>
            <a:lvl2pPr marR="0" lvl="1" algn="l" rtl="0">
              <a:spcBef>
                <a:spcPts val="2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R="0" lvl="2" algn="l" rtl="0">
              <a:spcBef>
                <a:spcPts val="500"/>
              </a:spcBef>
              <a:spcAft>
                <a:spcPts val="0"/>
              </a:spcAft>
              <a:buClr>
                <a:schemeClr val="l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R="0" lvl="3" algn="l" rtl="0">
              <a:spcBef>
                <a:spcPts val="500"/>
              </a:spcBef>
              <a:spcAft>
                <a:spcPts val="0"/>
              </a:spcAft>
              <a:buClr>
                <a:schemeClr val="l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R="0" lvl="4" algn="l" rtl="0">
              <a:spcBef>
                <a:spcPts val="500"/>
              </a:spcBef>
              <a:spcAft>
                <a:spcPts val="0"/>
              </a:spcAft>
              <a:buSzPts val="1100"/>
              <a:buNone/>
              <a:defRPr sz="1500" b="0" i="0" u="none" strike="noStrike" cap="none">
                <a:solidFill>
                  <a:schemeClr val="accent2"/>
                </a:solidFill>
                <a:latin typeface="Salesforce Sans"/>
                <a:ea typeface="Salesforce Sans"/>
                <a:cs typeface="Salesforce Sans"/>
                <a:sym typeface="Salesforce Sans"/>
              </a:defRPr>
            </a:lvl5pPr>
            <a:lvl6pPr marR="0" lvl="5" algn="l" rtl="0">
              <a:spcBef>
                <a:spcPts val="5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6pPr>
            <a:lvl7pPr marR="0" lvl="6"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7pPr>
            <a:lvl8pPr marR="0" lvl="7"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8pPr>
            <a:lvl9pPr marR="0" lvl="8"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9pPr>
          </a:lstStyle>
          <a:p>
            <a:endParaRPr/>
          </a:p>
        </p:txBody>
      </p:sp>
      <p:sp>
        <p:nvSpPr>
          <p:cNvPr id="5158" name="Google Shape;5158;p554"/>
          <p:cNvSpPr>
            <a:spLocks noGrp="1"/>
          </p:cNvSpPr>
          <p:nvPr>
            <p:ph type="pic" idx="3"/>
          </p:nvPr>
        </p:nvSpPr>
        <p:spPr>
          <a:xfrm>
            <a:off x="221984" y="2547773"/>
            <a:ext cx="2198700" cy="1272300"/>
          </a:xfrm>
          <a:prstGeom prst="rect">
            <a:avLst/>
          </a:prstGeom>
          <a:noFill/>
          <a:ln>
            <a:noFill/>
          </a:ln>
        </p:spPr>
        <p:txBody>
          <a:bodyPr spcFirstLastPara="1" wrap="square" lIns="0" tIns="0" rIns="0" bIns="0" anchor="ctr" anchorCtr="0">
            <a:noAutofit/>
          </a:bodyPr>
          <a:lstStyle>
            <a:lvl1pPr marR="0" lvl="0" algn="ctr" rtl="0">
              <a:spcBef>
                <a:spcPts val="800"/>
              </a:spcBef>
              <a:spcAft>
                <a:spcPts val="0"/>
              </a:spcAft>
              <a:buClr>
                <a:srgbClr val="7F7F7F"/>
              </a:buClr>
              <a:buSzPts val="900"/>
              <a:buFont typeface="Arial"/>
              <a:buNone/>
              <a:defRPr sz="900" b="0" i="0" u="none" strike="noStrike" cap="none">
                <a:solidFill>
                  <a:schemeClr val="accent2"/>
                </a:solidFill>
                <a:latin typeface="Salesforce Sans"/>
                <a:ea typeface="Salesforce Sans"/>
                <a:cs typeface="Salesforce Sans"/>
                <a:sym typeface="Salesforce Sans"/>
              </a:defRPr>
            </a:lvl1pPr>
            <a:lvl2pPr marR="0" lvl="1" algn="l" rtl="0">
              <a:spcBef>
                <a:spcPts val="2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R="0" lvl="2" algn="l" rtl="0">
              <a:spcBef>
                <a:spcPts val="500"/>
              </a:spcBef>
              <a:spcAft>
                <a:spcPts val="0"/>
              </a:spcAft>
              <a:buClr>
                <a:schemeClr val="l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R="0" lvl="3" algn="l" rtl="0">
              <a:spcBef>
                <a:spcPts val="500"/>
              </a:spcBef>
              <a:spcAft>
                <a:spcPts val="0"/>
              </a:spcAft>
              <a:buClr>
                <a:schemeClr val="l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R="0" lvl="4" algn="l" rtl="0">
              <a:spcBef>
                <a:spcPts val="500"/>
              </a:spcBef>
              <a:spcAft>
                <a:spcPts val="0"/>
              </a:spcAft>
              <a:buSzPts val="1100"/>
              <a:buNone/>
              <a:defRPr sz="1500" b="0" i="0" u="none" strike="noStrike" cap="none">
                <a:solidFill>
                  <a:schemeClr val="accent2"/>
                </a:solidFill>
                <a:latin typeface="Salesforce Sans"/>
                <a:ea typeface="Salesforce Sans"/>
                <a:cs typeface="Salesforce Sans"/>
                <a:sym typeface="Salesforce Sans"/>
              </a:defRPr>
            </a:lvl5pPr>
            <a:lvl6pPr marR="0" lvl="5" algn="l" rtl="0">
              <a:spcBef>
                <a:spcPts val="5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6pPr>
            <a:lvl7pPr marR="0" lvl="6"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7pPr>
            <a:lvl8pPr marR="0" lvl="7"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8pPr>
            <a:lvl9pPr marR="0" lvl="8"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9pPr>
          </a:lstStyle>
          <a:p>
            <a:endParaRPr/>
          </a:p>
        </p:txBody>
      </p:sp>
    </p:spTree>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matchingName="I -  Customer Story Layout 1">
  <p:cSld name=" Customer Story Layout_3">
    <p:bg>
      <p:bgPr>
        <a:solidFill>
          <a:srgbClr val="FFFFFF"/>
        </a:solidFill>
        <a:effectLst/>
      </p:bgPr>
    </p:bg>
    <p:spTree>
      <p:nvGrpSpPr>
        <p:cNvPr id="1" name="Shape 5159"/>
        <p:cNvGrpSpPr/>
        <p:nvPr/>
      </p:nvGrpSpPr>
      <p:grpSpPr>
        <a:xfrm>
          <a:off x="0" y="0"/>
          <a:ext cx="0" cy="0"/>
          <a:chOff x="0" y="0"/>
          <a:chExt cx="0" cy="0"/>
        </a:xfrm>
      </p:grpSpPr>
      <p:sp>
        <p:nvSpPr>
          <p:cNvPr id="5160" name="Google Shape;5160;p555"/>
          <p:cNvSpPr/>
          <p:nvPr/>
        </p:nvSpPr>
        <p:spPr>
          <a:xfrm>
            <a:off x="136992" y="190843"/>
            <a:ext cx="2368800" cy="1979700"/>
          </a:xfrm>
          <a:prstGeom prst="rect">
            <a:avLst/>
          </a:prstGeom>
          <a:solidFill>
            <a:srgbClr val="999999"/>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Salesforce Sans"/>
                <a:ea typeface="Salesforce Sans"/>
                <a:cs typeface="Salesforce Sans"/>
                <a:sym typeface="Salesforce Sans"/>
              </a:rPr>
              <a:t>Google Slides does not have an image placeholder option.  Please place an image over this box manually or work in </a:t>
            </a:r>
            <a:endParaRPr sz="1100" b="0" i="0" u="none" strike="noStrike" cap="none">
              <a:solidFill>
                <a:srgbClr val="FFFFFF"/>
              </a:solidFill>
              <a:latin typeface="Salesforce Sans"/>
              <a:ea typeface="Salesforce Sans"/>
              <a:cs typeface="Salesforce Sans"/>
              <a:sym typeface="Salesforce Sans"/>
            </a:endParaRPr>
          </a:p>
        </p:txBody>
      </p:sp>
      <p:sp>
        <p:nvSpPr>
          <p:cNvPr id="5161" name="Google Shape;5161;p555"/>
          <p:cNvSpPr txBox="1">
            <a:spLocks noGrp="1"/>
          </p:cNvSpPr>
          <p:nvPr>
            <p:ph type="title"/>
          </p:nvPr>
        </p:nvSpPr>
        <p:spPr>
          <a:xfrm>
            <a:off x="2903754" y="367221"/>
            <a:ext cx="58116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sz="2100"/>
            </a:lvl1pPr>
            <a:lvl2pPr lvl="1" algn="l" rtl="0">
              <a:lnSpc>
                <a:spcPct val="100000"/>
              </a:lnSpc>
              <a:spcBef>
                <a:spcPts val="0"/>
              </a:spcBef>
              <a:spcAft>
                <a:spcPts val="0"/>
              </a:spcAft>
              <a:buSzPts val="2400"/>
              <a:buNone/>
              <a:defRPr/>
            </a:lvl2pPr>
            <a:lvl3pPr lvl="2" algn="l" rtl="0">
              <a:lnSpc>
                <a:spcPct val="100000"/>
              </a:lnSpc>
              <a:spcBef>
                <a:spcPts val="0"/>
              </a:spcBef>
              <a:spcAft>
                <a:spcPts val="0"/>
              </a:spcAft>
              <a:buSzPts val="2400"/>
              <a:buNone/>
              <a:defRPr/>
            </a:lvl3pPr>
            <a:lvl4pPr lvl="3" algn="l" rtl="0">
              <a:lnSpc>
                <a:spcPct val="100000"/>
              </a:lnSpc>
              <a:spcBef>
                <a:spcPts val="0"/>
              </a:spcBef>
              <a:spcAft>
                <a:spcPts val="0"/>
              </a:spcAft>
              <a:buSzPts val="2400"/>
              <a:buNone/>
              <a:defRPr/>
            </a:lvl4pPr>
            <a:lvl5pPr lvl="4" algn="l" rtl="0">
              <a:lnSpc>
                <a:spcPct val="100000"/>
              </a:lnSpc>
              <a:spcBef>
                <a:spcPts val="0"/>
              </a:spcBef>
              <a:spcAft>
                <a:spcPts val="0"/>
              </a:spcAft>
              <a:buSzPts val="2400"/>
              <a:buNone/>
              <a:defRPr/>
            </a:lvl5pPr>
            <a:lvl6pPr lvl="5" algn="l" rtl="0">
              <a:lnSpc>
                <a:spcPct val="100000"/>
              </a:lnSpc>
              <a:spcBef>
                <a:spcPts val="0"/>
              </a:spcBef>
              <a:spcAft>
                <a:spcPts val="0"/>
              </a:spcAft>
              <a:buSzPts val="2400"/>
              <a:buNone/>
              <a:defRPr/>
            </a:lvl6pPr>
            <a:lvl7pPr lvl="6" algn="l" rtl="0">
              <a:lnSpc>
                <a:spcPct val="100000"/>
              </a:lnSpc>
              <a:spcBef>
                <a:spcPts val="0"/>
              </a:spcBef>
              <a:spcAft>
                <a:spcPts val="0"/>
              </a:spcAft>
              <a:buSzPts val="2400"/>
              <a:buNone/>
              <a:defRPr/>
            </a:lvl7pPr>
            <a:lvl8pPr lvl="7" algn="l" rtl="0">
              <a:lnSpc>
                <a:spcPct val="100000"/>
              </a:lnSpc>
              <a:spcBef>
                <a:spcPts val="0"/>
              </a:spcBef>
              <a:spcAft>
                <a:spcPts val="0"/>
              </a:spcAft>
              <a:buSzPts val="2400"/>
              <a:buNone/>
              <a:defRPr/>
            </a:lvl8pPr>
            <a:lvl9pPr lvl="8" algn="l" rtl="0">
              <a:lnSpc>
                <a:spcPct val="100000"/>
              </a:lnSpc>
              <a:spcBef>
                <a:spcPts val="0"/>
              </a:spcBef>
              <a:spcAft>
                <a:spcPts val="0"/>
              </a:spcAft>
              <a:buSzPts val="2400"/>
              <a:buNone/>
              <a:defRPr/>
            </a:lvl9pPr>
          </a:lstStyle>
          <a:p>
            <a:endParaRPr/>
          </a:p>
        </p:txBody>
      </p:sp>
      <p:sp>
        <p:nvSpPr>
          <p:cNvPr id="5162" name="Google Shape;5162;p555"/>
          <p:cNvSpPr txBox="1">
            <a:spLocks noGrp="1"/>
          </p:cNvSpPr>
          <p:nvPr>
            <p:ph type="body" idx="1"/>
          </p:nvPr>
        </p:nvSpPr>
        <p:spPr>
          <a:xfrm>
            <a:off x="2903762" y="1277774"/>
            <a:ext cx="5811600" cy="18573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800"/>
              </a:spcBef>
              <a:spcAft>
                <a:spcPts val="0"/>
              </a:spcAft>
              <a:buSzPts val="1200"/>
              <a:buChar char="●"/>
              <a:defRPr sz="1200"/>
            </a:lvl1pPr>
            <a:lvl2pPr marL="914400" lvl="1" indent="-298450" algn="l" rtl="0">
              <a:lnSpc>
                <a:spcPct val="100000"/>
              </a:lnSpc>
              <a:spcBef>
                <a:spcPts val="200"/>
              </a:spcBef>
              <a:spcAft>
                <a:spcPts val="0"/>
              </a:spcAft>
              <a:buSzPts val="1100"/>
              <a:buChar char="•"/>
              <a:defRPr sz="1100"/>
            </a:lvl2pPr>
            <a:lvl3pPr marL="1371600" lvl="2" indent="-292100" algn="l" rtl="0">
              <a:lnSpc>
                <a:spcPct val="100000"/>
              </a:lnSpc>
              <a:spcBef>
                <a:spcPts val="500"/>
              </a:spcBef>
              <a:spcAft>
                <a:spcPts val="0"/>
              </a:spcAft>
              <a:buSzPts val="1000"/>
              <a:buChar char="•"/>
              <a:defRPr sz="1000">
                <a:solidFill>
                  <a:schemeClr val="dk1"/>
                </a:solidFill>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accent2"/>
              </a:buClr>
              <a:buSzPts val="1400"/>
              <a:buChar char="•"/>
              <a:defRPr/>
            </a:lvl6pPr>
            <a:lvl7pPr marL="3200400" lvl="6" indent="-317500" algn="l" rtl="0">
              <a:lnSpc>
                <a:spcPct val="100000"/>
              </a:lnSpc>
              <a:spcBef>
                <a:spcPts val="300"/>
              </a:spcBef>
              <a:spcAft>
                <a:spcPts val="0"/>
              </a:spcAft>
              <a:buClr>
                <a:schemeClr val="accent2"/>
              </a:buClr>
              <a:buSzPts val="1400"/>
              <a:buChar char="•"/>
              <a:defRPr/>
            </a:lvl7pPr>
            <a:lvl8pPr marL="3657600" lvl="7" indent="-317500" algn="l" rtl="0">
              <a:lnSpc>
                <a:spcPct val="100000"/>
              </a:lnSpc>
              <a:spcBef>
                <a:spcPts val="300"/>
              </a:spcBef>
              <a:spcAft>
                <a:spcPts val="0"/>
              </a:spcAft>
              <a:buClr>
                <a:schemeClr val="accent2"/>
              </a:buClr>
              <a:buSzPts val="1400"/>
              <a:buChar char="•"/>
              <a:defRPr/>
            </a:lvl8pPr>
            <a:lvl9pPr marL="4114800" lvl="8" indent="-317500" algn="l" rtl="0">
              <a:lnSpc>
                <a:spcPct val="100000"/>
              </a:lnSpc>
              <a:spcBef>
                <a:spcPts val="300"/>
              </a:spcBef>
              <a:spcAft>
                <a:spcPts val="0"/>
              </a:spcAft>
              <a:buClr>
                <a:schemeClr val="accent2"/>
              </a:buClr>
              <a:buSzPts val="1400"/>
              <a:buChar char="•"/>
              <a:defRPr/>
            </a:lvl9pPr>
          </a:lstStyle>
          <a:p>
            <a:endParaRPr/>
          </a:p>
        </p:txBody>
      </p:sp>
      <p:grpSp>
        <p:nvGrpSpPr>
          <p:cNvPr id="5163" name="Google Shape;5163;p555"/>
          <p:cNvGrpSpPr/>
          <p:nvPr/>
        </p:nvGrpSpPr>
        <p:grpSpPr>
          <a:xfrm>
            <a:off x="-14291" y="2886"/>
            <a:ext cx="2665655" cy="5152820"/>
            <a:chOff x="-19050" y="3848"/>
            <a:chExt cx="3553259" cy="6870427"/>
          </a:xfrm>
        </p:grpSpPr>
        <p:sp>
          <p:nvSpPr>
            <p:cNvPr id="5164" name="Google Shape;5164;p555"/>
            <p:cNvSpPr/>
            <p:nvPr/>
          </p:nvSpPr>
          <p:spPr>
            <a:xfrm rot="5399849">
              <a:off x="-1667688" y="1668548"/>
              <a:ext cx="6842100" cy="3513000"/>
            </a:xfrm>
            <a:prstGeom prst="round2SameRect">
              <a:avLst>
                <a:gd name="adj1" fmla="val 6325"/>
                <a:gd name="adj2" fmla="val 0"/>
              </a:avLst>
            </a:prstGeom>
            <a:solidFill>
              <a:srgbClr val="FFFFFF"/>
            </a:solidFill>
            <a:ln>
              <a:noFill/>
            </a:ln>
            <a:effectLst>
              <a:outerShdw blurRad="304800" dist="114300" dir="3600000" algn="tl" rotWithShape="0">
                <a:srgbClr val="000000">
                  <a:alpha val="16470"/>
                </a:srgbClr>
              </a:outerShdw>
            </a:effectLst>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Salesforce Sans"/>
                <a:ea typeface="Salesforce Sans"/>
                <a:cs typeface="Salesforce Sans"/>
                <a:sym typeface="Salesforce Sans"/>
              </a:endParaRPr>
            </a:p>
          </p:txBody>
        </p:sp>
        <p:pic>
          <p:nvPicPr>
            <p:cNvPr id="5165" name="Google Shape;5165;p555"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388061" y="5909876"/>
              <a:ext cx="746595" cy="522725"/>
            </a:xfrm>
            <a:prstGeom prst="rect">
              <a:avLst/>
            </a:prstGeom>
            <a:noFill/>
            <a:ln>
              <a:noFill/>
            </a:ln>
          </p:spPr>
        </p:pic>
        <p:cxnSp>
          <p:nvCxnSpPr>
            <p:cNvPr id="5166" name="Google Shape;5166;p555"/>
            <p:cNvCxnSpPr/>
            <p:nvPr/>
          </p:nvCxnSpPr>
          <p:spPr>
            <a:xfrm rot="10800000">
              <a:off x="1761359" y="5044100"/>
              <a:ext cx="0" cy="744000"/>
            </a:xfrm>
            <a:prstGeom prst="straightConnector1">
              <a:avLst/>
            </a:prstGeom>
            <a:noFill/>
            <a:ln w="9525" cap="flat" cmpd="sng">
              <a:solidFill>
                <a:srgbClr val="BCBABD"/>
              </a:solidFill>
              <a:prstDash val="solid"/>
              <a:round/>
              <a:headEnd type="none" w="sm" len="sm"/>
              <a:tailEnd type="none" w="sm" len="sm"/>
            </a:ln>
          </p:spPr>
        </p:cxnSp>
        <p:pic>
          <p:nvPicPr>
            <p:cNvPr id="5167" name="Google Shape;5167;p555" descr="Imag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493197" y="6376523"/>
              <a:ext cx="1041012" cy="482220"/>
            </a:xfrm>
            <a:custGeom>
              <a:avLst/>
              <a:gdLst/>
              <a:ahLst/>
              <a:cxnLst/>
              <a:rect l="l" t="t" r="r" b="b"/>
              <a:pathLst>
                <a:path w="21600" h="21600" extrusionOk="0">
                  <a:moveTo>
                    <a:pt x="21600" y="0"/>
                  </a:moveTo>
                  <a:lnTo>
                    <a:pt x="0" y="2"/>
                  </a:lnTo>
                  <a:lnTo>
                    <a:pt x="0" y="21600"/>
                  </a:lnTo>
                  <a:lnTo>
                    <a:pt x="17079" y="21598"/>
                  </a:lnTo>
                  <a:cubicBezTo>
                    <a:pt x="19307" y="21598"/>
                    <a:pt x="21170" y="18187"/>
                    <a:pt x="21600" y="13652"/>
                  </a:cubicBezTo>
                  <a:lnTo>
                    <a:pt x="21600" y="0"/>
                  </a:lnTo>
                  <a:close/>
                </a:path>
              </a:pathLst>
            </a:custGeom>
            <a:noFill/>
            <a:ln>
              <a:noFill/>
            </a:ln>
          </p:spPr>
        </p:pic>
        <p:grpSp>
          <p:nvGrpSpPr>
            <p:cNvPr id="5168" name="Google Shape;5168;p555"/>
            <p:cNvGrpSpPr/>
            <p:nvPr/>
          </p:nvGrpSpPr>
          <p:grpSpPr>
            <a:xfrm>
              <a:off x="-19050" y="6356400"/>
              <a:ext cx="976700" cy="517875"/>
              <a:chOff x="309545" y="6238663"/>
              <a:chExt cx="1070356" cy="597663"/>
            </a:xfrm>
          </p:grpSpPr>
          <p:pic>
            <p:nvPicPr>
              <p:cNvPr id="5169" name="Google Shape;5169;p555"/>
              <p:cNvPicPr preferRelativeResize="0"/>
              <p:nvPr/>
            </p:nvPicPr>
            <p:blipFill rotWithShape="1">
              <a:blip r:embed="rId4" cstate="email">
                <a:alphaModFix/>
                <a:extLst>
                  <a:ext uri="{28A0092B-C50C-407E-A947-70E740481C1C}">
                    <a14:useLocalDpi xmlns:a14="http://schemas.microsoft.com/office/drawing/2010/main"/>
                  </a:ext>
                </a:extLst>
              </a:blip>
              <a:srcRect r="-15928"/>
              <a:stretch/>
            </p:blipFill>
            <p:spPr>
              <a:xfrm>
                <a:off x="309545" y="6238663"/>
                <a:ext cx="985562" cy="597663"/>
              </a:xfrm>
              <a:prstGeom prst="rect">
                <a:avLst/>
              </a:prstGeom>
              <a:noFill/>
              <a:ln>
                <a:noFill/>
              </a:ln>
            </p:spPr>
          </p:pic>
          <p:pic>
            <p:nvPicPr>
              <p:cNvPr id="5170" name="Google Shape;5170;p555"/>
              <p:cNvPicPr preferRelativeResize="0"/>
              <p:nvPr/>
            </p:nvPicPr>
            <p:blipFill rotWithShape="1">
              <a:blip r:embed="rId5" cstate="email">
                <a:alphaModFix/>
                <a:extLst>
                  <a:ext uri="{28A0092B-C50C-407E-A947-70E740481C1C}">
                    <a14:useLocalDpi xmlns:a14="http://schemas.microsoft.com/office/drawing/2010/main"/>
                  </a:ext>
                </a:extLst>
              </a:blip>
              <a:srcRect t="-17384"/>
              <a:stretch/>
            </p:blipFill>
            <p:spPr>
              <a:xfrm flipH="1">
                <a:off x="329407" y="6530781"/>
                <a:ext cx="1050494" cy="297085"/>
              </a:xfrm>
              <a:prstGeom prst="rect">
                <a:avLst/>
              </a:prstGeom>
              <a:noFill/>
              <a:ln>
                <a:noFill/>
              </a:ln>
            </p:spPr>
          </p:pic>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1 - Title Slide_ A">
  <p:cSld name="Title Slide_ A">
    <p:spTree>
      <p:nvGrpSpPr>
        <p:cNvPr id="1" name="Shape 863"/>
        <p:cNvGrpSpPr/>
        <p:nvPr/>
      </p:nvGrpSpPr>
      <p:grpSpPr>
        <a:xfrm>
          <a:off x="0" y="0"/>
          <a:ext cx="0" cy="0"/>
          <a:chOff x="0" y="0"/>
          <a:chExt cx="0" cy="0"/>
        </a:xfrm>
      </p:grpSpPr>
      <p:pic>
        <p:nvPicPr>
          <p:cNvPr id="864" name="Google Shape;864;p10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 y="0"/>
            <a:ext cx="9143981" cy="5143500"/>
          </a:xfrm>
          <a:prstGeom prst="rect">
            <a:avLst/>
          </a:prstGeom>
          <a:noFill/>
          <a:ln>
            <a:noFill/>
          </a:ln>
        </p:spPr>
      </p:pic>
      <p:sp>
        <p:nvSpPr>
          <p:cNvPr id="865" name="Google Shape;865;p104"/>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600" b="1">
                <a:solidFill>
                  <a:schemeClr val="accent1"/>
                </a:solidFill>
                <a:latin typeface="Salesforce Sans"/>
                <a:ea typeface="Salesforce Sans"/>
                <a:cs typeface="Salesforce Sans"/>
                <a:sym typeface="Salesforce Sans"/>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66" name="Google Shape;866;p104"/>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lnSpc>
                <a:spcPct val="100000"/>
              </a:lnSpc>
              <a:spcBef>
                <a:spcPts val="200"/>
              </a:spcBef>
              <a:spcAft>
                <a:spcPts val="0"/>
              </a:spcAft>
              <a:buSzPts val="1400"/>
              <a:buNone/>
              <a:defRPr>
                <a:solidFill>
                  <a:srgbClr val="889AC4"/>
                </a:solidFill>
              </a:defRPr>
            </a:lvl2pPr>
            <a:lvl3pPr lvl="2" algn="ctr" rtl="0">
              <a:lnSpc>
                <a:spcPct val="100000"/>
              </a:lnSpc>
              <a:spcBef>
                <a:spcPts val="500"/>
              </a:spcBef>
              <a:spcAft>
                <a:spcPts val="0"/>
              </a:spcAft>
              <a:buSzPts val="1200"/>
              <a:buNone/>
              <a:defRPr>
                <a:solidFill>
                  <a:srgbClr val="889AC4"/>
                </a:solidFill>
              </a:defRPr>
            </a:lvl3pPr>
            <a:lvl4pPr lvl="3" algn="ctr" rtl="0">
              <a:lnSpc>
                <a:spcPct val="100000"/>
              </a:lnSpc>
              <a:spcBef>
                <a:spcPts val="500"/>
              </a:spcBef>
              <a:spcAft>
                <a:spcPts val="0"/>
              </a:spcAft>
              <a:buSzPts val="1100"/>
              <a:buNone/>
              <a:defRPr>
                <a:solidFill>
                  <a:srgbClr val="889AC4"/>
                </a:solidFill>
              </a:defRPr>
            </a:lvl4pPr>
            <a:lvl5pPr lvl="4" algn="ctr" rtl="0">
              <a:lnSpc>
                <a:spcPct val="100000"/>
              </a:lnSpc>
              <a:spcBef>
                <a:spcPts val="500"/>
              </a:spcBef>
              <a:spcAft>
                <a:spcPts val="0"/>
              </a:spcAft>
              <a:buSzPts val="1500"/>
              <a:buNone/>
              <a:defRPr>
                <a:solidFill>
                  <a:srgbClr val="889AC4"/>
                </a:solidFill>
              </a:defRPr>
            </a:lvl5pPr>
            <a:lvl6pPr lvl="5" algn="ctr" rtl="0">
              <a:lnSpc>
                <a:spcPct val="100000"/>
              </a:lnSpc>
              <a:spcBef>
                <a:spcPts val="500"/>
              </a:spcBef>
              <a:spcAft>
                <a:spcPts val="0"/>
              </a:spcAft>
              <a:buClr>
                <a:srgbClr val="889AC4"/>
              </a:buClr>
              <a:buSzPts val="1500"/>
              <a:buNone/>
              <a:defRPr>
                <a:solidFill>
                  <a:srgbClr val="889AC4"/>
                </a:solidFill>
              </a:defRPr>
            </a:lvl6pPr>
            <a:lvl7pPr lvl="6" algn="ctr" rtl="0">
              <a:lnSpc>
                <a:spcPct val="100000"/>
              </a:lnSpc>
              <a:spcBef>
                <a:spcPts val="300"/>
              </a:spcBef>
              <a:spcAft>
                <a:spcPts val="0"/>
              </a:spcAft>
              <a:buClr>
                <a:srgbClr val="889AC4"/>
              </a:buClr>
              <a:buSzPts val="1500"/>
              <a:buNone/>
              <a:defRPr>
                <a:solidFill>
                  <a:srgbClr val="889AC4"/>
                </a:solidFill>
              </a:defRPr>
            </a:lvl7pPr>
            <a:lvl8pPr lvl="7" algn="ctr" rtl="0">
              <a:lnSpc>
                <a:spcPct val="100000"/>
              </a:lnSpc>
              <a:spcBef>
                <a:spcPts val="300"/>
              </a:spcBef>
              <a:spcAft>
                <a:spcPts val="0"/>
              </a:spcAft>
              <a:buClr>
                <a:srgbClr val="889AC4"/>
              </a:buClr>
              <a:buSzPts val="1500"/>
              <a:buNone/>
              <a:defRPr>
                <a:solidFill>
                  <a:srgbClr val="889AC4"/>
                </a:solidFill>
              </a:defRPr>
            </a:lvl8pPr>
            <a:lvl9pPr lvl="8" algn="ctr" rtl="0">
              <a:lnSpc>
                <a:spcPct val="100000"/>
              </a:lnSpc>
              <a:spcBef>
                <a:spcPts val="300"/>
              </a:spcBef>
              <a:spcAft>
                <a:spcPts val="0"/>
              </a:spcAft>
              <a:buClr>
                <a:srgbClr val="889AC4"/>
              </a:buClr>
              <a:buSzPts val="1500"/>
              <a:buNone/>
              <a:defRPr>
                <a:solidFill>
                  <a:srgbClr val="889AC4"/>
                </a:solidFill>
              </a:defRPr>
            </a:lvl9pPr>
          </a:lstStyle>
          <a:p>
            <a:endParaRPr/>
          </a:p>
        </p:txBody>
      </p:sp>
      <p:sp>
        <p:nvSpPr>
          <p:cNvPr id="867" name="Google Shape;867;p104"/>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lnSpc>
                <a:spcPct val="100000"/>
              </a:lnSpc>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lnSpc>
                <a:spcPct val="100000"/>
              </a:lnSpc>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lnSpc>
                <a:spcPct val="100000"/>
              </a:lnSpc>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lnSpc>
                <a:spcPct val="100000"/>
              </a:lnSpc>
              <a:spcBef>
                <a:spcPts val="3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868" name="Google Shape;868;p104"/>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400"/>
              <a:buNone/>
              <a:defRPr sz="1400" b="1">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869" name="Google Shape;869;p104"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matchingName="I -  Customer Story Layout 2">
  <p:cSld name=" Customer Story Layout_4">
    <p:bg>
      <p:bgPr>
        <a:solidFill>
          <a:srgbClr val="FFFFFF"/>
        </a:solidFill>
        <a:effectLst/>
      </p:bgPr>
    </p:bg>
    <p:spTree>
      <p:nvGrpSpPr>
        <p:cNvPr id="1" name="Shape 5171"/>
        <p:cNvGrpSpPr/>
        <p:nvPr/>
      </p:nvGrpSpPr>
      <p:grpSpPr>
        <a:xfrm>
          <a:off x="0" y="0"/>
          <a:ext cx="0" cy="0"/>
          <a:chOff x="0" y="0"/>
          <a:chExt cx="0" cy="0"/>
        </a:xfrm>
      </p:grpSpPr>
      <p:sp>
        <p:nvSpPr>
          <p:cNvPr id="5172" name="Google Shape;5172;p556"/>
          <p:cNvSpPr/>
          <p:nvPr/>
        </p:nvSpPr>
        <p:spPr>
          <a:xfrm>
            <a:off x="136992" y="190843"/>
            <a:ext cx="2368800" cy="1979700"/>
          </a:xfrm>
          <a:prstGeom prst="rect">
            <a:avLst/>
          </a:prstGeom>
          <a:solidFill>
            <a:srgbClr val="999999"/>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Google Slides does not have an image placeholder option.  Please place an image over this box manually or work in </a:t>
            </a:r>
            <a:endParaRPr sz="1100" b="0" i="0" u="none" strike="noStrike" cap="none">
              <a:solidFill>
                <a:srgbClr val="FFFFFF"/>
              </a:solidFill>
              <a:latin typeface="Arial"/>
              <a:ea typeface="Arial"/>
              <a:cs typeface="Arial"/>
              <a:sym typeface="Arial"/>
            </a:endParaRPr>
          </a:p>
        </p:txBody>
      </p:sp>
      <p:sp>
        <p:nvSpPr>
          <p:cNvPr id="5173" name="Google Shape;5173;p556"/>
          <p:cNvSpPr txBox="1">
            <a:spLocks noGrp="1"/>
          </p:cNvSpPr>
          <p:nvPr>
            <p:ph type="title"/>
          </p:nvPr>
        </p:nvSpPr>
        <p:spPr>
          <a:xfrm>
            <a:off x="2903754" y="367221"/>
            <a:ext cx="58116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2400"/>
              <a:buNone/>
              <a:defRPr sz="2100"/>
            </a:lvl1pPr>
            <a:lvl2pPr lvl="1" algn="l" rtl="0">
              <a:lnSpc>
                <a:spcPct val="100000"/>
              </a:lnSpc>
              <a:spcBef>
                <a:spcPts val="0"/>
              </a:spcBef>
              <a:spcAft>
                <a:spcPts val="0"/>
              </a:spcAft>
              <a:buSzPts val="2400"/>
              <a:buNone/>
              <a:defRPr/>
            </a:lvl2pPr>
            <a:lvl3pPr lvl="2" algn="l" rtl="0">
              <a:lnSpc>
                <a:spcPct val="100000"/>
              </a:lnSpc>
              <a:spcBef>
                <a:spcPts val="0"/>
              </a:spcBef>
              <a:spcAft>
                <a:spcPts val="0"/>
              </a:spcAft>
              <a:buSzPts val="2400"/>
              <a:buNone/>
              <a:defRPr/>
            </a:lvl3pPr>
            <a:lvl4pPr lvl="3" algn="l" rtl="0">
              <a:lnSpc>
                <a:spcPct val="100000"/>
              </a:lnSpc>
              <a:spcBef>
                <a:spcPts val="0"/>
              </a:spcBef>
              <a:spcAft>
                <a:spcPts val="0"/>
              </a:spcAft>
              <a:buSzPts val="2400"/>
              <a:buNone/>
              <a:defRPr/>
            </a:lvl4pPr>
            <a:lvl5pPr lvl="4" algn="l" rtl="0">
              <a:lnSpc>
                <a:spcPct val="100000"/>
              </a:lnSpc>
              <a:spcBef>
                <a:spcPts val="0"/>
              </a:spcBef>
              <a:spcAft>
                <a:spcPts val="0"/>
              </a:spcAft>
              <a:buSzPts val="2400"/>
              <a:buNone/>
              <a:defRPr/>
            </a:lvl5pPr>
            <a:lvl6pPr lvl="5" algn="l" rtl="0">
              <a:lnSpc>
                <a:spcPct val="100000"/>
              </a:lnSpc>
              <a:spcBef>
                <a:spcPts val="0"/>
              </a:spcBef>
              <a:spcAft>
                <a:spcPts val="0"/>
              </a:spcAft>
              <a:buSzPts val="2400"/>
              <a:buNone/>
              <a:defRPr/>
            </a:lvl6pPr>
            <a:lvl7pPr lvl="6" algn="l" rtl="0">
              <a:lnSpc>
                <a:spcPct val="100000"/>
              </a:lnSpc>
              <a:spcBef>
                <a:spcPts val="0"/>
              </a:spcBef>
              <a:spcAft>
                <a:spcPts val="0"/>
              </a:spcAft>
              <a:buSzPts val="2400"/>
              <a:buNone/>
              <a:defRPr/>
            </a:lvl7pPr>
            <a:lvl8pPr lvl="7" algn="l" rtl="0">
              <a:lnSpc>
                <a:spcPct val="100000"/>
              </a:lnSpc>
              <a:spcBef>
                <a:spcPts val="0"/>
              </a:spcBef>
              <a:spcAft>
                <a:spcPts val="0"/>
              </a:spcAft>
              <a:buSzPts val="2400"/>
              <a:buNone/>
              <a:defRPr/>
            </a:lvl8pPr>
            <a:lvl9pPr lvl="8" algn="l" rtl="0">
              <a:lnSpc>
                <a:spcPct val="100000"/>
              </a:lnSpc>
              <a:spcBef>
                <a:spcPts val="0"/>
              </a:spcBef>
              <a:spcAft>
                <a:spcPts val="0"/>
              </a:spcAft>
              <a:buSzPts val="2400"/>
              <a:buNone/>
              <a:defRPr/>
            </a:lvl9pPr>
          </a:lstStyle>
          <a:p>
            <a:endParaRPr/>
          </a:p>
        </p:txBody>
      </p:sp>
      <p:sp>
        <p:nvSpPr>
          <p:cNvPr id="5174" name="Google Shape;5174;p556"/>
          <p:cNvSpPr txBox="1">
            <a:spLocks noGrp="1"/>
          </p:cNvSpPr>
          <p:nvPr>
            <p:ph type="body" idx="1"/>
          </p:nvPr>
        </p:nvSpPr>
        <p:spPr>
          <a:xfrm>
            <a:off x="2903762" y="1277774"/>
            <a:ext cx="5811600" cy="18573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800"/>
              </a:spcBef>
              <a:spcAft>
                <a:spcPts val="0"/>
              </a:spcAft>
              <a:buSzPts val="1200"/>
              <a:buChar char="●"/>
              <a:defRPr sz="1200"/>
            </a:lvl1pPr>
            <a:lvl2pPr marL="914400" lvl="1" indent="-298450" algn="l" rtl="0">
              <a:lnSpc>
                <a:spcPct val="100000"/>
              </a:lnSpc>
              <a:spcBef>
                <a:spcPts val="200"/>
              </a:spcBef>
              <a:spcAft>
                <a:spcPts val="0"/>
              </a:spcAft>
              <a:buSzPts val="1100"/>
              <a:buChar char="•"/>
              <a:defRPr sz="1100"/>
            </a:lvl2pPr>
            <a:lvl3pPr marL="1371600" lvl="2" indent="-292100" algn="l" rtl="0">
              <a:lnSpc>
                <a:spcPct val="100000"/>
              </a:lnSpc>
              <a:spcBef>
                <a:spcPts val="500"/>
              </a:spcBef>
              <a:spcAft>
                <a:spcPts val="0"/>
              </a:spcAft>
              <a:buSzPts val="1000"/>
              <a:buChar char="•"/>
              <a:defRPr sz="1000">
                <a:solidFill>
                  <a:schemeClr val="dk1"/>
                </a:solidFill>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accent2"/>
              </a:buClr>
              <a:buSzPts val="1400"/>
              <a:buChar char="•"/>
              <a:defRPr/>
            </a:lvl6pPr>
            <a:lvl7pPr marL="3200400" lvl="6" indent="-317500" algn="l" rtl="0">
              <a:lnSpc>
                <a:spcPct val="100000"/>
              </a:lnSpc>
              <a:spcBef>
                <a:spcPts val="300"/>
              </a:spcBef>
              <a:spcAft>
                <a:spcPts val="0"/>
              </a:spcAft>
              <a:buClr>
                <a:schemeClr val="accent2"/>
              </a:buClr>
              <a:buSzPts val="1400"/>
              <a:buChar char="•"/>
              <a:defRPr/>
            </a:lvl7pPr>
            <a:lvl8pPr marL="3657600" lvl="7" indent="-317500" algn="l" rtl="0">
              <a:lnSpc>
                <a:spcPct val="100000"/>
              </a:lnSpc>
              <a:spcBef>
                <a:spcPts val="300"/>
              </a:spcBef>
              <a:spcAft>
                <a:spcPts val="0"/>
              </a:spcAft>
              <a:buClr>
                <a:schemeClr val="accent2"/>
              </a:buClr>
              <a:buSzPts val="1400"/>
              <a:buChar char="•"/>
              <a:defRPr/>
            </a:lvl8pPr>
            <a:lvl9pPr marL="4114800" lvl="8" indent="-317500" algn="l" rtl="0">
              <a:lnSpc>
                <a:spcPct val="100000"/>
              </a:lnSpc>
              <a:spcBef>
                <a:spcPts val="300"/>
              </a:spcBef>
              <a:spcAft>
                <a:spcPts val="0"/>
              </a:spcAft>
              <a:buClr>
                <a:schemeClr val="accent2"/>
              </a:buClr>
              <a:buSzPts val="1400"/>
              <a:buChar char="•"/>
              <a:defRPr/>
            </a:lvl9pPr>
          </a:lstStyle>
          <a:p>
            <a:endParaRPr/>
          </a:p>
        </p:txBody>
      </p:sp>
      <p:grpSp>
        <p:nvGrpSpPr>
          <p:cNvPr id="5175" name="Google Shape;5175;p556"/>
          <p:cNvGrpSpPr/>
          <p:nvPr/>
        </p:nvGrpSpPr>
        <p:grpSpPr>
          <a:xfrm>
            <a:off x="-14291" y="2886"/>
            <a:ext cx="2665655" cy="5152820"/>
            <a:chOff x="-19050" y="3848"/>
            <a:chExt cx="3553259" cy="6870427"/>
          </a:xfrm>
        </p:grpSpPr>
        <p:sp>
          <p:nvSpPr>
            <p:cNvPr id="5176" name="Google Shape;5176;p556"/>
            <p:cNvSpPr/>
            <p:nvPr/>
          </p:nvSpPr>
          <p:spPr>
            <a:xfrm rot="5399849">
              <a:off x="-1667688" y="1668548"/>
              <a:ext cx="6842100" cy="3513000"/>
            </a:xfrm>
            <a:prstGeom prst="round2SameRect">
              <a:avLst>
                <a:gd name="adj1" fmla="val 6325"/>
                <a:gd name="adj2" fmla="val 0"/>
              </a:avLst>
            </a:prstGeom>
            <a:solidFill>
              <a:srgbClr val="FFFFFF"/>
            </a:solidFill>
            <a:ln>
              <a:noFill/>
            </a:ln>
            <a:effectLst>
              <a:outerShdw blurRad="304800" dist="114300" dir="3600000" algn="tl" rotWithShape="0">
                <a:srgbClr val="000000">
                  <a:alpha val="16470"/>
                </a:srgbClr>
              </a:outerShdw>
            </a:effectLst>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5177" name="Google Shape;5177;p556"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388061" y="5909876"/>
              <a:ext cx="746595" cy="522725"/>
            </a:xfrm>
            <a:prstGeom prst="rect">
              <a:avLst/>
            </a:prstGeom>
            <a:noFill/>
            <a:ln>
              <a:noFill/>
            </a:ln>
          </p:spPr>
        </p:pic>
        <p:cxnSp>
          <p:nvCxnSpPr>
            <p:cNvPr id="5178" name="Google Shape;5178;p556"/>
            <p:cNvCxnSpPr/>
            <p:nvPr/>
          </p:nvCxnSpPr>
          <p:spPr>
            <a:xfrm rot="10800000">
              <a:off x="1761359" y="5044100"/>
              <a:ext cx="0" cy="744000"/>
            </a:xfrm>
            <a:prstGeom prst="straightConnector1">
              <a:avLst/>
            </a:prstGeom>
            <a:noFill/>
            <a:ln w="9525" cap="flat" cmpd="sng">
              <a:solidFill>
                <a:srgbClr val="BCBABD"/>
              </a:solidFill>
              <a:prstDash val="solid"/>
              <a:round/>
              <a:headEnd type="none" w="sm" len="sm"/>
              <a:tailEnd type="none" w="sm" len="sm"/>
            </a:ln>
          </p:spPr>
        </p:cxnSp>
        <p:pic>
          <p:nvPicPr>
            <p:cNvPr id="5179" name="Google Shape;5179;p556" descr="Imag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493197" y="6376523"/>
              <a:ext cx="1041012" cy="482220"/>
            </a:xfrm>
            <a:custGeom>
              <a:avLst/>
              <a:gdLst/>
              <a:ahLst/>
              <a:cxnLst/>
              <a:rect l="l" t="t" r="r" b="b"/>
              <a:pathLst>
                <a:path w="21600" h="21600" extrusionOk="0">
                  <a:moveTo>
                    <a:pt x="21600" y="0"/>
                  </a:moveTo>
                  <a:lnTo>
                    <a:pt x="0" y="2"/>
                  </a:lnTo>
                  <a:lnTo>
                    <a:pt x="0" y="21600"/>
                  </a:lnTo>
                  <a:lnTo>
                    <a:pt x="17079" y="21598"/>
                  </a:lnTo>
                  <a:cubicBezTo>
                    <a:pt x="19307" y="21598"/>
                    <a:pt x="21170" y="18187"/>
                    <a:pt x="21600" y="13652"/>
                  </a:cubicBezTo>
                  <a:lnTo>
                    <a:pt x="21600" y="0"/>
                  </a:lnTo>
                  <a:close/>
                </a:path>
              </a:pathLst>
            </a:custGeom>
            <a:noFill/>
            <a:ln>
              <a:noFill/>
            </a:ln>
          </p:spPr>
        </p:pic>
        <p:grpSp>
          <p:nvGrpSpPr>
            <p:cNvPr id="5180" name="Google Shape;5180;p556"/>
            <p:cNvGrpSpPr/>
            <p:nvPr/>
          </p:nvGrpSpPr>
          <p:grpSpPr>
            <a:xfrm>
              <a:off x="-19050" y="6356400"/>
              <a:ext cx="976700" cy="517875"/>
              <a:chOff x="309545" y="6238663"/>
              <a:chExt cx="1070356" cy="597663"/>
            </a:xfrm>
          </p:grpSpPr>
          <p:pic>
            <p:nvPicPr>
              <p:cNvPr id="5181" name="Google Shape;5181;p556"/>
              <p:cNvPicPr preferRelativeResize="0"/>
              <p:nvPr/>
            </p:nvPicPr>
            <p:blipFill rotWithShape="1">
              <a:blip r:embed="rId4" cstate="email">
                <a:alphaModFix/>
                <a:extLst>
                  <a:ext uri="{28A0092B-C50C-407E-A947-70E740481C1C}">
                    <a14:useLocalDpi xmlns:a14="http://schemas.microsoft.com/office/drawing/2010/main"/>
                  </a:ext>
                </a:extLst>
              </a:blip>
              <a:srcRect r="-15928"/>
              <a:stretch/>
            </p:blipFill>
            <p:spPr>
              <a:xfrm>
                <a:off x="309545" y="6238663"/>
                <a:ext cx="985562" cy="597663"/>
              </a:xfrm>
              <a:prstGeom prst="rect">
                <a:avLst/>
              </a:prstGeom>
              <a:noFill/>
              <a:ln>
                <a:noFill/>
              </a:ln>
            </p:spPr>
          </p:pic>
          <p:pic>
            <p:nvPicPr>
              <p:cNvPr id="5182" name="Google Shape;5182;p556"/>
              <p:cNvPicPr preferRelativeResize="0"/>
              <p:nvPr/>
            </p:nvPicPr>
            <p:blipFill rotWithShape="1">
              <a:blip r:embed="rId5" cstate="email">
                <a:alphaModFix/>
                <a:extLst>
                  <a:ext uri="{28A0092B-C50C-407E-A947-70E740481C1C}">
                    <a14:useLocalDpi xmlns:a14="http://schemas.microsoft.com/office/drawing/2010/main"/>
                  </a:ext>
                </a:extLst>
              </a:blip>
              <a:srcRect t="-17384"/>
              <a:stretch/>
            </p:blipFill>
            <p:spPr>
              <a:xfrm flipH="1">
                <a:off x="329407" y="6530781"/>
                <a:ext cx="1050494" cy="297085"/>
              </a:xfrm>
              <a:prstGeom prst="rect">
                <a:avLst/>
              </a:prstGeom>
              <a:noFill/>
              <a:ln>
                <a:noFill/>
              </a:ln>
            </p:spPr>
          </p:pic>
        </p:grpSp>
      </p:gr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matchingName="Customer_Hero_A 5">
  <p:cSld name="Customer_Hero_A_4">
    <p:spTree>
      <p:nvGrpSpPr>
        <p:cNvPr id="1" name="Shape 5183"/>
        <p:cNvGrpSpPr/>
        <p:nvPr/>
      </p:nvGrpSpPr>
      <p:grpSpPr>
        <a:xfrm>
          <a:off x="0" y="0"/>
          <a:ext cx="0" cy="0"/>
          <a:chOff x="0" y="0"/>
          <a:chExt cx="0" cy="0"/>
        </a:xfrm>
      </p:grpSpPr>
      <p:sp>
        <p:nvSpPr>
          <p:cNvPr id="5184" name="Google Shape;5184;p557"/>
          <p:cNvSpPr/>
          <p:nvPr/>
        </p:nvSpPr>
        <p:spPr>
          <a:xfrm>
            <a:off x="-1" y="0"/>
            <a:ext cx="9144000" cy="5143500"/>
          </a:xfrm>
          <a:prstGeom prst="rect">
            <a:avLst/>
          </a:prstGeom>
          <a:solidFill>
            <a:srgbClr val="E7E6E4"/>
          </a:solidFill>
          <a:ln>
            <a:noFill/>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5185" name="Google Shape;5185;p557"/>
          <p:cNvSpPr/>
          <p:nvPr/>
        </p:nvSpPr>
        <p:spPr>
          <a:xfrm rot="10800000" flipH="1">
            <a:off x="7332453" y="600"/>
            <a:ext cx="1811400" cy="5142900"/>
          </a:xfrm>
          <a:prstGeom prst="rect">
            <a:avLst/>
          </a:prstGeom>
          <a:solidFill>
            <a:schemeClr val="lt1"/>
          </a:solidFill>
          <a:ln>
            <a:noFill/>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D0D9DE"/>
              </a:solidFill>
              <a:latin typeface="Arial"/>
              <a:ea typeface="Arial"/>
              <a:cs typeface="Arial"/>
              <a:sym typeface="Arial"/>
            </a:endParaRPr>
          </a:p>
        </p:txBody>
      </p:sp>
      <p:sp>
        <p:nvSpPr>
          <p:cNvPr id="5186" name="Google Shape;5186;p557"/>
          <p:cNvSpPr/>
          <p:nvPr/>
        </p:nvSpPr>
        <p:spPr>
          <a:xfrm>
            <a:off x="-1" y="-3644"/>
            <a:ext cx="9144000" cy="1824000"/>
          </a:xfrm>
          <a:prstGeom prst="rect">
            <a:avLst/>
          </a:prstGeom>
          <a:solidFill>
            <a:schemeClr val="dk1"/>
          </a:solidFill>
          <a:ln>
            <a:noFill/>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5187" name="Google Shape;5187;p557"/>
          <p:cNvSpPr txBox="1">
            <a:spLocks noGrp="1"/>
          </p:cNvSpPr>
          <p:nvPr>
            <p:ph type="title"/>
          </p:nvPr>
        </p:nvSpPr>
        <p:spPr>
          <a:xfrm>
            <a:off x="432169" y="2064824"/>
            <a:ext cx="6754800" cy="740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188" name="Google Shape;5188;p557"/>
          <p:cNvSpPr txBox="1">
            <a:spLocks noGrp="1"/>
          </p:cNvSpPr>
          <p:nvPr>
            <p:ph type="body" idx="1"/>
          </p:nvPr>
        </p:nvSpPr>
        <p:spPr>
          <a:xfrm>
            <a:off x="432167" y="3303213"/>
            <a:ext cx="3189900" cy="15759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600"/>
              </a:spcBef>
              <a:spcAft>
                <a:spcPts val="0"/>
              </a:spcAft>
              <a:buSzPts val="1200"/>
              <a:buNone/>
              <a:defRPr sz="1200">
                <a:solidFill>
                  <a:srgbClr val="6A625B"/>
                </a:solidFill>
              </a:defRPr>
            </a:lvl1pPr>
            <a:lvl2pPr marL="914400" lvl="1" indent="-304800" algn="l" rtl="0">
              <a:lnSpc>
                <a:spcPct val="90000"/>
              </a:lnSpc>
              <a:spcBef>
                <a:spcPts val="800"/>
              </a:spcBef>
              <a:spcAft>
                <a:spcPts val="0"/>
              </a:spcAft>
              <a:buSzPts val="1200"/>
              <a:buChar char="•"/>
              <a:defRPr sz="1200">
                <a:solidFill>
                  <a:srgbClr val="6A625B"/>
                </a:solidFill>
              </a:defRPr>
            </a:lvl2pPr>
            <a:lvl3pPr marL="1371600" lvl="2" indent="-304800" algn="l" rtl="0">
              <a:lnSpc>
                <a:spcPct val="90000"/>
              </a:lnSpc>
              <a:spcBef>
                <a:spcPts val="800"/>
              </a:spcBef>
              <a:spcAft>
                <a:spcPts val="0"/>
              </a:spcAft>
              <a:buSzPts val="1200"/>
              <a:buChar char="•"/>
              <a:defRPr sz="1200">
                <a:solidFill>
                  <a:srgbClr val="6A625B"/>
                </a:solidFill>
              </a:defRPr>
            </a:lvl3pPr>
            <a:lvl4pPr marL="1828800" lvl="3" indent="-304800" algn="l" rtl="0">
              <a:lnSpc>
                <a:spcPct val="90000"/>
              </a:lnSpc>
              <a:spcBef>
                <a:spcPts val="800"/>
              </a:spcBef>
              <a:spcAft>
                <a:spcPts val="0"/>
              </a:spcAft>
              <a:buSzPts val="1200"/>
              <a:buChar char="•"/>
              <a:defRPr sz="1200">
                <a:solidFill>
                  <a:srgbClr val="6A625B"/>
                </a:solidFill>
              </a:defRPr>
            </a:lvl4pPr>
            <a:lvl5pPr marL="2286000" lvl="4" indent="-228600" algn="l" rtl="0">
              <a:lnSpc>
                <a:spcPct val="100000"/>
              </a:lnSpc>
              <a:spcBef>
                <a:spcPts val="200"/>
              </a:spcBef>
              <a:spcAft>
                <a:spcPts val="0"/>
              </a:spcAft>
              <a:buSzPts val="1100"/>
              <a:buNone/>
              <a:defRPr/>
            </a:lvl5pPr>
            <a:lvl6pPr marL="2743200" lvl="5" indent="-317500" algn="l" rtl="0">
              <a:lnSpc>
                <a:spcPct val="100000"/>
              </a:lnSpc>
              <a:spcBef>
                <a:spcPts val="5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5189" name="Google Shape;5189;p557"/>
          <p:cNvSpPr/>
          <p:nvPr/>
        </p:nvSpPr>
        <p:spPr>
          <a:xfrm rot="10800000" flipH="1">
            <a:off x="413214" y="693049"/>
            <a:ext cx="1294800" cy="1297800"/>
          </a:xfrm>
          <a:prstGeom prst="roundRect">
            <a:avLst>
              <a:gd name="adj" fmla="val 10076"/>
            </a:avLst>
          </a:prstGeom>
          <a:solidFill>
            <a:schemeClr val="lt1"/>
          </a:solidFill>
          <a:ln>
            <a:noFill/>
          </a:ln>
          <a:effectLst>
            <a:outerShdw blurRad="346075" sx="93000" sy="93000" algn="ctr" rotWithShape="0">
              <a:srgbClr val="000000">
                <a:alpha val="40000"/>
              </a:srgbClr>
            </a:outerShdw>
          </a:effectLst>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D0D9DE"/>
              </a:solidFill>
              <a:latin typeface="Arial"/>
              <a:ea typeface="Arial"/>
              <a:cs typeface="Arial"/>
              <a:sym typeface="Arial"/>
            </a:endParaRPr>
          </a:p>
        </p:txBody>
      </p:sp>
      <p:sp>
        <p:nvSpPr>
          <p:cNvPr id="5190" name="Google Shape;5190;p557"/>
          <p:cNvSpPr txBox="1">
            <a:spLocks noGrp="1"/>
          </p:cNvSpPr>
          <p:nvPr>
            <p:ph type="body" idx="2"/>
          </p:nvPr>
        </p:nvSpPr>
        <p:spPr>
          <a:xfrm>
            <a:off x="1" y="2"/>
            <a:ext cx="8271300" cy="1837200"/>
          </a:xfrm>
          <a:prstGeom prst="rect">
            <a:avLst/>
          </a:prstGeom>
          <a:gradFill>
            <a:gsLst>
              <a:gs pos="0">
                <a:schemeClr val="dk1"/>
              </a:gs>
              <a:gs pos="58999">
                <a:schemeClr val="dk1"/>
              </a:gs>
              <a:gs pos="100000">
                <a:srgbClr val="205CA0">
                  <a:alpha val="0"/>
                </a:srgbClr>
              </a:gs>
            </a:gsLst>
            <a:lin ang="0" scaled="0"/>
          </a:gradFill>
          <a:ln>
            <a:noFill/>
          </a:ln>
        </p:spPr>
        <p:txBody>
          <a:bodyPr spcFirstLastPara="1" wrap="square" lIns="1920550" tIns="274350" rIns="3086625" bIns="137175" anchor="ctr" anchorCtr="0">
            <a:noAutofit/>
          </a:bodyPr>
          <a:lstStyle>
            <a:lvl1pPr marL="457200" lvl="0" indent="-228600" algn="l" rtl="0">
              <a:lnSpc>
                <a:spcPct val="90000"/>
              </a:lnSpc>
              <a:spcBef>
                <a:spcPts val="0"/>
              </a:spcBef>
              <a:spcAft>
                <a:spcPts val="0"/>
              </a:spcAft>
              <a:buSzPts val="1800"/>
              <a:buFont typeface="Arial"/>
              <a:buNone/>
              <a:defRPr sz="1800">
                <a:solidFill>
                  <a:schemeClr val="lt1"/>
                </a:solidFill>
                <a:latin typeface="Arial"/>
                <a:ea typeface="Arial"/>
                <a:cs typeface="Arial"/>
                <a:sym typeface="Arial"/>
              </a:defRPr>
            </a:lvl1pPr>
            <a:lvl2pPr marL="914400" lvl="1" indent="-228600" algn="l" rtl="0">
              <a:lnSpc>
                <a:spcPct val="100000"/>
              </a:lnSpc>
              <a:spcBef>
                <a:spcPts val="300"/>
              </a:spcBef>
              <a:spcAft>
                <a:spcPts val="0"/>
              </a:spcAft>
              <a:buSzPts val="1200"/>
              <a:buNone/>
              <a:defRPr sz="1200">
                <a:solidFill>
                  <a:schemeClr val="lt1"/>
                </a:solidFill>
                <a:latin typeface="Arial"/>
                <a:ea typeface="Arial"/>
                <a:cs typeface="Arial"/>
                <a:sym typeface="Arial"/>
              </a:defRPr>
            </a:lvl2pPr>
            <a:lvl3pPr marL="1371600" lvl="2" indent="-317500" algn="l" rtl="0">
              <a:lnSpc>
                <a:spcPct val="100000"/>
              </a:lnSpc>
              <a:spcBef>
                <a:spcPts val="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5191" name="Google Shape;5191;p557"/>
          <p:cNvSpPr>
            <a:spLocks noGrp="1"/>
          </p:cNvSpPr>
          <p:nvPr>
            <p:ph type="pic" idx="3"/>
          </p:nvPr>
        </p:nvSpPr>
        <p:spPr>
          <a:xfrm>
            <a:off x="4374793" y="-3644"/>
            <a:ext cx="4769100" cy="1834200"/>
          </a:xfrm>
          <a:prstGeom prst="rect">
            <a:avLst/>
          </a:prstGeom>
          <a:solidFill>
            <a:schemeClr val="lt2">
              <a:alpha val="63530"/>
            </a:schemeClr>
          </a:solidFill>
          <a:ln>
            <a:noFill/>
          </a:ln>
        </p:spPr>
        <p:txBody>
          <a:bodyPr spcFirstLastPara="1" wrap="square" lIns="1166050" tIns="0" rIns="274350" bIns="0" anchor="ctr" anchorCtr="0">
            <a:noAutofit/>
          </a:bodyPr>
          <a:lstStyle>
            <a:lvl1pPr marR="0" lvl="0" algn="ctr" rtl="0">
              <a:lnSpc>
                <a:spcPct val="100000"/>
              </a:lnSpc>
              <a:spcBef>
                <a:spcPts val="800"/>
              </a:spcBef>
              <a:spcAft>
                <a:spcPts val="0"/>
              </a:spcAft>
              <a:buClr>
                <a:srgbClr val="7F7F7F"/>
              </a:buClr>
              <a:buSzPts val="1200"/>
              <a:buFont typeface="Arial"/>
              <a:buNone/>
              <a:defRPr sz="1200" b="0" i="0" u="none" strike="noStrike" cap="none">
                <a:solidFill>
                  <a:srgbClr val="FFFFFF"/>
                </a:solidFill>
                <a:latin typeface="Arial"/>
                <a:ea typeface="Arial"/>
                <a:cs typeface="Arial"/>
                <a:sym typeface="Arial"/>
              </a:defRPr>
            </a:lvl1pPr>
            <a:lvl2pPr marR="0" lvl="1" algn="l" rtl="0">
              <a:lnSpc>
                <a:spcPct val="100000"/>
              </a:lnSpc>
              <a:spcBef>
                <a:spcPts val="200"/>
              </a:spcBef>
              <a:spcAft>
                <a:spcPts val="0"/>
              </a:spcAft>
              <a:buClr>
                <a:schemeClr val="lt2"/>
              </a:buClr>
              <a:buSzPts val="1400"/>
              <a:buFont typeface="Arial"/>
              <a:buChar char="•"/>
              <a:defRPr sz="1400" b="0" i="0" u="none" strike="noStrike" cap="none">
                <a:solidFill>
                  <a:srgbClr val="8D837B"/>
                </a:solidFill>
                <a:latin typeface="Arial"/>
                <a:ea typeface="Arial"/>
                <a:cs typeface="Arial"/>
                <a:sym typeface="Arial"/>
              </a:defRPr>
            </a:lvl2pPr>
            <a:lvl3pPr marR="0" lvl="2" algn="l" rtl="0">
              <a:lnSpc>
                <a:spcPct val="100000"/>
              </a:lnSpc>
              <a:spcBef>
                <a:spcPts val="500"/>
              </a:spcBef>
              <a:spcAft>
                <a:spcPts val="0"/>
              </a:spcAft>
              <a:buClr>
                <a:schemeClr val="lt2"/>
              </a:buClr>
              <a:buSzPts val="1200"/>
              <a:buFont typeface="Arial"/>
              <a:buChar char="•"/>
              <a:defRPr sz="1200" b="0" i="0" u="none" strike="noStrike" cap="none">
                <a:solidFill>
                  <a:srgbClr val="8D837B"/>
                </a:solidFill>
                <a:latin typeface="Arial"/>
                <a:ea typeface="Arial"/>
                <a:cs typeface="Arial"/>
                <a:sym typeface="Arial"/>
              </a:defRPr>
            </a:lvl3pPr>
            <a:lvl4pPr marR="0" lvl="3" algn="l" rtl="0">
              <a:lnSpc>
                <a:spcPct val="100000"/>
              </a:lnSpc>
              <a:spcBef>
                <a:spcPts val="500"/>
              </a:spcBef>
              <a:spcAft>
                <a:spcPts val="0"/>
              </a:spcAft>
              <a:buClr>
                <a:schemeClr val="lt2"/>
              </a:buClr>
              <a:buSzPts val="1100"/>
              <a:buFont typeface="Arial"/>
              <a:buChar char="•"/>
              <a:defRPr sz="1100" b="1" i="0" u="none" strike="noStrike" cap="none">
                <a:solidFill>
                  <a:srgbClr val="8D837B"/>
                </a:solidFill>
                <a:latin typeface="Arial"/>
                <a:ea typeface="Arial"/>
                <a:cs typeface="Arial"/>
                <a:sym typeface="Arial"/>
              </a:defRPr>
            </a:lvl4pPr>
            <a:lvl5pPr marR="0" lvl="4" algn="l" rtl="0">
              <a:lnSpc>
                <a:spcPct val="100000"/>
              </a:lnSpc>
              <a:spcBef>
                <a:spcPts val="500"/>
              </a:spcBef>
              <a:spcAft>
                <a:spcPts val="0"/>
              </a:spcAft>
              <a:buClr>
                <a:srgbClr val="000000"/>
              </a:buClr>
              <a:buSzPts val="1100"/>
              <a:buFont typeface="Arial"/>
              <a:buNone/>
              <a:defRPr sz="1500" b="0" i="0" u="none" strike="noStrike" cap="none">
                <a:solidFill>
                  <a:schemeClr val="accent2"/>
                </a:solidFill>
                <a:latin typeface="Arial"/>
                <a:ea typeface="Arial"/>
                <a:cs typeface="Arial"/>
                <a:sym typeface="Arial"/>
              </a:defRPr>
            </a:lvl5pPr>
            <a:lvl6pPr marR="0" lvl="5" algn="l" rtl="0">
              <a:lnSpc>
                <a:spcPct val="10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192" name="Google Shape;5192;p557"/>
          <p:cNvSpPr>
            <a:spLocks noGrp="1"/>
          </p:cNvSpPr>
          <p:nvPr>
            <p:ph type="pic" idx="4"/>
          </p:nvPr>
        </p:nvSpPr>
        <p:spPr>
          <a:xfrm>
            <a:off x="395829" y="685800"/>
            <a:ext cx="1317300" cy="1302900"/>
          </a:xfrm>
          <a:prstGeom prst="roundRect">
            <a:avLst>
              <a:gd name="adj" fmla="val 10903"/>
            </a:avLst>
          </a:prstGeom>
          <a:solidFill>
            <a:schemeClr val="lt1"/>
          </a:solidFill>
          <a:ln>
            <a:noFill/>
          </a:ln>
        </p:spPr>
        <p:txBody>
          <a:bodyPr spcFirstLastPara="1" wrap="square" lIns="0" tIns="0" rIns="0" bIns="0" anchor="ctr" anchorCtr="0">
            <a:noAutofit/>
          </a:bodyPr>
          <a:lstStyle>
            <a:lvl1pPr marR="0" lvl="0" algn="l" rtl="0">
              <a:lnSpc>
                <a:spcPct val="100000"/>
              </a:lnSpc>
              <a:spcBef>
                <a:spcPts val="800"/>
              </a:spcBef>
              <a:spcAft>
                <a:spcPts val="0"/>
              </a:spcAft>
              <a:buClr>
                <a:srgbClr val="7F7F7F"/>
              </a:buClr>
              <a:buSzPts val="1100"/>
              <a:buFont typeface="Arial"/>
              <a:buNone/>
              <a:defRPr sz="1100" b="0" i="0" u="none" strike="noStrike" cap="none">
                <a:solidFill>
                  <a:schemeClr val="lt1"/>
                </a:solidFill>
                <a:latin typeface="Arial"/>
                <a:ea typeface="Arial"/>
                <a:cs typeface="Arial"/>
                <a:sym typeface="Arial"/>
              </a:defRPr>
            </a:lvl1pPr>
            <a:lvl2pPr marR="0" lvl="1" algn="l" rtl="0">
              <a:lnSpc>
                <a:spcPct val="100000"/>
              </a:lnSpc>
              <a:spcBef>
                <a:spcPts val="200"/>
              </a:spcBef>
              <a:spcAft>
                <a:spcPts val="0"/>
              </a:spcAft>
              <a:buClr>
                <a:schemeClr val="lt2"/>
              </a:buClr>
              <a:buSzPts val="1400"/>
              <a:buFont typeface="Arial"/>
              <a:buChar char="•"/>
              <a:defRPr sz="1400" b="0" i="0" u="none" strike="noStrike" cap="none">
                <a:solidFill>
                  <a:srgbClr val="8D837B"/>
                </a:solidFill>
                <a:latin typeface="Arial"/>
                <a:ea typeface="Arial"/>
                <a:cs typeface="Arial"/>
                <a:sym typeface="Arial"/>
              </a:defRPr>
            </a:lvl2pPr>
            <a:lvl3pPr marR="0" lvl="2" algn="l" rtl="0">
              <a:lnSpc>
                <a:spcPct val="100000"/>
              </a:lnSpc>
              <a:spcBef>
                <a:spcPts val="500"/>
              </a:spcBef>
              <a:spcAft>
                <a:spcPts val="0"/>
              </a:spcAft>
              <a:buClr>
                <a:schemeClr val="lt2"/>
              </a:buClr>
              <a:buSzPts val="1200"/>
              <a:buFont typeface="Arial"/>
              <a:buChar char="•"/>
              <a:defRPr sz="1200" b="0" i="0" u="none" strike="noStrike" cap="none">
                <a:solidFill>
                  <a:srgbClr val="8D837B"/>
                </a:solidFill>
                <a:latin typeface="Arial"/>
                <a:ea typeface="Arial"/>
                <a:cs typeface="Arial"/>
                <a:sym typeface="Arial"/>
              </a:defRPr>
            </a:lvl3pPr>
            <a:lvl4pPr marR="0" lvl="3" algn="l" rtl="0">
              <a:lnSpc>
                <a:spcPct val="100000"/>
              </a:lnSpc>
              <a:spcBef>
                <a:spcPts val="500"/>
              </a:spcBef>
              <a:spcAft>
                <a:spcPts val="0"/>
              </a:spcAft>
              <a:buClr>
                <a:schemeClr val="lt2"/>
              </a:buClr>
              <a:buSzPts val="1100"/>
              <a:buFont typeface="Arial"/>
              <a:buChar char="•"/>
              <a:defRPr sz="1100" b="1" i="0" u="none" strike="noStrike" cap="none">
                <a:solidFill>
                  <a:srgbClr val="8D837B"/>
                </a:solidFill>
                <a:latin typeface="Arial"/>
                <a:ea typeface="Arial"/>
                <a:cs typeface="Arial"/>
                <a:sym typeface="Arial"/>
              </a:defRPr>
            </a:lvl4pPr>
            <a:lvl5pPr marR="0" lvl="4" algn="l" rtl="0">
              <a:lnSpc>
                <a:spcPct val="100000"/>
              </a:lnSpc>
              <a:spcBef>
                <a:spcPts val="500"/>
              </a:spcBef>
              <a:spcAft>
                <a:spcPts val="0"/>
              </a:spcAft>
              <a:buClr>
                <a:srgbClr val="000000"/>
              </a:buClr>
              <a:buSzPts val="1100"/>
              <a:buFont typeface="Arial"/>
              <a:buNone/>
              <a:defRPr sz="1500" b="0" i="0" u="none" strike="noStrike" cap="none">
                <a:solidFill>
                  <a:schemeClr val="accent2"/>
                </a:solidFill>
                <a:latin typeface="Arial"/>
                <a:ea typeface="Arial"/>
                <a:cs typeface="Arial"/>
                <a:sym typeface="Arial"/>
              </a:defRPr>
            </a:lvl5pPr>
            <a:lvl6pPr marR="0" lvl="5" algn="l" rtl="0">
              <a:lnSpc>
                <a:spcPct val="10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193" name="Google Shape;5193;p557"/>
          <p:cNvSpPr txBox="1">
            <a:spLocks noGrp="1"/>
          </p:cNvSpPr>
          <p:nvPr>
            <p:ph type="body" idx="5"/>
          </p:nvPr>
        </p:nvSpPr>
        <p:spPr>
          <a:xfrm>
            <a:off x="3887171" y="3296344"/>
            <a:ext cx="3189900" cy="15927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600"/>
              </a:spcBef>
              <a:spcAft>
                <a:spcPts val="0"/>
              </a:spcAft>
              <a:buSzPts val="1200"/>
              <a:buNone/>
              <a:defRPr sz="1200">
                <a:solidFill>
                  <a:srgbClr val="6A625B"/>
                </a:solidFill>
              </a:defRPr>
            </a:lvl1pPr>
            <a:lvl2pPr marL="914400" lvl="1" indent="-304800" algn="l" rtl="0">
              <a:lnSpc>
                <a:spcPct val="90000"/>
              </a:lnSpc>
              <a:spcBef>
                <a:spcPts val="800"/>
              </a:spcBef>
              <a:spcAft>
                <a:spcPts val="0"/>
              </a:spcAft>
              <a:buSzPts val="1200"/>
              <a:buChar char="•"/>
              <a:defRPr sz="1200">
                <a:solidFill>
                  <a:srgbClr val="6A625B"/>
                </a:solidFill>
              </a:defRPr>
            </a:lvl2pPr>
            <a:lvl3pPr marL="1371600" lvl="2" indent="-304800" algn="l" rtl="0">
              <a:lnSpc>
                <a:spcPct val="90000"/>
              </a:lnSpc>
              <a:spcBef>
                <a:spcPts val="800"/>
              </a:spcBef>
              <a:spcAft>
                <a:spcPts val="0"/>
              </a:spcAft>
              <a:buSzPts val="1200"/>
              <a:buChar char="•"/>
              <a:defRPr sz="1200">
                <a:solidFill>
                  <a:srgbClr val="6A625B"/>
                </a:solidFill>
              </a:defRPr>
            </a:lvl3pPr>
            <a:lvl4pPr marL="1828800" lvl="3" indent="-304800" algn="l" rtl="0">
              <a:lnSpc>
                <a:spcPct val="90000"/>
              </a:lnSpc>
              <a:spcBef>
                <a:spcPts val="800"/>
              </a:spcBef>
              <a:spcAft>
                <a:spcPts val="0"/>
              </a:spcAft>
              <a:buSzPts val="1200"/>
              <a:buChar char="•"/>
              <a:defRPr sz="1200">
                <a:solidFill>
                  <a:srgbClr val="6A625B"/>
                </a:solidFill>
              </a:defRPr>
            </a:lvl4pPr>
            <a:lvl5pPr marL="2286000" lvl="4" indent="-228600" algn="l" rtl="0">
              <a:lnSpc>
                <a:spcPct val="90000"/>
              </a:lnSpc>
              <a:spcBef>
                <a:spcPts val="800"/>
              </a:spcBef>
              <a:spcAft>
                <a:spcPts val="0"/>
              </a:spcAft>
              <a:buSzPts val="1100"/>
              <a:buNone/>
              <a:defRPr sz="1200">
                <a:solidFill>
                  <a:srgbClr val="7C868D"/>
                </a:solidFill>
              </a:defRPr>
            </a:lvl5pPr>
            <a:lvl6pPr marL="2743200" lvl="5" indent="-317500" algn="l" rtl="0">
              <a:lnSpc>
                <a:spcPct val="100000"/>
              </a:lnSpc>
              <a:spcBef>
                <a:spcPts val="3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5194" name="Google Shape;5194;p557"/>
          <p:cNvSpPr txBox="1">
            <a:spLocks noGrp="1"/>
          </p:cNvSpPr>
          <p:nvPr>
            <p:ph type="body" idx="6"/>
          </p:nvPr>
        </p:nvSpPr>
        <p:spPr>
          <a:xfrm>
            <a:off x="426599" y="2877485"/>
            <a:ext cx="3189900" cy="3501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800"/>
              </a:spcBef>
              <a:spcAft>
                <a:spcPts val="0"/>
              </a:spcAft>
              <a:buSzPts val="1300"/>
              <a:buNone/>
              <a:defRPr sz="1300" b="1"/>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sp>
        <p:nvSpPr>
          <p:cNvPr id="5195" name="Google Shape;5195;p557"/>
          <p:cNvSpPr txBox="1">
            <a:spLocks noGrp="1"/>
          </p:cNvSpPr>
          <p:nvPr>
            <p:ph type="body" idx="7"/>
          </p:nvPr>
        </p:nvSpPr>
        <p:spPr>
          <a:xfrm>
            <a:off x="3887170" y="2877485"/>
            <a:ext cx="3189900" cy="3501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800"/>
              </a:spcBef>
              <a:spcAft>
                <a:spcPts val="0"/>
              </a:spcAft>
              <a:buSzPts val="1300"/>
              <a:buNone/>
              <a:defRPr sz="1300" b="1"/>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dk1"/>
              </a:buClr>
              <a:buSzPts val="1400"/>
              <a:buChar char="•"/>
              <a:defRPr/>
            </a:lvl6pPr>
            <a:lvl7pPr marL="3200400" lvl="6" indent="-317500" algn="l" rtl="0">
              <a:lnSpc>
                <a:spcPct val="100000"/>
              </a:lnSpc>
              <a:spcBef>
                <a:spcPts val="300"/>
              </a:spcBef>
              <a:spcAft>
                <a:spcPts val="0"/>
              </a:spcAft>
              <a:buClr>
                <a:schemeClr val="dk1"/>
              </a:buClr>
              <a:buSzPts val="1400"/>
              <a:buChar char="•"/>
              <a:defRPr/>
            </a:lvl7pPr>
            <a:lvl8pPr marL="3657600" lvl="7" indent="-317500" algn="l" rtl="0">
              <a:lnSpc>
                <a:spcPct val="100000"/>
              </a:lnSpc>
              <a:spcBef>
                <a:spcPts val="300"/>
              </a:spcBef>
              <a:spcAft>
                <a:spcPts val="0"/>
              </a:spcAft>
              <a:buClr>
                <a:schemeClr val="dk1"/>
              </a:buClr>
              <a:buSzPts val="1400"/>
              <a:buChar char="•"/>
              <a:defRPr/>
            </a:lvl8pPr>
            <a:lvl9pPr marL="4114800" lvl="8" indent="-317500" algn="l" rtl="0">
              <a:lnSpc>
                <a:spcPct val="100000"/>
              </a:lnSpc>
              <a:spcBef>
                <a:spcPts val="300"/>
              </a:spcBef>
              <a:spcAft>
                <a:spcPts val="0"/>
              </a:spcAft>
              <a:buClr>
                <a:schemeClr val="dk1"/>
              </a:buClr>
              <a:buSzPts val="1400"/>
              <a:buChar char="•"/>
              <a:defRPr/>
            </a:lvl9pPr>
          </a:lstStyle>
          <a:p>
            <a:endParaRPr/>
          </a:p>
        </p:txBody>
      </p:sp>
      <p:pic>
        <p:nvPicPr>
          <p:cNvPr id="5196" name="Google Shape;5196;p557" descr="Picture 2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492566" y="4693438"/>
            <a:ext cx="462107" cy="323393"/>
          </a:xfrm>
          <a:prstGeom prst="rect">
            <a:avLst/>
          </a:prstGeom>
          <a:noFill/>
          <a:ln>
            <a:noFill/>
          </a:ln>
        </p:spPr>
      </p:pic>
    </p:spTree>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matchingName="I -  Customer Story Layout 3">
  <p:cSld name=" Customer Story Layout_5">
    <p:bg>
      <p:bgPr>
        <a:solidFill>
          <a:srgbClr val="FFFFFF"/>
        </a:solidFill>
        <a:effectLst/>
      </p:bgPr>
    </p:bg>
    <p:spTree>
      <p:nvGrpSpPr>
        <p:cNvPr id="1" name="Shape 5197"/>
        <p:cNvGrpSpPr/>
        <p:nvPr/>
      </p:nvGrpSpPr>
      <p:grpSpPr>
        <a:xfrm>
          <a:off x="0" y="0"/>
          <a:ext cx="0" cy="0"/>
          <a:chOff x="0" y="0"/>
          <a:chExt cx="0" cy="0"/>
        </a:xfrm>
      </p:grpSpPr>
      <p:sp>
        <p:nvSpPr>
          <p:cNvPr id="5198" name="Google Shape;5198;p558"/>
          <p:cNvSpPr/>
          <p:nvPr/>
        </p:nvSpPr>
        <p:spPr>
          <a:xfrm>
            <a:off x="136992" y="190843"/>
            <a:ext cx="2368800" cy="1979700"/>
          </a:xfrm>
          <a:prstGeom prst="rect">
            <a:avLst/>
          </a:prstGeom>
          <a:solidFill>
            <a:srgbClr val="999999"/>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100">
                <a:solidFill>
                  <a:srgbClr val="FFFFFF"/>
                </a:solidFill>
                <a:latin typeface="Salesforce Sans"/>
                <a:ea typeface="Salesforce Sans"/>
                <a:cs typeface="Salesforce Sans"/>
                <a:sym typeface="Salesforce Sans"/>
              </a:rPr>
              <a:t>Google Slides does not have an image placeholder option.  Please place an image over this box manually or work in </a:t>
            </a:r>
            <a:endParaRPr sz="1100">
              <a:solidFill>
                <a:srgbClr val="FFFFFF"/>
              </a:solidFill>
              <a:latin typeface="Salesforce Sans"/>
              <a:ea typeface="Salesforce Sans"/>
              <a:cs typeface="Salesforce Sans"/>
              <a:sym typeface="Salesforce Sans"/>
            </a:endParaRPr>
          </a:p>
        </p:txBody>
      </p:sp>
      <p:sp>
        <p:nvSpPr>
          <p:cNvPr id="5199" name="Google Shape;5199;p558"/>
          <p:cNvSpPr txBox="1">
            <a:spLocks noGrp="1"/>
          </p:cNvSpPr>
          <p:nvPr>
            <p:ph type="title"/>
          </p:nvPr>
        </p:nvSpPr>
        <p:spPr>
          <a:xfrm>
            <a:off x="2903754" y="367221"/>
            <a:ext cx="58116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1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200" name="Google Shape;5200;p558"/>
          <p:cNvSpPr txBox="1">
            <a:spLocks noGrp="1"/>
          </p:cNvSpPr>
          <p:nvPr>
            <p:ph type="body" idx="1"/>
          </p:nvPr>
        </p:nvSpPr>
        <p:spPr>
          <a:xfrm>
            <a:off x="2903762" y="1277774"/>
            <a:ext cx="5811600" cy="1857300"/>
          </a:xfrm>
          <a:prstGeom prst="rect">
            <a:avLst/>
          </a:prstGeom>
          <a:noFill/>
          <a:ln>
            <a:noFill/>
          </a:ln>
        </p:spPr>
        <p:txBody>
          <a:bodyPr spcFirstLastPara="1" wrap="square" lIns="0" tIns="0" rIns="0" bIns="0" anchor="t" anchorCtr="0">
            <a:noAutofit/>
          </a:bodyPr>
          <a:lstStyle>
            <a:lvl1pPr marL="457200" lvl="0" indent="-228600" algn="l" rtl="0">
              <a:spcBef>
                <a:spcPts val="800"/>
              </a:spcBef>
              <a:spcAft>
                <a:spcPts val="0"/>
              </a:spcAft>
              <a:buSzPts val="1200"/>
              <a:buNone/>
              <a:defRPr sz="1200"/>
            </a:lvl1pPr>
            <a:lvl2pPr marL="914400" lvl="1" indent="-298450" algn="l" rtl="0">
              <a:spcBef>
                <a:spcPts val="200"/>
              </a:spcBef>
              <a:spcAft>
                <a:spcPts val="0"/>
              </a:spcAft>
              <a:buSzPts val="1100"/>
              <a:buChar char="•"/>
              <a:defRPr sz="1100"/>
            </a:lvl2pPr>
            <a:lvl3pPr marL="1371600" lvl="2" indent="-292100" algn="l" rtl="0">
              <a:spcBef>
                <a:spcPts val="500"/>
              </a:spcBef>
              <a:spcAft>
                <a:spcPts val="0"/>
              </a:spcAft>
              <a:buSzPts val="1000"/>
              <a:buChar char="•"/>
              <a:defRPr sz="1000">
                <a:solidFill>
                  <a:schemeClr val="dk1"/>
                </a:solidFill>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accent2"/>
              </a:buClr>
              <a:buSzPts val="1400"/>
              <a:buChar char="•"/>
              <a:defRPr/>
            </a:lvl6pPr>
            <a:lvl7pPr marL="3200400" lvl="6" indent="-317500" algn="l" rtl="0">
              <a:spcBef>
                <a:spcPts val="300"/>
              </a:spcBef>
              <a:spcAft>
                <a:spcPts val="0"/>
              </a:spcAft>
              <a:buClr>
                <a:schemeClr val="accent2"/>
              </a:buClr>
              <a:buSzPts val="1400"/>
              <a:buChar char="•"/>
              <a:defRPr/>
            </a:lvl7pPr>
            <a:lvl8pPr marL="3657600" lvl="7" indent="-317500" algn="l" rtl="0">
              <a:spcBef>
                <a:spcPts val="300"/>
              </a:spcBef>
              <a:spcAft>
                <a:spcPts val="0"/>
              </a:spcAft>
              <a:buClr>
                <a:schemeClr val="accent2"/>
              </a:buClr>
              <a:buSzPts val="1400"/>
              <a:buChar char="•"/>
              <a:defRPr/>
            </a:lvl8pPr>
            <a:lvl9pPr marL="4114800" lvl="8" indent="-317500" algn="l" rtl="0">
              <a:spcBef>
                <a:spcPts val="300"/>
              </a:spcBef>
              <a:spcAft>
                <a:spcPts val="0"/>
              </a:spcAft>
              <a:buClr>
                <a:schemeClr val="accent2"/>
              </a:buClr>
              <a:buSzPts val="1400"/>
              <a:buChar char="•"/>
              <a:defRPr/>
            </a:lvl9pPr>
          </a:lstStyle>
          <a:p>
            <a:endParaRPr/>
          </a:p>
        </p:txBody>
      </p:sp>
      <p:grpSp>
        <p:nvGrpSpPr>
          <p:cNvPr id="5201" name="Google Shape;5201;p558"/>
          <p:cNvGrpSpPr/>
          <p:nvPr/>
        </p:nvGrpSpPr>
        <p:grpSpPr>
          <a:xfrm>
            <a:off x="-14291" y="2944"/>
            <a:ext cx="2665655" cy="5152763"/>
            <a:chOff x="-19050" y="3925"/>
            <a:chExt cx="3553259" cy="6870350"/>
          </a:xfrm>
        </p:grpSpPr>
        <p:sp>
          <p:nvSpPr>
            <p:cNvPr id="5202" name="Google Shape;5202;p558"/>
            <p:cNvSpPr/>
            <p:nvPr/>
          </p:nvSpPr>
          <p:spPr>
            <a:xfrm rot="5399849">
              <a:off x="-1667688" y="1668475"/>
              <a:ext cx="6842100" cy="3513000"/>
            </a:xfrm>
            <a:prstGeom prst="round2SameRect">
              <a:avLst>
                <a:gd name="adj1" fmla="val 6325"/>
                <a:gd name="adj2" fmla="val 0"/>
              </a:avLst>
            </a:prstGeom>
            <a:solidFill>
              <a:srgbClr val="FFFFFF"/>
            </a:solidFill>
            <a:ln>
              <a:noFill/>
            </a:ln>
            <a:effectLst>
              <a:outerShdw blurRad="304800" dist="114300" dir="3600000" algn="tl" rotWithShape="0">
                <a:srgbClr val="000000">
                  <a:alpha val="16860"/>
                </a:srgbClr>
              </a:outerShdw>
            </a:effectLst>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endParaRPr sz="1400">
                <a:solidFill>
                  <a:srgbClr val="FFFFFF"/>
                </a:solidFill>
                <a:latin typeface="Salesforce Sans"/>
                <a:ea typeface="Salesforce Sans"/>
                <a:cs typeface="Salesforce Sans"/>
                <a:sym typeface="Salesforce Sans"/>
              </a:endParaRPr>
            </a:p>
          </p:txBody>
        </p:sp>
        <p:pic>
          <p:nvPicPr>
            <p:cNvPr id="5203" name="Google Shape;5203;p558"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388061" y="5909876"/>
              <a:ext cx="746595" cy="522725"/>
            </a:xfrm>
            <a:prstGeom prst="rect">
              <a:avLst/>
            </a:prstGeom>
            <a:noFill/>
            <a:ln>
              <a:noFill/>
            </a:ln>
          </p:spPr>
        </p:pic>
        <p:cxnSp>
          <p:nvCxnSpPr>
            <p:cNvPr id="5204" name="Google Shape;5204;p558"/>
            <p:cNvCxnSpPr/>
            <p:nvPr/>
          </p:nvCxnSpPr>
          <p:spPr>
            <a:xfrm rot="10800000">
              <a:off x="1761359" y="5044100"/>
              <a:ext cx="0" cy="744000"/>
            </a:xfrm>
            <a:prstGeom prst="straightConnector1">
              <a:avLst/>
            </a:prstGeom>
            <a:noFill/>
            <a:ln w="9525" cap="flat" cmpd="sng">
              <a:solidFill>
                <a:srgbClr val="BCBABD"/>
              </a:solidFill>
              <a:prstDash val="solid"/>
              <a:round/>
              <a:headEnd type="none" w="sm" len="sm"/>
              <a:tailEnd type="none" w="sm" len="sm"/>
            </a:ln>
          </p:spPr>
        </p:cxnSp>
        <p:pic>
          <p:nvPicPr>
            <p:cNvPr id="5205" name="Google Shape;5205;p558" descr="Imag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493197" y="6376523"/>
              <a:ext cx="1041012" cy="482220"/>
            </a:xfrm>
            <a:custGeom>
              <a:avLst/>
              <a:gdLst/>
              <a:ahLst/>
              <a:cxnLst/>
              <a:rect l="l" t="t" r="r" b="b"/>
              <a:pathLst>
                <a:path w="21600" h="21600" extrusionOk="0">
                  <a:moveTo>
                    <a:pt x="21600" y="0"/>
                  </a:moveTo>
                  <a:lnTo>
                    <a:pt x="0" y="2"/>
                  </a:lnTo>
                  <a:lnTo>
                    <a:pt x="0" y="21600"/>
                  </a:lnTo>
                  <a:lnTo>
                    <a:pt x="17079" y="21598"/>
                  </a:lnTo>
                  <a:cubicBezTo>
                    <a:pt x="19307" y="21598"/>
                    <a:pt x="21170" y="18187"/>
                    <a:pt x="21600" y="13652"/>
                  </a:cubicBezTo>
                  <a:lnTo>
                    <a:pt x="21600" y="0"/>
                  </a:lnTo>
                  <a:close/>
                </a:path>
              </a:pathLst>
            </a:custGeom>
            <a:noFill/>
            <a:ln>
              <a:noFill/>
            </a:ln>
          </p:spPr>
        </p:pic>
        <p:grpSp>
          <p:nvGrpSpPr>
            <p:cNvPr id="5206" name="Google Shape;5206;p558"/>
            <p:cNvGrpSpPr/>
            <p:nvPr/>
          </p:nvGrpSpPr>
          <p:grpSpPr>
            <a:xfrm>
              <a:off x="-19050" y="6356400"/>
              <a:ext cx="976700" cy="517875"/>
              <a:chOff x="309545" y="6238663"/>
              <a:chExt cx="1070356" cy="597663"/>
            </a:xfrm>
          </p:grpSpPr>
          <p:pic>
            <p:nvPicPr>
              <p:cNvPr id="5207" name="Google Shape;5207;p558"/>
              <p:cNvPicPr preferRelativeResize="0"/>
              <p:nvPr/>
            </p:nvPicPr>
            <p:blipFill rotWithShape="1">
              <a:blip r:embed="rId4" cstate="email">
                <a:alphaModFix/>
                <a:extLst>
                  <a:ext uri="{28A0092B-C50C-407E-A947-70E740481C1C}">
                    <a14:useLocalDpi xmlns:a14="http://schemas.microsoft.com/office/drawing/2010/main"/>
                  </a:ext>
                </a:extLst>
              </a:blip>
              <a:srcRect r="-15928"/>
              <a:stretch/>
            </p:blipFill>
            <p:spPr>
              <a:xfrm>
                <a:off x="309545" y="6238663"/>
                <a:ext cx="985562" cy="597663"/>
              </a:xfrm>
              <a:prstGeom prst="rect">
                <a:avLst/>
              </a:prstGeom>
              <a:noFill/>
              <a:ln>
                <a:noFill/>
              </a:ln>
            </p:spPr>
          </p:pic>
          <p:pic>
            <p:nvPicPr>
              <p:cNvPr id="5208" name="Google Shape;5208;p558"/>
              <p:cNvPicPr preferRelativeResize="0"/>
              <p:nvPr/>
            </p:nvPicPr>
            <p:blipFill rotWithShape="1">
              <a:blip r:embed="rId5" cstate="email">
                <a:alphaModFix/>
                <a:extLst>
                  <a:ext uri="{28A0092B-C50C-407E-A947-70E740481C1C}">
                    <a14:useLocalDpi xmlns:a14="http://schemas.microsoft.com/office/drawing/2010/main"/>
                  </a:ext>
                </a:extLst>
              </a:blip>
              <a:srcRect t="-17384"/>
              <a:stretch/>
            </p:blipFill>
            <p:spPr>
              <a:xfrm flipH="1">
                <a:off x="329408" y="6530781"/>
                <a:ext cx="1050493" cy="297086"/>
              </a:xfrm>
              <a:prstGeom prst="rect">
                <a:avLst/>
              </a:prstGeom>
              <a:noFill/>
              <a:ln>
                <a:noFill/>
              </a:ln>
            </p:spPr>
          </p:pic>
        </p:grpSp>
      </p:gr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matchingName="B1 - Basic Blank">
  <p:cSld name="Basic_1">
    <p:spTree>
      <p:nvGrpSpPr>
        <p:cNvPr id="1" name="Shape 5221"/>
        <p:cNvGrpSpPr/>
        <p:nvPr/>
      </p:nvGrpSpPr>
      <p:grpSpPr>
        <a:xfrm>
          <a:off x="0" y="0"/>
          <a:ext cx="0" cy="0"/>
          <a:chOff x="0" y="0"/>
          <a:chExt cx="0" cy="0"/>
        </a:xfrm>
      </p:grpSpPr>
      <p:sp>
        <p:nvSpPr>
          <p:cNvPr id="5222" name="Google Shape;5222;p560"/>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5223" name="Google Shape;5223;p560"/>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5224" name="Google Shape;5224;p560"/>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225" name="Google Shape;5225;p560"/>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5226" name="Google Shape;5226;p560"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5 - Cards - 4-Up">
  <p:cSld name="Cards - 4-Up">
    <p:spTree>
      <p:nvGrpSpPr>
        <p:cNvPr id="1" name="Shape 870"/>
        <p:cNvGrpSpPr/>
        <p:nvPr/>
      </p:nvGrpSpPr>
      <p:grpSpPr>
        <a:xfrm>
          <a:off x="0" y="0"/>
          <a:ext cx="0" cy="0"/>
          <a:chOff x="0" y="0"/>
          <a:chExt cx="0" cy="0"/>
        </a:xfrm>
      </p:grpSpPr>
      <p:sp>
        <p:nvSpPr>
          <p:cNvPr id="871" name="Google Shape;871;p105"/>
          <p:cNvSpPr/>
          <p:nvPr/>
        </p:nvSpPr>
        <p:spPr>
          <a:xfrm>
            <a:off x="-1" y="2114550"/>
            <a:ext cx="9144000" cy="3029100"/>
          </a:xfrm>
          <a:prstGeom prst="rect">
            <a:avLst/>
          </a:pr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b="0" i="0" u="none" strike="noStrike" cap="none">
              <a:solidFill>
                <a:schemeClr val="dk1"/>
              </a:solidFill>
              <a:latin typeface="Salesforce Sans"/>
              <a:ea typeface="Salesforce Sans"/>
              <a:cs typeface="Salesforce Sans"/>
              <a:sym typeface="Salesforce Sans"/>
            </a:endParaRPr>
          </a:p>
        </p:txBody>
      </p:sp>
      <p:pic>
        <p:nvPicPr>
          <p:cNvPr id="872" name="Google Shape;872;p105" descr="Google Shape;1524;p17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6755985" y="4852214"/>
            <a:ext cx="1476426" cy="291213"/>
          </a:xfrm>
          <a:prstGeom prst="rect">
            <a:avLst/>
          </a:prstGeom>
          <a:noFill/>
          <a:ln>
            <a:noFill/>
          </a:ln>
        </p:spPr>
      </p:pic>
      <p:pic>
        <p:nvPicPr>
          <p:cNvPr id="873" name="Google Shape;873;p105" descr="Google Shape;1516;p17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11317" y="4834459"/>
            <a:ext cx="1202826" cy="308287"/>
          </a:xfrm>
          <a:prstGeom prst="rect">
            <a:avLst/>
          </a:prstGeom>
          <a:noFill/>
          <a:ln>
            <a:noFill/>
          </a:ln>
        </p:spPr>
      </p:pic>
      <p:pic>
        <p:nvPicPr>
          <p:cNvPr id="874" name="Google Shape;874;p105" descr="Google Shape;1487;p17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558249" y="4696014"/>
            <a:ext cx="1689256" cy="445079"/>
          </a:xfrm>
          <a:prstGeom prst="rect">
            <a:avLst/>
          </a:prstGeom>
          <a:noFill/>
          <a:ln>
            <a:noFill/>
          </a:ln>
        </p:spPr>
      </p:pic>
      <p:sp>
        <p:nvSpPr>
          <p:cNvPr id="875" name="Google Shape;875;p105"/>
          <p:cNvSpPr/>
          <p:nvPr/>
        </p:nvSpPr>
        <p:spPr>
          <a:xfrm>
            <a:off x="436819" y="1349399"/>
            <a:ext cx="1971900" cy="3278100"/>
          </a:xfrm>
          <a:prstGeom prst="roundRect">
            <a:avLst>
              <a:gd name="adj" fmla="val 4824"/>
            </a:avLst>
          </a:prstGeom>
          <a:solidFill>
            <a:srgbClr val="FFFFFF"/>
          </a:solidFill>
          <a:ln>
            <a:noFill/>
          </a:ln>
          <a:effectLst>
            <a:outerShdw blurRad="304800" dist="114300" dir="3660000" algn="tl" rotWithShape="0">
              <a:srgbClr val="000000">
                <a:alpha val="16079"/>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b="0" i="0" u="none" strike="noStrike" cap="none">
              <a:solidFill>
                <a:srgbClr val="FFFFFF"/>
              </a:solidFill>
              <a:latin typeface="Salesforce Sans"/>
              <a:ea typeface="Salesforce Sans"/>
              <a:cs typeface="Salesforce Sans"/>
              <a:sym typeface="Salesforce Sans"/>
            </a:endParaRPr>
          </a:p>
        </p:txBody>
      </p:sp>
      <p:sp>
        <p:nvSpPr>
          <p:cNvPr id="876" name="Google Shape;876;p105"/>
          <p:cNvSpPr/>
          <p:nvPr/>
        </p:nvSpPr>
        <p:spPr>
          <a:xfrm>
            <a:off x="2540465" y="1349399"/>
            <a:ext cx="1966200" cy="3278100"/>
          </a:xfrm>
          <a:prstGeom prst="roundRect">
            <a:avLst>
              <a:gd name="adj" fmla="val 4843"/>
            </a:avLst>
          </a:prstGeom>
          <a:solidFill>
            <a:srgbClr val="FFFFFF"/>
          </a:solidFill>
          <a:ln>
            <a:noFill/>
          </a:ln>
          <a:effectLst>
            <a:outerShdw blurRad="304800" dist="114300" dir="3660000" algn="tl" rotWithShape="0">
              <a:srgbClr val="000000">
                <a:alpha val="16079"/>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b="0" i="0" u="none" strike="noStrike" cap="none">
              <a:solidFill>
                <a:srgbClr val="FFFFFF"/>
              </a:solidFill>
              <a:latin typeface="Salesforce Sans"/>
              <a:ea typeface="Salesforce Sans"/>
              <a:cs typeface="Salesforce Sans"/>
              <a:sym typeface="Salesforce Sans"/>
            </a:endParaRPr>
          </a:p>
        </p:txBody>
      </p:sp>
      <p:sp>
        <p:nvSpPr>
          <p:cNvPr id="877" name="Google Shape;877;p105"/>
          <p:cNvSpPr/>
          <p:nvPr/>
        </p:nvSpPr>
        <p:spPr>
          <a:xfrm>
            <a:off x="4638616" y="1349399"/>
            <a:ext cx="1971900" cy="3278100"/>
          </a:xfrm>
          <a:prstGeom prst="roundRect">
            <a:avLst>
              <a:gd name="adj" fmla="val 4861"/>
            </a:avLst>
          </a:prstGeom>
          <a:solidFill>
            <a:srgbClr val="FFFFFF"/>
          </a:solidFill>
          <a:ln>
            <a:noFill/>
          </a:ln>
          <a:effectLst>
            <a:outerShdw blurRad="304800" dist="114300" dir="3660000" algn="tl" rotWithShape="0">
              <a:srgbClr val="000000">
                <a:alpha val="16079"/>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b="0" i="0" u="none" strike="noStrike" cap="none">
              <a:solidFill>
                <a:srgbClr val="FFFFFF"/>
              </a:solidFill>
              <a:latin typeface="Salesforce Sans"/>
              <a:ea typeface="Salesforce Sans"/>
              <a:cs typeface="Salesforce Sans"/>
              <a:sym typeface="Salesforce Sans"/>
            </a:endParaRPr>
          </a:p>
        </p:txBody>
      </p:sp>
      <p:sp>
        <p:nvSpPr>
          <p:cNvPr id="878" name="Google Shape;878;p105"/>
          <p:cNvSpPr/>
          <p:nvPr/>
        </p:nvSpPr>
        <p:spPr>
          <a:xfrm>
            <a:off x="6739514" y="1349399"/>
            <a:ext cx="1971900" cy="3278100"/>
          </a:xfrm>
          <a:prstGeom prst="roundRect">
            <a:avLst>
              <a:gd name="adj" fmla="val 4861"/>
            </a:avLst>
          </a:prstGeom>
          <a:solidFill>
            <a:srgbClr val="FFFFFF"/>
          </a:solidFill>
          <a:ln>
            <a:noFill/>
          </a:ln>
          <a:effectLst>
            <a:outerShdw blurRad="304800" dist="114300" dir="3660000" algn="tl" rotWithShape="0">
              <a:srgbClr val="000000">
                <a:alpha val="16079"/>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b="0" i="0" u="none" strike="noStrike" cap="none">
              <a:solidFill>
                <a:srgbClr val="FFFFFF"/>
              </a:solidFill>
              <a:latin typeface="Salesforce Sans"/>
              <a:ea typeface="Salesforce Sans"/>
              <a:cs typeface="Salesforce Sans"/>
              <a:sym typeface="Salesforce Sans"/>
            </a:endParaRPr>
          </a:p>
        </p:txBody>
      </p:sp>
      <p:sp>
        <p:nvSpPr>
          <p:cNvPr id="879" name="Google Shape;879;p105"/>
          <p:cNvSpPr txBox="1">
            <a:spLocks noGrp="1"/>
          </p:cNvSpPr>
          <p:nvPr>
            <p:ph type="body" idx="1"/>
          </p:nvPr>
        </p:nvSpPr>
        <p:spPr>
          <a:xfrm>
            <a:off x="614505" y="1449782"/>
            <a:ext cx="1616700" cy="2885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880" name="Google Shape;880;p105"/>
          <p:cNvSpPr txBox="1">
            <a:spLocks noGrp="1"/>
          </p:cNvSpPr>
          <p:nvPr>
            <p:ph type="body" idx="2"/>
          </p:nvPr>
        </p:nvSpPr>
        <p:spPr>
          <a:xfrm>
            <a:off x="2715402" y="1449782"/>
            <a:ext cx="1616700" cy="2885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881" name="Google Shape;881;p105"/>
          <p:cNvSpPr txBox="1">
            <a:spLocks noGrp="1"/>
          </p:cNvSpPr>
          <p:nvPr>
            <p:ph type="body" idx="3"/>
          </p:nvPr>
        </p:nvSpPr>
        <p:spPr>
          <a:xfrm>
            <a:off x="4816301" y="1449782"/>
            <a:ext cx="1616700" cy="2885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882" name="Google Shape;882;p105"/>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83" name="Google Shape;883;p105"/>
          <p:cNvSpPr txBox="1">
            <a:spLocks noGrp="1"/>
          </p:cNvSpPr>
          <p:nvPr>
            <p:ph type="body" idx="4"/>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884" name="Google Shape;884;p105" descr="pasted-image.pdf"/>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grpSp>
        <p:nvGrpSpPr>
          <p:cNvPr id="885" name="Google Shape;885;p105"/>
          <p:cNvGrpSpPr/>
          <p:nvPr/>
        </p:nvGrpSpPr>
        <p:grpSpPr>
          <a:xfrm>
            <a:off x="-14288" y="4738049"/>
            <a:ext cx="991393" cy="405369"/>
            <a:chOff x="-19045" y="6142422"/>
            <a:chExt cx="1747255" cy="714685"/>
          </a:xfrm>
        </p:grpSpPr>
        <p:pic>
          <p:nvPicPr>
            <p:cNvPr id="886" name="Google Shape;886;p105" descr="Footer 4.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887" name="Google Shape;887;p105" descr="Image"/>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
        <p:nvSpPr>
          <p:cNvPr id="888" name="Google Shape;888;p105"/>
          <p:cNvSpPr txBox="1">
            <a:spLocks noGrp="1"/>
          </p:cNvSpPr>
          <p:nvPr>
            <p:ph type="body" idx="5"/>
          </p:nvPr>
        </p:nvSpPr>
        <p:spPr>
          <a:xfrm>
            <a:off x="6916027" y="1449782"/>
            <a:ext cx="1618800" cy="2885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304800" algn="ctr" rtl="0">
              <a:lnSpc>
                <a:spcPct val="100000"/>
              </a:lnSpc>
              <a:spcBef>
                <a:spcPts val="500"/>
              </a:spcBef>
              <a:spcAft>
                <a:spcPts val="0"/>
              </a:spcAft>
              <a:buSzPts val="1200"/>
              <a:buChar char="•"/>
              <a:defRPr>
                <a:solidFill>
                  <a:schemeClr val="accent2"/>
                </a:solidFill>
              </a:defRPr>
            </a:lvl3pPr>
            <a:lvl4pPr marL="1828800" lvl="3" indent="-298450" algn="ctr" rtl="0">
              <a:lnSpc>
                <a:spcPct val="100000"/>
              </a:lnSpc>
              <a:spcBef>
                <a:spcPts val="500"/>
              </a:spcBef>
              <a:spcAft>
                <a:spcPts val="0"/>
              </a:spcAft>
              <a:buSzPts val="1100"/>
              <a:buChar char="•"/>
              <a:defRPr>
                <a:solidFill>
                  <a:schemeClr val="accent2"/>
                </a:solidFill>
              </a:defRPr>
            </a:lvl4pPr>
            <a:lvl5pPr marL="2286000" lvl="4" indent="-228600" algn="ctr"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G2 - Card - Large">
  <p:cSld name="Card - Large">
    <p:spTree>
      <p:nvGrpSpPr>
        <p:cNvPr id="1" name="Shape 889"/>
        <p:cNvGrpSpPr/>
        <p:nvPr/>
      </p:nvGrpSpPr>
      <p:grpSpPr>
        <a:xfrm>
          <a:off x="0" y="0"/>
          <a:ext cx="0" cy="0"/>
          <a:chOff x="0" y="0"/>
          <a:chExt cx="0" cy="0"/>
        </a:xfrm>
      </p:grpSpPr>
      <p:sp>
        <p:nvSpPr>
          <p:cNvPr id="890" name="Google Shape;890;p106"/>
          <p:cNvSpPr/>
          <p:nvPr/>
        </p:nvSpPr>
        <p:spPr>
          <a:xfrm>
            <a:off x="0" y="2114550"/>
            <a:ext cx="9144000" cy="3029100"/>
          </a:xfrm>
          <a:prstGeom prst="rect">
            <a:avLst/>
          </a:pr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b="0" i="0" u="none" strike="noStrike" cap="none">
              <a:solidFill>
                <a:schemeClr val="dk1"/>
              </a:solidFill>
              <a:latin typeface="Salesforce Sans"/>
              <a:ea typeface="Salesforce Sans"/>
              <a:cs typeface="Salesforce Sans"/>
              <a:sym typeface="Salesforce Sans"/>
            </a:endParaRPr>
          </a:p>
        </p:txBody>
      </p:sp>
      <p:sp>
        <p:nvSpPr>
          <p:cNvPr id="891" name="Google Shape;891;p106"/>
          <p:cNvSpPr/>
          <p:nvPr/>
        </p:nvSpPr>
        <p:spPr>
          <a:xfrm>
            <a:off x="436819" y="1357535"/>
            <a:ext cx="8277600" cy="3273600"/>
          </a:xfrm>
          <a:prstGeom prst="roundRect">
            <a:avLst>
              <a:gd name="adj" fmla="val 2905"/>
            </a:avLst>
          </a:prstGeom>
          <a:solidFill>
            <a:srgbClr val="FFFFFF"/>
          </a:solidFill>
          <a:ln>
            <a:noFill/>
          </a:ln>
          <a:effectLst>
            <a:outerShdw blurRad="304800" dist="114300" dir="3660000" algn="tl" rotWithShape="0">
              <a:srgbClr val="000000">
                <a:alpha val="16079"/>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b="0" i="0" u="none" strike="noStrike" cap="none">
              <a:solidFill>
                <a:srgbClr val="FFFFFF"/>
              </a:solidFill>
              <a:latin typeface="Salesforce Sans"/>
              <a:ea typeface="Salesforce Sans"/>
              <a:cs typeface="Salesforce Sans"/>
              <a:sym typeface="Salesforce Sans"/>
            </a:endParaRPr>
          </a:p>
        </p:txBody>
      </p:sp>
      <p:sp>
        <p:nvSpPr>
          <p:cNvPr id="892" name="Google Shape;892;p106"/>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93" name="Google Shape;893;p106"/>
          <p:cNvSpPr txBox="1">
            <a:spLocks noGrp="1"/>
          </p:cNvSpPr>
          <p:nvPr>
            <p:ph type="body" idx="1"/>
          </p:nvPr>
        </p:nvSpPr>
        <p:spPr>
          <a:xfrm>
            <a:off x="633827" y="1449550"/>
            <a:ext cx="7689900" cy="2899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894" name="Google Shape;894;p106"/>
          <p:cNvSpPr txBox="1">
            <a:spLocks noGrp="1"/>
          </p:cNvSpPr>
          <p:nvPr>
            <p:ph type="body" idx="2"/>
          </p:nvPr>
        </p:nvSpPr>
        <p:spPr>
          <a:xfrm>
            <a:off x="428736" y="822884"/>
            <a:ext cx="82830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895" name="Google Shape;895;p106"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896" name="Google Shape;896;p106" descr="Google Shape;1487;p17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40966" y="4765149"/>
            <a:ext cx="1462677" cy="385379"/>
          </a:xfrm>
          <a:prstGeom prst="rect">
            <a:avLst/>
          </a:prstGeom>
          <a:noFill/>
          <a:ln>
            <a:noFill/>
          </a:ln>
        </p:spPr>
      </p:pic>
      <p:pic>
        <p:nvPicPr>
          <p:cNvPr id="897" name="Google Shape;897;p106" descr="Footer 4.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521" y="4745765"/>
            <a:ext cx="990867" cy="405378"/>
          </a:xfrm>
          <a:prstGeom prst="rect">
            <a:avLst/>
          </a:prstGeom>
          <a:noFill/>
          <a:ln>
            <a:noFill/>
          </a:ln>
        </p:spPr>
      </p:pic>
      <p:pic>
        <p:nvPicPr>
          <p:cNvPr id="898" name="Google Shape;898;p106" descr="Image"/>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rot="-1246240">
            <a:off x="171496" y="4790449"/>
            <a:ext cx="283814" cy="249004"/>
          </a:xfrm>
          <a:prstGeom prst="rect">
            <a:avLst/>
          </a:prstGeom>
          <a:noFill/>
          <a:ln>
            <a:noFill/>
          </a:ln>
        </p:spPr>
      </p:pic>
      <p:pic>
        <p:nvPicPr>
          <p:cNvPr id="899" name="Google Shape;899;p106" descr="Google Shape;1492;p17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flipH="1">
            <a:off x="1791664" y="4963024"/>
            <a:ext cx="532556" cy="188193"/>
          </a:xfrm>
          <a:prstGeom prst="rect">
            <a:avLst/>
          </a:prstGeom>
          <a:noFill/>
          <a:ln>
            <a:noFill/>
          </a:ln>
        </p:spPr>
      </p:pic>
      <p:pic>
        <p:nvPicPr>
          <p:cNvPr id="900" name="Google Shape;900;p106" descr="Google Shape;1513;p17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flipH="1">
            <a:off x="6663609" y="4781491"/>
            <a:ext cx="1503015" cy="376192"/>
          </a:xfrm>
          <a:prstGeom prst="rect">
            <a:avLst/>
          </a:prstGeom>
          <a:noFill/>
          <a:ln>
            <a:noFill/>
          </a:ln>
        </p:spPr>
      </p:pic>
      <p:pic>
        <p:nvPicPr>
          <p:cNvPr id="901" name="Google Shape;901;p106" descr="Google Shape;1487;p17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7814785" y="4763363"/>
            <a:ext cx="1329213" cy="38536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1 - Thank You - A 1">
  <p:cSld name="Thank You - A_1">
    <p:spTree>
      <p:nvGrpSpPr>
        <p:cNvPr id="1" name="Shape 902"/>
        <p:cNvGrpSpPr/>
        <p:nvPr/>
      </p:nvGrpSpPr>
      <p:grpSpPr>
        <a:xfrm>
          <a:off x="0" y="0"/>
          <a:ext cx="0" cy="0"/>
          <a:chOff x="0" y="0"/>
          <a:chExt cx="0" cy="0"/>
        </a:xfrm>
      </p:grpSpPr>
      <p:pic>
        <p:nvPicPr>
          <p:cNvPr id="903" name="Google Shape;903;p10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9" y="670"/>
            <a:ext cx="9141619" cy="514216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1 - Basic">
  <p:cSld name="Basic">
    <p:spTree>
      <p:nvGrpSpPr>
        <p:cNvPr id="1" name="Shape 904"/>
        <p:cNvGrpSpPr/>
        <p:nvPr/>
      </p:nvGrpSpPr>
      <p:grpSpPr>
        <a:xfrm>
          <a:off x="0" y="0"/>
          <a:ext cx="0" cy="0"/>
          <a:chOff x="0" y="0"/>
          <a:chExt cx="0" cy="0"/>
        </a:xfrm>
      </p:grpSpPr>
      <p:sp>
        <p:nvSpPr>
          <p:cNvPr id="905" name="Google Shape;905;p108"/>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906" name="Google Shape;906;p108"/>
          <p:cNvSpPr txBox="1">
            <a:spLocks noGrp="1"/>
          </p:cNvSpPr>
          <p:nvPr>
            <p:ph type="body" idx="1"/>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907" name="Google Shape;907;p108"/>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908" name="Google Shape;908;p108"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909" name="Google Shape;909;p108"/>
          <p:cNvSpPr txBox="1">
            <a:spLocks noGrp="1"/>
          </p:cNvSpPr>
          <p:nvPr>
            <p:ph type="body" idx="2"/>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4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910" name="Google Shape;910;p108"/>
          <p:cNvSpPr txBox="1">
            <a:spLocks noGrp="1"/>
          </p:cNvSpPr>
          <p:nvPr>
            <p:ph type="subTitle" idx="3"/>
          </p:nvPr>
        </p:nvSpPr>
        <p:spPr>
          <a:xfrm>
            <a:off x="432169" y="4919140"/>
            <a:ext cx="6315300" cy="1677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800"/>
              <a:buNone/>
              <a:defRPr sz="800"/>
            </a:lvl1pPr>
            <a:lvl2pPr lvl="1" algn="l" rtl="0">
              <a:lnSpc>
                <a:spcPct val="100000"/>
              </a:lnSpc>
              <a:spcBef>
                <a:spcPts val="200"/>
              </a:spcBef>
              <a:spcAft>
                <a:spcPts val="0"/>
              </a:spcAft>
              <a:buSzPts val="800"/>
              <a:buNone/>
              <a:defRPr sz="800"/>
            </a:lvl2pPr>
            <a:lvl3pPr lvl="2" algn="l" rtl="0">
              <a:lnSpc>
                <a:spcPct val="100000"/>
              </a:lnSpc>
              <a:spcBef>
                <a:spcPts val="500"/>
              </a:spcBef>
              <a:spcAft>
                <a:spcPts val="0"/>
              </a:spcAft>
              <a:buSzPts val="800"/>
              <a:buNone/>
              <a:defRPr sz="800"/>
            </a:lvl3pPr>
            <a:lvl4pPr lvl="3" algn="l" rtl="0">
              <a:lnSpc>
                <a:spcPct val="100000"/>
              </a:lnSpc>
              <a:spcBef>
                <a:spcPts val="500"/>
              </a:spcBef>
              <a:spcAft>
                <a:spcPts val="0"/>
              </a:spcAft>
              <a:buSzPts val="800"/>
              <a:buNone/>
              <a:defRPr sz="800"/>
            </a:lvl4pPr>
            <a:lvl5pPr lvl="4" algn="l" rtl="0">
              <a:lnSpc>
                <a:spcPct val="100000"/>
              </a:lnSpc>
              <a:spcBef>
                <a:spcPts val="500"/>
              </a:spcBef>
              <a:spcAft>
                <a:spcPts val="0"/>
              </a:spcAft>
              <a:buSzPts val="800"/>
              <a:buNone/>
              <a:defRPr sz="800"/>
            </a:lvl5pPr>
            <a:lvl6pPr lvl="5" algn="l" rtl="0">
              <a:lnSpc>
                <a:spcPct val="100000"/>
              </a:lnSpc>
              <a:spcBef>
                <a:spcPts val="500"/>
              </a:spcBef>
              <a:spcAft>
                <a:spcPts val="0"/>
              </a:spcAft>
              <a:buSzPts val="800"/>
              <a:buNone/>
              <a:defRPr sz="800"/>
            </a:lvl6pPr>
            <a:lvl7pPr lvl="6" algn="l" rtl="0">
              <a:lnSpc>
                <a:spcPct val="100000"/>
              </a:lnSpc>
              <a:spcBef>
                <a:spcPts val="300"/>
              </a:spcBef>
              <a:spcAft>
                <a:spcPts val="0"/>
              </a:spcAft>
              <a:buSzPts val="800"/>
              <a:buNone/>
              <a:defRPr sz="800"/>
            </a:lvl7pPr>
            <a:lvl8pPr lvl="7" algn="l" rtl="0">
              <a:lnSpc>
                <a:spcPct val="100000"/>
              </a:lnSpc>
              <a:spcBef>
                <a:spcPts val="300"/>
              </a:spcBef>
              <a:spcAft>
                <a:spcPts val="0"/>
              </a:spcAft>
              <a:buSzPts val="800"/>
              <a:buNone/>
              <a:defRPr sz="800"/>
            </a:lvl8pPr>
            <a:lvl9pPr lvl="8" algn="l" rtl="0">
              <a:lnSpc>
                <a:spcPct val="100000"/>
              </a:lnSpc>
              <a:spcBef>
                <a:spcPts val="300"/>
              </a:spcBef>
              <a:spcAft>
                <a:spcPts val="0"/>
              </a:spcAft>
              <a:buSzPts val="800"/>
              <a:buNone/>
              <a:defRPr sz="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1 - Basic 2">
  <p:cSld name="Basic_2">
    <p:spTree>
      <p:nvGrpSpPr>
        <p:cNvPr id="1" name="Shape 911"/>
        <p:cNvGrpSpPr/>
        <p:nvPr/>
      </p:nvGrpSpPr>
      <p:grpSpPr>
        <a:xfrm>
          <a:off x="0" y="0"/>
          <a:ext cx="0" cy="0"/>
          <a:chOff x="0" y="0"/>
          <a:chExt cx="0" cy="0"/>
        </a:xfrm>
      </p:grpSpPr>
      <p:sp>
        <p:nvSpPr>
          <p:cNvPr id="912" name="Google Shape;912;p109"/>
          <p:cNvSpPr txBox="1">
            <a:spLocks noGrp="1"/>
          </p:cNvSpPr>
          <p:nvPr>
            <p:ph type="body" idx="1"/>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913" name="Google Shape;913;p109"/>
          <p:cNvSpPr txBox="1">
            <a:spLocks noGrp="1"/>
          </p:cNvSpPr>
          <p:nvPr>
            <p:ph type="ftr" idx="11"/>
          </p:nvPr>
        </p:nvSpPr>
        <p:spPr>
          <a:xfrm>
            <a:off x="428737" y="4912148"/>
            <a:ext cx="4132200" cy="1605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14" name="Google Shape;914;p109"/>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915" name="Google Shape;915;p109"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916" name="Google Shape;916;p109"/>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917" name="Google Shape;917;p109"/>
          <p:cNvSpPr txBox="1">
            <a:spLocks noGrp="1"/>
          </p:cNvSpPr>
          <p:nvPr>
            <p:ph type="body" idx="2"/>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918" name="Google Shape;918;p109"/>
          <p:cNvSpPr txBox="1">
            <a:spLocks noGrp="1"/>
          </p:cNvSpPr>
          <p:nvPr>
            <p:ph type="subTitle" idx="3"/>
          </p:nvPr>
        </p:nvSpPr>
        <p:spPr>
          <a:xfrm>
            <a:off x="432169" y="4919140"/>
            <a:ext cx="6315300" cy="1677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800"/>
              <a:buNone/>
              <a:defRPr sz="800"/>
            </a:lvl1pPr>
            <a:lvl2pPr lvl="1" algn="l" rtl="0">
              <a:lnSpc>
                <a:spcPct val="100000"/>
              </a:lnSpc>
              <a:spcBef>
                <a:spcPts val="200"/>
              </a:spcBef>
              <a:spcAft>
                <a:spcPts val="0"/>
              </a:spcAft>
              <a:buSzPts val="800"/>
              <a:buNone/>
              <a:defRPr sz="800"/>
            </a:lvl2pPr>
            <a:lvl3pPr lvl="2" algn="l" rtl="0">
              <a:lnSpc>
                <a:spcPct val="100000"/>
              </a:lnSpc>
              <a:spcBef>
                <a:spcPts val="500"/>
              </a:spcBef>
              <a:spcAft>
                <a:spcPts val="0"/>
              </a:spcAft>
              <a:buSzPts val="800"/>
              <a:buNone/>
              <a:defRPr sz="800"/>
            </a:lvl3pPr>
            <a:lvl4pPr lvl="3" algn="l" rtl="0">
              <a:lnSpc>
                <a:spcPct val="100000"/>
              </a:lnSpc>
              <a:spcBef>
                <a:spcPts val="500"/>
              </a:spcBef>
              <a:spcAft>
                <a:spcPts val="0"/>
              </a:spcAft>
              <a:buSzPts val="800"/>
              <a:buNone/>
              <a:defRPr sz="800"/>
            </a:lvl4pPr>
            <a:lvl5pPr lvl="4" algn="l" rtl="0">
              <a:lnSpc>
                <a:spcPct val="100000"/>
              </a:lnSpc>
              <a:spcBef>
                <a:spcPts val="500"/>
              </a:spcBef>
              <a:spcAft>
                <a:spcPts val="0"/>
              </a:spcAft>
              <a:buSzPts val="800"/>
              <a:buNone/>
              <a:defRPr sz="800"/>
            </a:lvl5pPr>
            <a:lvl6pPr lvl="5" algn="l" rtl="0">
              <a:lnSpc>
                <a:spcPct val="100000"/>
              </a:lnSpc>
              <a:spcBef>
                <a:spcPts val="500"/>
              </a:spcBef>
              <a:spcAft>
                <a:spcPts val="0"/>
              </a:spcAft>
              <a:buSzPts val="800"/>
              <a:buNone/>
              <a:defRPr sz="800"/>
            </a:lvl6pPr>
            <a:lvl7pPr lvl="6" algn="l" rtl="0">
              <a:lnSpc>
                <a:spcPct val="100000"/>
              </a:lnSpc>
              <a:spcBef>
                <a:spcPts val="300"/>
              </a:spcBef>
              <a:spcAft>
                <a:spcPts val="0"/>
              </a:spcAft>
              <a:buSzPts val="800"/>
              <a:buNone/>
              <a:defRPr sz="800"/>
            </a:lvl7pPr>
            <a:lvl8pPr lvl="7" algn="l" rtl="0">
              <a:lnSpc>
                <a:spcPct val="100000"/>
              </a:lnSpc>
              <a:spcBef>
                <a:spcPts val="300"/>
              </a:spcBef>
              <a:spcAft>
                <a:spcPts val="0"/>
              </a:spcAft>
              <a:buSzPts val="800"/>
              <a:buNone/>
              <a:defRPr sz="800"/>
            </a:lvl8pPr>
            <a:lvl9pPr lvl="8" algn="l" rtl="0">
              <a:lnSpc>
                <a:spcPct val="100000"/>
              </a:lnSpc>
              <a:spcBef>
                <a:spcPts val="300"/>
              </a:spcBef>
              <a:spcAft>
                <a:spcPts val="0"/>
              </a:spcAft>
              <a:buSzPts val="800"/>
              <a:buNone/>
              <a:defRPr sz="800"/>
            </a:lvl9pPr>
          </a:lstStyle>
          <a:p>
            <a:endParaRPr/>
          </a:p>
        </p:txBody>
      </p:sp>
      <p:sp>
        <p:nvSpPr>
          <p:cNvPr id="919" name="Google Shape;919;p109"/>
          <p:cNvSpPr/>
          <p:nvPr/>
        </p:nvSpPr>
        <p:spPr>
          <a:xfrm>
            <a:off x="176593" y="4487773"/>
            <a:ext cx="54900" cy="5490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920" name="Google Shape;920;p109"/>
          <p:cNvSpPr txBox="1"/>
          <p:nvPr/>
        </p:nvSpPr>
        <p:spPr>
          <a:xfrm>
            <a:off x="432169" y="4919140"/>
            <a:ext cx="6315300" cy="1677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Footnote</a:t>
            </a:r>
            <a:endParaRPr sz="1100" b="0" i="0" u="none" strike="noStrike" cap="none">
              <a:solidFill>
                <a:srgbClr val="000000"/>
              </a:solidFill>
              <a:latin typeface="Arial"/>
              <a:ea typeface="Arial"/>
              <a:cs typeface="Arial"/>
              <a:sym typeface="Arial"/>
            </a:endParaRPr>
          </a:p>
        </p:txBody>
      </p:sp>
      <p:sp>
        <p:nvSpPr>
          <p:cNvPr id="921" name="Google Shape;921;p109"/>
          <p:cNvSpPr/>
          <p:nvPr/>
        </p:nvSpPr>
        <p:spPr>
          <a:xfrm rot="5400000">
            <a:off x="8298086" y="4154025"/>
            <a:ext cx="1057206" cy="634620"/>
          </a:xfrm>
          <a:custGeom>
            <a:avLst/>
            <a:gdLst/>
            <a:ahLst/>
            <a:cxnLst/>
            <a:rect l="l" t="t" r="r" b="b"/>
            <a:pathLst>
              <a:path w="31894" h="19141" extrusionOk="0">
                <a:moveTo>
                  <a:pt x="309" y="1"/>
                </a:moveTo>
                <a:cubicBezTo>
                  <a:pt x="104" y="1028"/>
                  <a:pt x="1" y="2095"/>
                  <a:pt x="1" y="3184"/>
                </a:cubicBezTo>
                <a:cubicBezTo>
                  <a:pt x="1" y="11994"/>
                  <a:pt x="7127" y="19140"/>
                  <a:pt x="15957" y="19140"/>
                </a:cubicBezTo>
                <a:cubicBezTo>
                  <a:pt x="24767" y="19140"/>
                  <a:pt x="31893" y="11994"/>
                  <a:pt x="31893" y="3184"/>
                </a:cubicBezTo>
                <a:cubicBezTo>
                  <a:pt x="31893" y="2095"/>
                  <a:pt x="31791" y="1028"/>
                  <a:pt x="31585" y="1"/>
                </a:cubicBezTo>
                <a:close/>
              </a:path>
            </a:pathLst>
          </a:custGeom>
          <a:solidFill>
            <a:srgbClr val="04E1CB">
              <a:alpha val="70200"/>
            </a:srgbClr>
          </a:solid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922" name="Google Shape;922;p109"/>
          <p:cNvSpPr/>
          <p:nvPr/>
        </p:nvSpPr>
        <p:spPr>
          <a:xfrm>
            <a:off x="8450455" y="4052835"/>
            <a:ext cx="343500" cy="102300"/>
          </a:xfrm>
          <a:prstGeom prst="roundRect">
            <a:avLst>
              <a:gd name="adj" fmla="val 50000"/>
            </a:avLst>
          </a:prstGeom>
          <a:solidFill>
            <a:srgbClr val="888DD0">
              <a:alpha val="79610"/>
            </a:srgbClr>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888DD0"/>
              </a:buClr>
              <a:buSzPts val="2600"/>
              <a:buFont typeface="Helvetica Neue"/>
              <a:buNone/>
            </a:pPr>
            <a:endParaRPr sz="2600" b="1" i="0" u="none" strike="noStrike" cap="none">
              <a:solidFill>
                <a:srgbClr val="888DD0"/>
              </a:solidFill>
              <a:latin typeface="Helvetica Neue"/>
              <a:ea typeface="Helvetica Neue"/>
              <a:cs typeface="Helvetica Neue"/>
              <a:sym typeface="Helvetica Neue"/>
            </a:endParaRPr>
          </a:p>
        </p:txBody>
      </p:sp>
      <p:pic>
        <p:nvPicPr>
          <p:cNvPr id="923" name="Google Shape;923;p109"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32175" y="4710828"/>
            <a:ext cx="911825" cy="432672"/>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1 - Basic 1">
  <p:cSld name="Basic_1">
    <p:spTree>
      <p:nvGrpSpPr>
        <p:cNvPr id="1" name="Shape 924"/>
        <p:cNvGrpSpPr/>
        <p:nvPr/>
      </p:nvGrpSpPr>
      <p:grpSpPr>
        <a:xfrm>
          <a:off x="0" y="0"/>
          <a:ext cx="0" cy="0"/>
          <a:chOff x="0" y="0"/>
          <a:chExt cx="0" cy="0"/>
        </a:xfrm>
      </p:grpSpPr>
      <p:sp>
        <p:nvSpPr>
          <p:cNvPr id="925" name="Google Shape;925;p110"/>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926" name="Google Shape;926;p110"/>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927" name="Google Shape;927;p110"/>
          <p:cNvSpPr txBox="1">
            <a:spLocks noGrp="1"/>
          </p:cNvSpPr>
          <p:nvPr>
            <p:ph type="title"/>
          </p:nvPr>
        </p:nvSpPr>
        <p:spPr>
          <a:xfrm>
            <a:off x="428740" y="49648"/>
            <a:ext cx="7718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928" name="Google Shape;928;p110"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929" name="Google Shape;929;p110"/>
          <p:cNvSpPr/>
          <p:nvPr/>
        </p:nvSpPr>
        <p:spPr>
          <a:xfrm>
            <a:off x="7518507" y="3518441"/>
            <a:ext cx="1625508" cy="1625076"/>
          </a:xfrm>
          <a:custGeom>
            <a:avLst/>
            <a:gdLst/>
            <a:ahLst/>
            <a:cxnLst/>
            <a:rect l="l" t="t" r="r" b="b"/>
            <a:pathLst>
              <a:path w="21600" h="21600" extrusionOk="0">
                <a:moveTo>
                  <a:pt x="21600" y="0"/>
                </a:moveTo>
                <a:cubicBezTo>
                  <a:pt x="21600" y="5528"/>
                  <a:pt x="19491" y="11056"/>
                  <a:pt x="15274" y="15274"/>
                </a:cubicBezTo>
                <a:cubicBezTo>
                  <a:pt x="11056" y="19491"/>
                  <a:pt x="5528" y="21600"/>
                  <a:pt x="0" y="21600"/>
                </a:cubicBezTo>
                <a:lnTo>
                  <a:pt x="21600" y="21600"/>
                </a:lnTo>
                <a:lnTo>
                  <a:pt x="21600" y="0"/>
                </a:lnTo>
                <a:close/>
              </a:path>
            </a:pathLst>
          </a:custGeom>
          <a:solidFill>
            <a:srgbClr val="8CCFFE"/>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3366"/>
              </a:buClr>
              <a:buSzPts val="2600"/>
              <a:buFont typeface="Helvetica Neue"/>
              <a:buNone/>
            </a:pPr>
            <a:endParaRPr sz="2600" b="1" i="0" u="none" strike="noStrike" cap="none">
              <a:solidFill>
                <a:srgbClr val="003366"/>
              </a:solidFill>
              <a:latin typeface="Helvetica Neue"/>
              <a:ea typeface="Helvetica Neue"/>
              <a:cs typeface="Helvetica Neue"/>
              <a:sym typeface="Helvetica Neue"/>
            </a:endParaRPr>
          </a:p>
        </p:txBody>
      </p:sp>
      <p:sp>
        <p:nvSpPr>
          <p:cNvPr id="930" name="Google Shape;930;p110"/>
          <p:cNvSpPr txBox="1">
            <a:spLocks noGrp="1"/>
          </p:cNvSpPr>
          <p:nvPr>
            <p:ph type="subTitle" idx="3"/>
          </p:nvPr>
        </p:nvSpPr>
        <p:spPr>
          <a:xfrm>
            <a:off x="432169" y="4919140"/>
            <a:ext cx="6315300" cy="1677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800"/>
              <a:buNone/>
              <a:defRPr sz="800"/>
            </a:lvl1pPr>
            <a:lvl2pPr lvl="1" algn="l" rtl="0">
              <a:lnSpc>
                <a:spcPct val="100000"/>
              </a:lnSpc>
              <a:spcBef>
                <a:spcPts val="200"/>
              </a:spcBef>
              <a:spcAft>
                <a:spcPts val="0"/>
              </a:spcAft>
              <a:buSzPts val="800"/>
              <a:buNone/>
              <a:defRPr sz="800"/>
            </a:lvl2pPr>
            <a:lvl3pPr lvl="2" algn="l" rtl="0">
              <a:lnSpc>
                <a:spcPct val="100000"/>
              </a:lnSpc>
              <a:spcBef>
                <a:spcPts val="500"/>
              </a:spcBef>
              <a:spcAft>
                <a:spcPts val="0"/>
              </a:spcAft>
              <a:buSzPts val="800"/>
              <a:buNone/>
              <a:defRPr sz="800"/>
            </a:lvl3pPr>
            <a:lvl4pPr lvl="3" algn="l" rtl="0">
              <a:lnSpc>
                <a:spcPct val="100000"/>
              </a:lnSpc>
              <a:spcBef>
                <a:spcPts val="500"/>
              </a:spcBef>
              <a:spcAft>
                <a:spcPts val="0"/>
              </a:spcAft>
              <a:buSzPts val="800"/>
              <a:buNone/>
              <a:defRPr sz="800"/>
            </a:lvl4pPr>
            <a:lvl5pPr lvl="4" algn="l" rtl="0">
              <a:lnSpc>
                <a:spcPct val="100000"/>
              </a:lnSpc>
              <a:spcBef>
                <a:spcPts val="500"/>
              </a:spcBef>
              <a:spcAft>
                <a:spcPts val="0"/>
              </a:spcAft>
              <a:buSzPts val="800"/>
              <a:buNone/>
              <a:defRPr sz="800"/>
            </a:lvl5pPr>
            <a:lvl6pPr lvl="5" algn="l" rtl="0">
              <a:lnSpc>
                <a:spcPct val="100000"/>
              </a:lnSpc>
              <a:spcBef>
                <a:spcPts val="500"/>
              </a:spcBef>
              <a:spcAft>
                <a:spcPts val="0"/>
              </a:spcAft>
              <a:buSzPts val="800"/>
              <a:buNone/>
              <a:defRPr sz="800"/>
            </a:lvl6pPr>
            <a:lvl7pPr lvl="6" algn="l" rtl="0">
              <a:lnSpc>
                <a:spcPct val="100000"/>
              </a:lnSpc>
              <a:spcBef>
                <a:spcPts val="300"/>
              </a:spcBef>
              <a:spcAft>
                <a:spcPts val="0"/>
              </a:spcAft>
              <a:buSzPts val="800"/>
              <a:buNone/>
              <a:defRPr sz="800"/>
            </a:lvl7pPr>
            <a:lvl8pPr lvl="7" algn="l" rtl="0">
              <a:lnSpc>
                <a:spcPct val="100000"/>
              </a:lnSpc>
              <a:spcBef>
                <a:spcPts val="300"/>
              </a:spcBef>
              <a:spcAft>
                <a:spcPts val="0"/>
              </a:spcAft>
              <a:buSzPts val="800"/>
              <a:buNone/>
              <a:defRPr sz="800"/>
            </a:lvl8pPr>
            <a:lvl9pPr lvl="8" algn="l" rtl="0">
              <a:lnSpc>
                <a:spcPct val="100000"/>
              </a:lnSpc>
              <a:spcBef>
                <a:spcPts val="300"/>
              </a:spcBef>
              <a:spcAft>
                <a:spcPts val="0"/>
              </a:spcAft>
              <a:buSzPts val="800"/>
              <a:buNone/>
              <a:defRPr sz="800"/>
            </a:lvl9pPr>
          </a:lstStyle>
          <a:p>
            <a:endParaRPr/>
          </a:p>
        </p:txBody>
      </p:sp>
      <p:pic>
        <p:nvPicPr>
          <p:cNvPr id="931" name="Google Shape;931;p110"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32175" y="4710828"/>
            <a:ext cx="911825" cy="432672"/>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2 - Title Slide_ B">
  <p:cSld name="Title Slide_ B">
    <p:spTree>
      <p:nvGrpSpPr>
        <p:cNvPr id="1" name="Shape 932"/>
        <p:cNvGrpSpPr/>
        <p:nvPr/>
      </p:nvGrpSpPr>
      <p:grpSpPr>
        <a:xfrm>
          <a:off x="0" y="0"/>
          <a:ext cx="0" cy="0"/>
          <a:chOff x="0" y="0"/>
          <a:chExt cx="0" cy="0"/>
        </a:xfrm>
      </p:grpSpPr>
      <p:pic>
        <p:nvPicPr>
          <p:cNvPr id="933" name="Google Shape;933;p11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 y="0"/>
            <a:ext cx="9143981" cy="5143500"/>
          </a:xfrm>
          <a:prstGeom prst="rect">
            <a:avLst/>
          </a:prstGeom>
          <a:noFill/>
          <a:ln>
            <a:noFill/>
          </a:ln>
        </p:spPr>
      </p:pic>
      <p:sp>
        <p:nvSpPr>
          <p:cNvPr id="934" name="Google Shape;934;p111"/>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600" b="1">
                <a:solidFill>
                  <a:schemeClr val="accent1"/>
                </a:solidFill>
                <a:latin typeface="Salesforce Sans"/>
                <a:ea typeface="Salesforce Sans"/>
                <a:cs typeface="Salesforce Sans"/>
                <a:sym typeface="Salesforce Sans"/>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35" name="Google Shape;935;p111"/>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lnSpc>
                <a:spcPct val="100000"/>
              </a:lnSpc>
              <a:spcBef>
                <a:spcPts val="200"/>
              </a:spcBef>
              <a:spcAft>
                <a:spcPts val="0"/>
              </a:spcAft>
              <a:buSzPts val="1400"/>
              <a:buNone/>
              <a:defRPr>
                <a:solidFill>
                  <a:srgbClr val="889AC4"/>
                </a:solidFill>
              </a:defRPr>
            </a:lvl2pPr>
            <a:lvl3pPr lvl="2" algn="ctr" rtl="0">
              <a:lnSpc>
                <a:spcPct val="100000"/>
              </a:lnSpc>
              <a:spcBef>
                <a:spcPts val="500"/>
              </a:spcBef>
              <a:spcAft>
                <a:spcPts val="0"/>
              </a:spcAft>
              <a:buSzPts val="1200"/>
              <a:buNone/>
              <a:defRPr>
                <a:solidFill>
                  <a:srgbClr val="889AC4"/>
                </a:solidFill>
              </a:defRPr>
            </a:lvl3pPr>
            <a:lvl4pPr lvl="3" algn="ctr" rtl="0">
              <a:lnSpc>
                <a:spcPct val="100000"/>
              </a:lnSpc>
              <a:spcBef>
                <a:spcPts val="500"/>
              </a:spcBef>
              <a:spcAft>
                <a:spcPts val="0"/>
              </a:spcAft>
              <a:buSzPts val="1100"/>
              <a:buNone/>
              <a:defRPr>
                <a:solidFill>
                  <a:srgbClr val="889AC4"/>
                </a:solidFill>
              </a:defRPr>
            </a:lvl4pPr>
            <a:lvl5pPr lvl="4" algn="ctr" rtl="0">
              <a:lnSpc>
                <a:spcPct val="100000"/>
              </a:lnSpc>
              <a:spcBef>
                <a:spcPts val="500"/>
              </a:spcBef>
              <a:spcAft>
                <a:spcPts val="0"/>
              </a:spcAft>
              <a:buSzPts val="1500"/>
              <a:buNone/>
              <a:defRPr>
                <a:solidFill>
                  <a:srgbClr val="889AC4"/>
                </a:solidFill>
              </a:defRPr>
            </a:lvl5pPr>
            <a:lvl6pPr lvl="5" algn="ctr" rtl="0">
              <a:lnSpc>
                <a:spcPct val="100000"/>
              </a:lnSpc>
              <a:spcBef>
                <a:spcPts val="500"/>
              </a:spcBef>
              <a:spcAft>
                <a:spcPts val="0"/>
              </a:spcAft>
              <a:buClr>
                <a:srgbClr val="889AC4"/>
              </a:buClr>
              <a:buSzPts val="1500"/>
              <a:buNone/>
              <a:defRPr>
                <a:solidFill>
                  <a:srgbClr val="889AC4"/>
                </a:solidFill>
              </a:defRPr>
            </a:lvl6pPr>
            <a:lvl7pPr lvl="6" algn="ctr" rtl="0">
              <a:lnSpc>
                <a:spcPct val="100000"/>
              </a:lnSpc>
              <a:spcBef>
                <a:spcPts val="300"/>
              </a:spcBef>
              <a:spcAft>
                <a:spcPts val="0"/>
              </a:spcAft>
              <a:buClr>
                <a:srgbClr val="889AC4"/>
              </a:buClr>
              <a:buSzPts val="1500"/>
              <a:buNone/>
              <a:defRPr>
                <a:solidFill>
                  <a:srgbClr val="889AC4"/>
                </a:solidFill>
              </a:defRPr>
            </a:lvl7pPr>
            <a:lvl8pPr lvl="7" algn="ctr" rtl="0">
              <a:lnSpc>
                <a:spcPct val="100000"/>
              </a:lnSpc>
              <a:spcBef>
                <a:spcPts val="300"/>
              </a:spcBef>
              <a:spcAft>
                <a:spcPts val="0"/>
              </a:spcAft>
              <a:buClr>
                <a:srgbClr val="889AC4"/>
              </a:buClr>
              <a:buSzPts val="1500"/>
              <a:buNone/>
              <a:defRPr>
                <a:solidFill>
                  <a:srgbClr val="889AC4"/>
                </a:solidFill>
              </a:defRPr>
            </a:lvl8pPr>
            <a:lvl9pPr lvl="8" algn="ctr" rtl="0">
              <a:lnSpc>
                <a:spcPct val="100000"/>
              </a:lnSpc>
              <a:spcBef>
                <a:spcPts val="300"/>
              </a:spcBef>
              <a:spcAft>
                <a:spcPts val="0"/>
              </a:spcAft>
              <a:buClr>
                <a:srgbClr val="889AC4"/>
              </a:buClr>
              <a:buSzPts val="1500"/>
              <a:buNone/>
              <a:defRPr>
                <a:solidFill>
                  <a:srgbClr val="889AC4"/>
                </a:solidFill>
              </a:defRPr>
            </a:lvl9pPr>
          </a:lstStyle>
          <a:p>
            <a:endParaRPr/>
          </a:p>
        </p:txBody>
      </p:sp>
      <p:sp>
        <p:nvSpPr>
          <p:cNvPr id="936" name="Google Shape;936;p111"/>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lnSpc>
                <a:spcPct val="100000"/>
              </a:lnSpc>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lnSpc>
                <a:spcPct val="100000"/>
              </a:lnSpc>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lnSpc>
                <a:spcPct val="100000"/>
              </a:lnSpc>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lnSpc>
                <a:spcPct val="100000"/>
              </a:lnSpc>
              <a:spcBef>
                <a:spcPts val="3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937" name="Google Shape;937;p111"/>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400"/>
              <a:buNone/>
              <a:defRPr sz="1400" b="1">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938" name="Google Shape;938;p111"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A3 - Title Slide_ C">
  <p:cSld name="Title Slide_ C">
    <p:spTree>
      <p:nvGrpSpPr>
        <p:cNvPr id="1" name="Shape 939"/>
        <p:cNvGrpSpPr/>
        <p:nvPr/>
      </p:nvGrpSpPr>
      <p:grpSpPr>
        <a:xfrm>
          <a:off x="0" y="0"/>
          <a:ext cx="0" cy="0"/>
          <a:chOff x="0" y="0"/>
          <a:chExt cx="0" cy="0"/>
        </a:xfrm>
      </p:grpSpPr>
      <p:pic>
        <p:nvPicPr>
          <p:cNvPr id="940" name="Google Shape;940;p11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 y="0"/>
            <a:ext cx="9143981" cy="5143500"/>
          </a:xfrm>
          <a:prstGeom prst="rect">
            <a:avLst/>
          </a:prstGeom>
          <a:noFill/>
          <a:ln>
            <a:noFill/>
          </a:ln>
        </p:spPr>
      </p:pic>
      <p:sp>
        <p:nvSpPr>
          <p:cNvPr id="941" name="Google Shape;941;p112"/>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600" b="1">
                <a:solidFill>
                  <a:schemeClr val="accent1"/>
                </a:solidFill>
                <a:latin typeface="Salesforce Sans"/>
                <a:ea typeface="Salesforce Sans"/>
                <a:cs typeface="Salesforce Sans"/>
                <a:sym typeface="Salesforce Sans"/>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42" name="Google Shape;942;p112"/>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lnSpc>
                <a:spcPct val="100000"/>
              </a:lnSpc>
              <a:spcBef>
                <a:spcPts val="200"/>
              </a:spcBef>
              <a:spcAft>
                <a:spcPts val="0"/>
              </a:spcAft>
              <a:buSzPts val="1400"/>
              <a:buNone/>
              <a:defRPr>
                <a:solidFill>
                  <a:srgbClr val="889AC4"/>
                </a:solidFill>
              </a:defRPr>
            </a:lvl2pPr>
            <a:lvl3pPr lvl="2" algn="ctr" rtl="0">
              <a:lnSpc>
                <a:spcPct val="100000"/>
              </a:lnSpc>
              <a:spcBef>
                <a:spcPts val="500"/>
              </a:spcBef>
              <a:spcAft>
                <a:spcPts val="0"/>
              </a:spcAft>
              <a:buSzPts val="1200"/>
              <a:buNone/>
              <a:defRPr>
                <a:solidFill>
                  <a:srgbClr val="889AC4"/>
                </a:solidFill>
              </a:defRPr>
            </a:lvl3pPr>
            <a:lvl4pPr lvl="3" algn="ctr" rtl="0">
              <a:lnSpc>
                <a:spcPct val="100000"/>
              </a:lnSpc>
              <a:spcBef>
                <a:spcPts val="500"/>
              </a:spcBef>
              <a:spcAft>
                <a:spcPts val="0"/>
              </a:spcAft>
              <a:buSzPts val="1100"/>
              <a:buNone/>
              <a:defRPr>
                <a:solidFill>
                  <a:srgbClr val="889AC4"/>
                </a:solidFill>
              </a:defRPr>
            </a:lvl4pPr>
            <a:lvl5pPr lvl="4" algn="ctr" rtl="0">
              <a:lnSpc>
                <a:spcPct val="100000"/>
              </a:lnSpc>
              <a:spcBef>
                <a:spcPts val="500"/>
              </a:spcBef>
              <a:spcAft>
                <a:spcPts val="0"/>
              </a:spcAft>
              <a:buSzPts val="1500"/>
              <a:buNone/>
              <a:defRPr>
                <a:solidFill>
                  <a:srgbClr val="889AC4"/>
                </a:solidFill>
              </a:defRPr>
            </a:lvl5pPr>
            <a:lvl6pPr lvl="5" algn="ctr" rtl="0">
              <a:lnSpc>
                <a:spcPct val="100000"/>
              </a:lnSpc>
              <a:spcBef>
                <a:spcPts val="500"/>
              </a:spcBef>
              <a:spcAft>
                <a:spcPts val="0"/>
              </a:spcAft>
              <a:buClr>
                <a:srgbClr val="889AC4"/>
              </a:buClr>
              <a:buSzPts val="1500"/>
              <a:buNone/>
              <a:defRPr>
                <a:solidFill>
                  <a:srgbClr val="889AC4"/>
                </a:solidFill>
              </a:defRPr>
            </a:lvl6pPr>
            <a:lvl7pPr lvl="6" algn="ctr" rtl="0">
              <a:lnSpc>
                <a:spcPct val="100000"/>
              </a:lnSpc>
              <a:spcBef>
                <a:spcPts val="300"/>
              </a:spcBef>
              <a:spcAft>
                <a:spcPts val="0"/>
              </a:spcAft>
              <a:buClr>
                <a:srgbClr val="889AC4"/>
              </a:buClr>
              <a:buSzPts val="1500"/>
              <a:buNone/>
              <a:defRPr>
                <a:solidFill>
                  <a:srgbClr val="889AC4"/>
                </a:solidFill>
              </a:defRPr>
            </a:lvl7pPr>
            <a:lvl8pPr lvl="7" algn="ctr" rtl="0">
              <a:lnSpc>
                <a:spcPct val="100000"/>
              </a:lnSpc>
              <a:spcBef>
                <a:spcPts val="300"/>
              </a:spcBef>
              <a:spcAft>
                <a:spcPts val="0"/>
              </a:spcAft>
              <a:buClr>
                <a:srgbClr val="889AC4"/>
              </a:buClr>
              <a:buSzPts val="1500"/>
              <a:buNone/>
              <a:defRPr>
                <a:solidFill>
                  <a:srgbClr val="889AC4"/>
                </a:solidFill>
              </a:defRPr>
            </a:lvl8pPr>
            <a:lvl9pPr lvl="8" algn="ctr" rtl="0">
              <a:lnSpc>
                <a:spcPct val="100000"/>
              </a:lnSpc>
              <a:spcBef>
                <a:spcPts val="300"/>
              </a:spcBef>
              <a:spcAft>
                <a:spcPts val="0"/>
              </a:spcAft>
              <a:buClr>
                <a:srgbClr val="889AC4"/>
              </a:buClr>
              <a:buSzPts val="1500"/>
              <a:buNone/>
              <a:defRPr>
                <a:solidFill>
                  <a:srgbClr val="889AC4"/>
                </a:solidFill>
              </a:defRPr>
            </a:lvl9pPr>
          </a:lstStyle>
          <a:p>
            <a:endParaRPr/>
          </a:p>
        </p:txBody>
      </p:sp>
      <p:sp>
        <p:nvSpPr>
          <p:cNvPr id="943" name="Google Shape;943;p112"/>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lnSpc>
                <a:spcPct val="100000"/>
              </a:lnSpc>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lnSpc>
                <a:spcPct val="100000"/>
              </a:lnSpc>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lnSpc>
                <a:spcPct val="100000"/>
              </a:lnSpc>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lnSpc>
                <a:spcPct val="100000"/>
              </a:lnSpc>
              <a:spcBef>
                <a:spcPts val="3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944" name="Google Shape;944;p112"/>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400"/>
              <a:buNone/>
              <a:defRPr sz="1400" b="1">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945" name="Google Shape;945;p112"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A4 - Title Slide_ D">
  <p:cSld name="Title Slide_ D">
    <p:spTree>
      <p:nvGrpSpPr>
        <p:cNvPr id="1" name="Shape 946"/>
        <p:cNvGrpSpPr/>
        <p:nvPr/>
      </p:nvGrpSpPr>
      <p:grpSpPr>
        <a:xfrm>
          <a:off x="0" y="0"/>
          <a:ext cx="0" cy="0"/>
          <a:chOff x="0" y="0"/>
          <a:chExt cx="0" cy="0"/>
        </a:xfrm>
      </p:grpSpPr>
      <p:pic>
        <p:nvPicPr>
          <p:cNvPr id="947" name="Google Shape;947;p11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670"/>
            <a:ext cx="9141619" cy="5142161"/>
          </a:xfrm>
          <a:prstGeom prst="rect">
            <a:avLst/>
          </a:prstGeom>
          <a:noFill/>
          <a:ln>
            <a:noFill/>
          </a:ln>
        </p:spPr>
      </p:pic>
      <p:sp>
        <p:nvSpPr>
          <p:cNvPr id="948" name="Google Shape;948;p113"/>
          <p:cNvSpPr txBox="1">
            <a:spLocks noGrp="1"/>
          </p:cNvSpPr>
          <p:nvPr>
            <p:ph type="ctrTitle"/>
          </p:nvPr>
        </p:nvSpPr>
        <p:spPr>
          <a:xfrm>
            <a:off x="425570" y="1617949"/>
            <a:ext cx="30489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600" b="1">
                <a:solidFill>
                  <a:schemeClr val="accent1"/>
                </a:solidFill>
                <a:latin typeface="Salesforce Sans"/>
                <a:ea typeface="Salesforce Sans"/>
                <a:cs typeface="Salesforce Sans"/>
                <a:sym typeface="Salesforce Sans"/>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49" name="Google Shape;949;p113"/>
          <p:cNvSpPr txBox="1">
            <a:spLocks noGrp="1"/>
          </p:cNvSpPr>
          <p:nvPr>
            <p:ph type="subTitle" idx="1"/>
          </p:nvPr>
        </p:nvSpPr>
        <p:spPr>
          <a:xfrm>
            <a:off x="433656" y="2618368"/>
            <a:ext cx="3040800" cy="35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lnSpc>
                <a:spcPct val="100000"/>
              </a:lnSpc>
              <a:spcBef>
                <a:spcPts val="200"/>
              </a:spcBef>
              <a:spcAft>
                <a:spcPts val="0"/>
              </a:spcAft>
              <a:buSzPts val="1400"/>
              <a:buNone/>
              <a:defRPr>
                <a:solidFill>
                  <a:srgbClr val="889AC4"/>
                </a:solidFill>
              </a:defRPr>
            </a:lvl2pPr>
            <a:lvl3pPr lvl="2" algn="ctr" rtl="0">
              <a:lnSpc>
                <a:spcPct val="100000"/>
              </a:lnSpc>
              <a:spcBef>
                <a:spcPts val="500"/>
              </a:spcBef>
              <a:spcAft>
                <a:spcPts val="0"/>
              </a:spcAft>
              <a:buSzPts val="1200"/>
              <a:buNone/>
              <a:defRPr>
                <a:solidFill>
                  <a:srgbClr val="889AC4"/>
                </a:solidFill>
              </a:defRPr>
            </a:lvl3pPr>
            <a:lvl4pPr lvl="3" algn="ctr" rtl="0">
              <a:lnSpc>
                <a:spcPct val="100000"/>
              </a:lnSpc>
              <a:spcBef>
                <a:spcPts val="500"/>
              </a:spcBef>
              <a:spcAft>
                <a:spcPts val="0"/>
              </a:spcAft>
              <a:buSzPts val="1100"/>
              <a:buNone/>
              <a:defRPr>
                <a:solidFill>
                  <a:srgbClr val="889AC4"/>
                </a:solidFill>
              </a:defRPr>
            </a:lvl4pPr>
            <a:lvl5pPr lvl="4" algn="ctr" rtl="0">
              <a:lnSpc>
                <a:spcPct val="100000"/>
              </a:lnSpc>
              <a:spcBef>
                <a:spcPts val="500"/>
              </a:spcBef>
              <a:spcAft>
                <a:spcPts val="0"/>
              </a:spcAft>
              <a:buSzPts val="1500"/>
              <a:buNone/>
              <a:defRPr>
                <a:solidFill>
                  <a:srgbClr val="889AC4"/>
                </a:solidFill>
              </a:defRPr>
            </a:lvl5pPr>
            <a:lvl6pPr lvl="5" algn="ctr" rtl="0">
              <a:lnSpc>
                <a:spcPct val="100000"/>
              </a:lnSpc>
              <a:spcBef>
                <a:spcPts val="500"/>
              </a:spcBef>
              <a:spcAft>
                <a:spcPts val="0"/>
              </a:spcAft>
              <a:buClr>
                <a:srgbClr val="889AC4"/>
              </a:buClr>
              <a:buSzPts val="1500"/>
              <a:buNone/>
              <a:defRPr>
                <a:solidFill>
                  <a:srgbClr val="889AC4"/>
                </a:solidFill>
              </a:defRPr>
            </a:lvl6pPr>
            <a:lvl7pPr lvl="6" algn="ctr" rtl="0">
              <a:lnSpc>
                <a:spcPct val="100000"/>
              </a:lnSpc>
              <a:spcBef>
                <a:spcPts val="300"/>
              </a:spcBef>
              <a:spcAft>
                <a:spcPts val="0"/>
              </a:spcAft>
              <a:buClr>
                <a:srgbClr val="889AC4"/>
              </a:buClr>
              <a:buSzPts val="1500"/>
              <a:buNone/>
              <a:defRPr>
                <a:solidFill>
                  <a:srgbClr val="889AC4"/>
                </a:solidFill>
              </a:defRPr>
            </a:lvl7pPr>
            <a:lvl8pPr lvl="7" algn="ctr" rtl="0">
              <a:lnSpc>
                <a:spcPct val="100000"/>
              </a:lnSpc>
              <a:spcBef>
                <a:spcPts val="300"/>
              </a:spcBef>
              <a:spcAft>
                <a:spcPts val="0"/>
              </a:spcAft>
              <a:buClr>
                <a:srgbClr val="889AC4"/>
              </a:buClr>
              <a:buSzPts val="1500"/>
              <a:buNone/>
              <a:defRPr>
                <a:solidFill>
                  <a:srgbClr val="889AC4"/>
                </a:solidFill>
              </a:defRPr>
            </a:lvl8pPr>
            <a:lvl9pPr lvl="8" algn="ctr" rtl="0">
              <a:lnSpc>
                <a:spcPct val="100000"/>
              </a:lnSpc>
              <a:spcBef>
                <a:spcPts val="300"/>
              </a:spcBef>
              <a:spcAft>
                <a:spcPts val="0"/>
              </a:spcAft>
              <a:buClr>
                <a:srgbClr val="889AC4"/>
              </a:buClr>
              <a:buSzPts val="1500"/>
              <a:buNone/>
              <a:defRPr>
                <a:solidFill>
                  <a:srgbClr val="889AC4"/>
                </a:solidFill>
              </a:defRPr>
            </a:lvl9pPr>
          </a:lstStyle>
          <a:p>
            <a:endParaRPr/>
          </a:p>
        </p:txBody>
      </p:sp>
      <p:sp>
        <p:nvSpPr>
          <p:cNvPr id="950" name="Google Shape;950;p113"/>
          <p:cNvSpPr txBox="1">
            <a:spLocks noGrp="1"/>
          </p:cNvSpPr>
          <p:nvPr>
            <p:ph type="body" idx="2"/>
          </p:nvPr>
        </p:nvSpPr>
        <p:spPr>
          <a:xfrm>
            <a:off x="433656" y="3625445"/>
            <a:ext cx="3040800" cy="21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lnSpc>
                <a:spcPct val="100000"/>
              </a:lnSpc>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lnSpc>
                <a:spcPct val="100000"/>
              </a:lnSpc>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lnSpc>
                <a:spcPct val="100000"/>
              </a:lnSpc>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lnSpc>
                <a:spcPct val="100000"/>
              </a:lnSpc>
              <a:spcBef>
                <a:spcPts val="3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951" name="Google Shape;951;p113"/>
          <p:cNvSpPr txBox="1">
            <a:spLocks noGrp="1"/>
          </p:cNvSpPr>
          <p:nvPr>
            <p:ph type="body" idx="3"/>
          </p:nvPr>
        </p:nvSpPr>
        <p:spPr>
          <a:xfrm>
            <a:off x="433655" y="3396050"/>
            <a:ext cx="3040800" cy="2115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400"/>
              <a:buNone/>
              <a:defRPr sz="1400" b="1">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952" name="Google Shape;952;p113"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915" y="329316"/>
            <a:ext cx="1095656" cy="767099"/>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2 - 2 Column">
  <p:cSld name="2 Column">
    <p:spTree>
      <p:nvGrpSpPr>
        <p:cNvPr id="1" name="Shape 953"/>
        <p:cNvGrpSpPr/>
        <p:nvPr/>
      </p:nvGrpSpPr>
      <p:grpSpPr>
        <a:xfrm>
          <a:off x="0" y="0"/>
          <a:ext cx="0" cy="0"/>
          <a:chOff x="0" y="0"/>
          <a:chExt cx="0" cy="0"/>
        </a:xfrm>
      </p:grpSpPr>
      <p:sp>
        <p:nvSpPr>
          <p:cNvPr id="954" name="Google Shape;954;p114"/>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955" name="Google Shape;955;p114"/>
          <p:cNvSpPr txBox="1">
            <a:spLocks noGrp="1"/>
          </p:cNvSpPr>
          <p:nvPr>
            <p:ph type="title"/>
          </p:nvPr>
        </p:nvSpPr>
        <p:spPr>
          <a:xfrm>
            <a:off x="428737" y="47628"/>
            <a:ext cx="77181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56" name="Google Shape;956;p114"/>
          <p:cNvSpPr txBox="1">
            <a:spLocks noGrp="1"/>
          </p:cNvSpPr>
          <p:nvPr>
            <p:ph type="body" idx="1"/>
          </p:nvPr>
        </p:nvSpPr>
        <p:spPr>
          <a:xfrm>
            <a:off x="428737" y="1216230"/>
            <a:ext cx="3978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sz="1400">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957" name="Google Shape;957;p114"/>
          <p:cNvSpPr txBox="1">
            <a:spLocks noGrp="1"/>
          </p:cNvSpPr>
          <p:nvPr>
            <p:ph type="body" idx="2"/>
          </p:nvPr>
        </p:nvSpPr>
        <p:spPr>
          <a:xfrm>
            <a:off x="4736683" y="1216230"/>
            <a:ext cx="3978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958" name="Google Shape;958;p114"/>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959" name="Google Shape;959;p114"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960" name="Google Shape;960;p114"/>
          <p:cNvSpPr txBox="1">
            <a:spLocks noGrp="1"/>
          </p:cNvSpPr>
          <p:nvPr>
            <p:ph type="subTitle" idx="4"/>
          </p:nvPr>
        </p:nvSpPr>
        <p:spPr>
          <a:xfrm>
            <a:off x="432169" y="4919140"/>
            <a:ext cx="6315300" cy="1677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800"/>
              <a:buNone/>
              <a:defRPr sz="800"/>
            </a:lvl1pPr>
            <a:lvl2pPr lvl="1" algn="l" rtl="0">
              <a:lnSpc>
                <a:spcPct val="100000"/>
              </a:lnSpc>
              <a:spcBef>
                <a:spcPts val="200"/>
              </a:spcBef>
              <a:spcAft>
                <a:spcPts val="0"/>
              </a:spcAft>
              <a:buSzPts val="800"/>
              <a:buNone/>
              <a:defRPr sz="800"/>
            </a:lvl2pPr>
            <a:lvl3pPr lvl="2" algn="l" rtl="0">
              <a:lnSpc>
                <a:spcPct val="100000"/>
              </a:lnSpc>
              <a:spcBef>
                <a:spcPts val="500"/>
              </a:spcBef>
              <a:spcAft>
                <a:spcPts val="0"/>
              </a:spcAft>
              <a:buSzPts val="800"/>
              <a:buNone/>
              <a:defRPr sz="800"/>
            </a:lvl3pPr>
            <a:lvl4pPr lvl="3" algn="l" rtl="0">
              <a:lnSpc>
                <a:spcPct val="100000"/>
              </a:lnSpc>
              <a:spcBef>
                <a:spcPts val="500"/>
              </a:spcBef>
              <a:spcAft>
                <a:spcPts val="0"/>
              </a:spcAft>
              <a:buSzPts val="800"/>
              <a:buNone/>
              <a:defRPr sz="800"/>
            </a:lvl4pPr>
            <a:lvl5pPr lvl="4" algn="l" rtl="0">
              <a:lnSpc>
                <a:spcPct val="100000"/>
              </a:lnSpc>
              <a:spcBef>
                <a:spcPts val="500"/>
              </a:spcBef>
              <a:spcAft>
                <a:spcPts val="0"/>
              </a:spcAft>
              <a:buSzPts val="800"/>
              <a:buNone/>
              <a:defRPr sz="800"/>
            </a:lvl5pPr>
            <a:lvl6pPr lvl="5" algn="l" rtl="0">
              <a:lnSpc>
                <a:spcPct val="100000"/>
              </a:lnSpc>
              <a:spcBef>
                <a:spcPts val="500"/>
              </a:spcBef>
              <a:spcAft>
                <a:spcPts val="0"/>
              </a:spcAft>
              <a:buSzPts val="800"/>
              <a:buNone/>
              <a:defRPr sz="800"/>
            </a:lvl6pPr>
            <a:lvl7pPr lvl="6" algn="l" rtl="0">
              <a:lnSpc>
                <a:spcPct val="100000"/>
              </a:lnSpc>
              <a:spcBef>
                <a:spcPts val="300"/>
              </a:spcBef>
              <a:spcAft>
                <a:spcPts val="0"/>
              </a:spcAft>
              <a:buSzPts val="800"/>
              <a:buNone/>
              <a:defRPr sz="800"/>
            </a:lvl7pPr>
            <a:lvl8pPr lvl="7" algn="l" rtl="0">
              <a:lnSpc>
                <a:spcPct val="100000"/>
              </a:lnSpc>
              <a:spcBef>
                <a:spcPts val="300"/>
              </a:spcBef>
              <a:spcAft>
                <a:spcPts val="0"/>
              </a:spcAft>
              <a:buSzPts val="800"/>
              <a:buNone/>
              <a:defRPr sz="800"/>
            </a:lvl8pPr>
            <a:lvl9pPr lvl="8" algn="l" rtl="0">
              <a:lnSpc>
                <a:spcPct val="100000"/>
              </a:lnSpc>
              <a:spcBef>
                <a:spcPts val="300"/>
              </a:spcBef>
              <a:spcAft>
                <a:spcPts val="0"/>
              </a:spcAft>
              <a:buSzPts val="800"/>
              <a:buNone/>
              <a:defRPr sz="8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2 - 2 Column 1">
  <p:cSld name="2 Column_1">
    <p:spTree>
      <p:nvGrpSpPr>
        <p:cNvPr id="1" name="Shape 961"/>
        <p:cNvGrpSpPr/>
        <p:nvPr/>
      </p:nvGrpSpPr>
      <p:grpSpPr>
        <a:xfrm>
          <a:off x="0" y="0"/>
          <a:ext cx="0" cy="0"/>
          <a:chOff x="0" y="0"/>
          <a:chExt cx="0" cy="0"/>
        </a:xfrm>
      </p:grpSpPr>
      <p:sp>
        <p:nvSpPr>
          <p:cNvPr id="962" name="Google Shape;962;p115"/>
          <p:cNvSpPr txBox="1">
            <a:spLocks noGrp="1"/>
          </p:cNvSpPr>
          <p:nvPr>
            <p:ph type="title"/>
          </p:nvPr>
        </p:nvSpPr>
        <p:spPr>
          <a:xfrm>
            <a:off x="428737" y="47628"/>
            <a:ext cx="77181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63" name="Google Shape;963;p115"/>
          <p:cNvSpPr txBox="1">
            <a:spLocks noGrp="1"/>
          </p:cNvSpPr>
          <p:nvPr>
            <p:ph type="body" idx="1"/>
          </p:nvPr>
        </p:nvSpPr>
        <p:spPr>
          <a:xfrm>
            <a:off x="428737" y="1216230"/>
            <a:ext cx="3978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sz="1400">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964" name="Google Shape;964;p115"/>
          <p:cNvSpPr txBox="1">
            <a:spLocks noGrp="1"/>
          </p:cNvSpPr>
          <p:nvPr>
            <p:ph type="body" idx="2"/>
          </p:nvPr>
        </p:nvSpPr>
        <p:spPr>
          <a:xfrm>
            <a:off x="4736683" y="1216230"/>
            <a:ext cx="3978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965" name="Google Shape;965;p115"/>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966" name="Google Shape;966;p115"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967" name="Google Shape;967;p115"/>
          <p:cNvSpPr/>
          <p:nvPr/>
        </p:nvSpPr>
        <p:spPr>
          <a:xfrm>
            <a:off x="7518507" y="3518441"/>
            <a:ext cx="1625508" cy="1625076"/>
          </a:xfrm>
          <a:custGeom>
            <a:avLst/>
            <a:gdLst/>
            <a:ahLst/>
            <a:cxnLst/>
            <a:rect l="l" t="t" r="r" b="b"/>
            <a:pathLst>
              <a:path w="21600" h="21600" extrusionOk="0">
                <a:moveTo>
                  <a:pt x="21600" y="0"/>
                </a:moveTo>
                <a:cubicBezTo>
                  <a:pt x="21600" y="5528"/>
                  <a:pt x="19491" y="11056"/>
                  <a:pt x="15274" y="15274"/>
                </a:cubicBezTo>
                <a:cubicBezTo>
                  <a:pt x="11056" y="19491"/>
                  <a:pt x="5528" y="21600"/>
                  <a:pt x="0" y="21600"/>
                </a:cubicBezTo>
                <a:lnTo>
                  <a:pt x="21600" y="21600"/>
                </a:lnTo>
                <a:lnTo>
                  <a:pt x="21600" y="0"/>
                </a:lnTo>
                <a:close/>
              </a:path>
            </a:pathLst>
          </a:custGeom>
          <a:solidFill>
            <a:srgbClr val="8CCFFE"/>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3366"/>
              </a:buClr>
              <a:buSzPts val="2600"/>
              <a:buFont typeface="Helvetica Neue"/>
              <a:buNone/>
            </a:pPr>
            <a:endParaRPr sz="2600" b="1" i="0" u="none" strike="noStrike" cap="none">
              <a:solidFill>
                <a:srgbClr val="003366"/>
              </a:solidFill>
              <a:latin typeface="Helvetica Neue"/>
              <a:ea typeface="Helvetica Neue"/>
              <a:cs typeface="Helvetica Neue"/>
              <a:sym typeface="Helvetica Neue"/>
            </a:endParaRPr>
          </a:p>
        </p:txBody>
      </p:sp>
      <p:sp>
        <p:nvSpPr>
          <p:cNvPr id="968" name="Google Shape;968;p115"/>
          <p:cNvSpPr txBox="1">
            <a:spLocks noGrp="1"/>
          </p:cNvSpPr>
          <p:nvPr>
            <p:ph type="subTitle" idx="4"/>
          </p:nvPr>
        </p:nvSpPr>
        <p:spPr>
          <a:xfrm>
            <a:off x="432169" y="4919140"/>
            <a:ext cx="6315300" cy="1677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800"/>
              <a:buNone/>
              <a:defRPr sz="800"/>
            </a:lvl1pPr>
            <a:lvl2pPr lvl="1" algn="l" rtl="0">
              <a:lnSpc>
                <a:spcPct val="100000"/>
              </a:lnSpc>
              <a:spcBef>
                <a:spcPts val="200"/>
              </a:spcBef>
              <a:spcAft>
                <a:spcPts val="0"/>
              </a:spcAft>
              <a:buSzPts val="800"/>
              <a:buNone/>
              <a:defRPr sz="800"/>
            </a:lvl2pPr>
            <a:lvl3pPr lvl="2" algn="l" rtl="0">
              <a:lnSpc>
                <a:spcPct val="100000"/>
              </a:lnSpc>
              <a:spcBef>
                <a:spcPts val="500"/>
              </a:spcBef>
              <a:spcAft>
                <a:spcPts val="0"/>
              </a:spcAft>
              <a:buSzPts val="800"/>
              <a:buNone/>
              <a:defRPr sz="800"/>
            </a:lvl3pPr>
            <a:lvl4pPr lvl="3" algn="l" rtl="0">
              <a:lnSpc>
                <a:spcPct val="100000"/>
              </a:lnSpc>
              <a:spcBef>
                <a:spcPts val="500"/>
              </a:spcBef>
              <a:spcAft>
                <a:spcPts val="0"/>
              </a:spcAft>
              <a:buSzPts val="800"/>
              <a:buNone/>
              <a:defRPr sz="800"/>
            </a:lvl4pPr>
            <a:lvl5pPr lvl="4" algn="l" rtl="0">
              <a:lnSpc>
                <a:spcPct val="100000"/>
              </a:lnSpc>
              <a:spcBef>
                <a:spcPts val="500"/>
              </a:spcBef>
              <a:spcAft>
                <a:spcPts val="0"/>
              </a:spcAft>
              <a:buSzPts val="800"/>
              <a:buNone/>
              <a:defRPr sz="800"/>
            </a:lvl5pPr>
            <a:lvl6pPr lvl="5" algn="l" rtl="0">
              <a:lnSpc>
                <a:spcPct val="100000"/>
              </a:lnSpc>
              <a:spcBef>
                <a:spcPts val="500"/>
              </a:spcBef>
              <a:spcAft>
                <a:spcPts val="0"/>
              </a:spcAft>
              <a:buSzPts val="800"/>
              <a:buNone/>
              <a:defRPr sz="800"/>
            </a:lvl6pPr>
            <a:lvl7pPr lvl="6" algn="l" rtl="0">
              <a:lnSpc>
                <a:spcPct val="100000"/>
              </a:lnSpc>
              <a:spcBef>
                <a:spcPts val="300"/>
              </a:spcBef>
              <a:spcAft>
                <a:spcPts val="0"/>
              </a:spcAft>
              <a:buSzPts val="800"/>
              <a:buNone/>
              <a:defRPr sz="800"/>
            </a:lvl7pPr>
            <a:lvl8pPr lvl="7" algn="l" rtl="0">
              <a:lnSpc>
                <a:spcPct val="100000"/>
              </a:lnSpc>
              <a:spcBef>
                <a:spcPts val="300"/>
              </a:spcBef>
              <a:spcAft>
                <a:spcPts val="0"/>
              </a:spcAft>
              <a:buSzPts val="800"/>
              <a:buNone/>
              <a:defRPr sz="800"/>
            </a:lvl8pPr>
            <a:lvl9pPr lvl="8" algn="l" rtl="0">
              <a:lnSpc>
                <a:spcPct val="100000"/>
              </a:lnSpc>
              <a:spcBef>
                <a:spcPts val="300"/>
              </a:spcBef>
              <a:spcAft>
                <a:spcPts val="0"/>
              </a:spcAft>
              <a:buSzPts val="800"/>
              <a:buNone/>
              <a:defRPr sz="800"/>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3 - 3 Column">
  <p:cSld name="3 Column">
    <p:spTree>
      <p:nvGrpSpPr>
        <p:cNvPr id="1" name="Shape 969"/>
        <p:cNvGrpSpPr/>
        <p:nvPr/>
      </p:nvGrpSpPr>
      <p:grpSpPr>
        <a:xfrm>
          <a:off x="0" y="0"/>
          <a:ext cx="0" cy="0"/>
          <a:chOff x="0" y="0"/>
          <a:chExt cx="0" cy="0"/>
        </a:xfrm>
      </p:grpSpPr>
      <p:sp>
        <p:nvSpPr>
          <p:cNvPr id="970" name="Google Shape;970;p116"/>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971" name="Google Shape;971;p116"/>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72" name="Google Shape;972;p116"/>
          <p:cNvSpPr txBox="1">
            <a:spLocks noGrp="1"/>
          </p:cNvSpPr>
          <p:nvPr>
            <p:ph type="body" idx="1"/>
          </p:nvPr>
        </p:nvSpPr>
        <p:spPr>
          <a:xfrm>
            <a:off x="428737" y="1216230"/>
            <a:ext cx="2503800" cy="316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973" name="Google Shape;973;p116"/>
          <p:cNvSpPr txBox="1">
            <a:spLocks noGrp="1"/>
          </p:cNvSpPr>
          <p:nvPr>
            <p:ph type="body" idx="2"/>
          </p:nvPr>
        </p:nvSpPr>
        <p:spPr>
          <a:xfrm>
            <a:off x="3283881" y="1216019"/>
            <a:ext cx="25038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974" name="Google Shape;974;p116"/>
          <p:cNvSpPr txBox="1">
            <a:spLocks noGrp="1"/>
          </p:cNvSpPr>
          <p:nvPr>
            <p:ph type="body" idx="3"/>
          </p:nvPr>
        </p:nvSpPr>
        <p:spPr>
          <a:xfrm>
            <a:off x="6139023" y="1215801"/>
            <a:ext cx="25038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975" name="Google Shape;975;p116"/>
          <p:cNvSpPr txBox="1">
            <a:spLocks noGrp="1"/>
          </p:cNvSpPr>
          <p:nvPr>
            <p:ph type="body" idx="4"/>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976" name="Google Shape;976;p116"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977" name="Google Shape;977;p116"/>
          <p:cNvSpPr txBox="1">
            <a:spLocks noGrp="1"/>
          </p:cNvSpPr>
          <p:nvPr>
            <p:ph type="subTitle" idx="5"/>
          </p:nvPr>
        </p:nvSpPr>
        <p:spPr>
          <a:xfrm>
            <a:off x="432169" y="4919140"/>
            <a:ext cx="6315300" cy="1677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800"/>
              <a:buNone/>
              <a:defRPr sz="800"/>
            </a:lvl1pPr>
            <a:lvl2pPr lvl="1" algn="l" rtl="0">
              <a:lnSpc>
                <a:spcPct val="100000"/>
              </a:lnSpc>
              <a:spcBef>
                <a:spcPts val="200"/>
              </a:spcBef>
              <a:spcAft>
                <a:spcPts val="0"/>
              </a:spcAft>
              <a:buSzPts val="800"/>
              <a:buNone/>
              <a:defRPr sz="800"/>
            </a:lvl2pPr>
            <a:lvl3pPr lvl="2" algn="l" rtl="0">
              <a:lnSpc>
                <a:spcPct val="100000"/>
              </a:lnSpc>
              <a:spcBef>
                <a:spcPts val="500"/>
              </a:spcBef>
              <a:spcAft>
                <a:spcPts val="0"/>
              </a:spcAft>
              <a:buSzPts val="800"/>
              <a:buNone/>
              <a:defRPr sz="800"/>
            </a:lvl3pPr>
            <a:lvl4pPr lvl="3" algn="l" rtl="0">
              <a:lnSpc>
                <a:spcPct val="100000"/>
              </a:lnSpc>
              <a:spcBef>
                <a:spcPts val="500"/>
              </a:spcBef>
              <a:spcAft>
                <a:spcPts val="0"/>
              </a:spcAft>
              <a:buSzPts val="800"/>
              <a:buNone/>
              <a:defRPr sz="800"/>
            </a:lvl4pPr>
            <a:lvl5pPr lvl="4" algn="l" rtl="0">
              <a:lnSpc>
                <a:spcPct val="100000"/>
              </a:lnSpc>
              <a:spcBef>
                <a:spcPts val="500"/>
              </a:spcBef>
              <a:spcAft>
                <a:spcPts val="0"/>
              </a:spcAft>
              <a:buSzPts val="800"/>
              <a:buNone/>
              <a:defRPr sz="800"/>
            </a:lvl5pPr>
            <a:lvl6pPr lvl="5" algn="l" rtl="0">
              <a:lnSpc>
                <a:spcPct val="100000"/>
              </a:lnSpc>
              <a:spcBef>
                <a:spcPts val="500"/>
              </a:spcBef>
              <a:spcAft>
                <a:spcPts val="0"/>
              </a:spcAft>
              <a:buSzPts val="800"/>
              <a:buNone/>
              <a:defRPr sz="800"/>
            </a:lvl6pPr>
            <a:lvl7pPr lvl="6" algn="l" rtl="0">
              <a:lnSpc>
                <a:spcPct val="100000"/>
              </a:lnSpc>
              <a:spcBef>
                <a:spcPts val="300"/>
              </a:spcBef>
              <a:spcAft>
                <a:spcPts val="0"/>
              </a:spcAft>
              <a:buSzPts val="800"/>
              <a:buNone/>
              <a:defRPr sz="800"/>
            </a:lvl7pPr>
            <a:lvl8pPr lvl="7" algn="l" rtl="0">
              <a:lnSpc>
                <a:spcPct val="100000"/>
              </a:lnSpc>
              <a:spcBef>
                <a:spcPts val="300"/>
              </a:spcBef>
              <a:spcAft>
                <a:spcPts val="0"/>
              </a:spcAft>
              <a:buSzPts val="800"/>
              <a:buNone/>
              <a:defRPr sz="800"/>
            </a:lvl8pPr>
            <a:lvl9pPr lvl="8" algn="l" rtl="0">
              <a:lnSpc>
                <a:spcPct val="100000"/>
              </a:lnSpc>
              <a:spcBef>
                <a:spcPts val="300"/>
              </a:spcBef>
              <a:spcAft>
                <a:spcPts val="0"/>
              </a:spcAft>
              <a:buSzPts val="800"/>
              <a:buNone/>
              <a:defRPr sz="8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3 - 3 Column 1">
  <p:cSld name="3 Column_1">
    <p:spTree>
      <p:nvGrpSpPr>
        <p:cNvPr id="1" name="Shape 978"/>
        <p:cNvGrpSpPr/>
        <p:nvPr/>
      </p:nvGrpSpPr>
      <p:grpSpPr>
        <a:xfrm>
          <a:off x="0" y="0"/>
          <a:ext cx="0" cy="0"/>
          <a:chOff x="0" y="0"/>
          <a:chExt cx="0" cy="0"/>
        </a:xfrm>
      </p:grpSpPr>
      <p:sp>
        <p:nvSpPr>
          <p:cNvPr id="979" name="Google Shape;979;p117"/>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80" name="Google Shape;980;p117"/>
          <p:cNvSpPr txBox="1">
            <a:spLocks noGrp="1"/>
          </p:cNvSpPr>
          <p:nvPr>
            <p:ph type="body" idx="1"/>
          </p:nvPr>
        </p:nvSpPr>
        <p:spPr>
          <a:xfrm>
            <a:off x="428737" y="1216230"/>
            <a:ext cx="2503800" cy="316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981" name="Google Shape;981;p117"/>
          <p:cNvSpPr txBox="1">
            <a:spLocks noGrp="1"/>
          </p:cNvSpPr>
          <p:nvPr>
            <p:ph type="body" idx="2"/>
          </p:nvPr>
        </p:nvSpPr>
        <p:spPr>
          <a:xfrm>
            <a:off x="3283881" y="1216019"/>
            <a:ext cx="25038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982" name="Google Shape;982;p117"/>
          <p:cNvSpPr txBox="1">
            <a:spLocks noGrp="1"/>
          </p:cNvSpPr>
          <p:nvPr>
            <p:ph type="body" idx="3"/>
          </p:nvPr>
        </p:nvSpPr>
        <p:spPr>
          <a:xfrm>
            <a:off x="6139023" y="1215801"/>
            <a:ext cx="25038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983" name="Google Shape;983;p117"/>
          <p:cNvSpPr txBox="1">
            <a:spLocks noGrp="1"/>
          </p:cNvSpPr>
          <p:nvPr>
            <p:ph type="body" idx="4"/>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984" name="Google Shape;984;p117"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985" name="Google Shape;985;p117"/>
          <p:cNvSpPr/>
          <p:nvPr/>
        </p:nvSpPr>
        <p:spPr>
          <a:xfrm>
            <a:off x="7518507" y="3518441"/>
            <a:ext cx="1625508" cy="1625076"/>
          </a:xfrm>
          <a:custGeom>
            <a:avLst/>
            <a:gdLst/>
            <a:ahLst/>
            <a:cxnLst/>
            <a:rect l="l" t="t" r="r" b="b"/>
            <a:pathLst>
              <a:path w="21600" h="21600" extrusionOk="0">
                <a:moveTo>
                  <a:pt x="21600" y="0"/>
                </a:moveTo>
                <a:cubicBezTo>
                  <a:pt x="21600" y="5528"/>
                  <a:pt x="19491" y="11056"/>
                  <a:pt x="15274" y="15274"/>
                </a:cubicBezTo>
                <a:cubicBezTo>
                  <a:pt x="11056" y="19491"/>
                  <a:pt x="5528" y="21600"/>
                  <a:pt x="0" y="21600"/>
                </a:cubicBezTo>
                <a:lnTo>
                  <a:pt x="21600" y="21600"/>
                </a:lnTo>
                <a:lnTo>
                  <a:pt x="21600" y="0"/>
                </a:lnTo>
                <a:close/>
              </a:path>
            </a:pathLst>
          </a:custGeom>
          <a:solidFill>
            <a:srgbClr val="8CCFFE"/>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3366"/>
              </a:buClr>
              <a:buSzPts val="2600"/>
              <a:buFont typeface="Helvetica Neue"/>
              <a:buNone/>
            </a:pPr>
            <a:endParaRPr sz="2600" b="1" i="0" u="none" strike="noStrike" cap="none">
              <a:solidFill>
                <a:srgbClr val="003366"/>
              </a:solidFill>
              <a:latin typeface="Helvetica Neue"/>
              <a:ea typeface="Helvetica Neue"/>
              <a:cs typeface="Helvetica Neue"/>
              <a:sym typeface="Helvetica Neue"/>
            </a:endParaRPr>
          </a:p>
        </p:txBody>
      </p:sp>
      <p:sp>
        <p:nvSpPr>
          <p:cNvPr id="986" name="Google Shape;986;p117"/>
          <p:cNvSpPr txBox="1">
            <a:spLocks noGrp="1"/>
          </p:cNvSpPr>
          <p:nvPr>
            <p:ph type="subTitle" idx="5"/>
          </p:nvPr>
        </p:nvSpPr>
        <p:spPr>
          <a:xfrm>
            <a:off x="432169" y="4919140"/>
            <a:ext cx="6315300" cy="1677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800"/>
              <a:buNone/>
              <a:defRPr sz="800"/>
            </a:lvl1pPr>
            <a:lvl2pPr lvl="1" algn="l" rtl="0">
              <a:lnSpc>
                <a:spcPct val="100000"/>
              </a:lnSpc>
              <a:spcBef>
                <a:spcPts val="200"/>
              </a:spcBef>
              <a:spcAft>
                <a:spcPts val="0"/>
              </a:spcAft>
              <a:buSzPts val="800"/>
              <a:buNone/>
              <a:defRPr sz="800"/>
            </a:lvl2pPr>
            <a:lvl3pPr lvl="2" algn="l" rtl="0">
              <a:lnSpc>
                <a:spcPct val="100000"/>
              </a:lnSpc>
              <a:spcBef>
                <a:spcPts val="500"/>
              </a:spcBef>
              <a:spcAft>
                <a:spcPts val="0"/>
              </a:spcAft>
              <a:buSzPts val="800"/>
              <a:buNone/>
              <a:defRPr sz="800"/>
            </a:lvl3pPr>
            <a:lvl4pPr lvl="3" algn="l" rtl="0">
              <a:lnSpc>
                <a:spcPct val="100000"/>
              </a:lnSpc>
              <a:spcBef>
                <a:spcPts val="500"/>
              </a:spcBef>
              <a:spcAft>
                <a:spcPts val="0"/>
              </a:spcAft>
              <a:buSzPts val="800"/>
              <a:buNone/>
              <a:defRPr sz="800"/>
            </a:lvl4pPr>
            <a:lvl5pPr lvl="4" algn="l" rtl="0">
              <a:lnSpc>
                <a:spcPct val="100000"/>
              </a:lnSpc>
              <a:spcBef>
                <a:spcPts val="500"/>
              </a:spcBef>
              <a:spcAft>
                <a:spcPts val="0"/>
              </a:spcAft>
              <a:buSzPts val="800"/>
              <a:buNone/>
              <a:defRPr sz="800"/>
            </a:lvl5pPr>
            <a:lvl6pPr lvl="5" algn="l" rtl="0">
              <a:lnSpc>
                <a:spcPct val="100000"/>
              </a:lnSpc>
              <a:spcBef>
                <a:spcPts val="500"/>
              </a:spcBef>
              <a:spcAft>
                <a:spcPts val="0"/>
              </a:spcAft>
              <a:buSzPts val="800"/>
              <a:buNone/>
              <a:defRPr sz="800"/>
            </a:lvl6pPr>
            <a:lvl7pPr lvl="6" algn="l" rtl="0">
              <a:lnSpc>
                <a:spcPct val="100000"/>
              </a:lnSpc>
              <a:spcBef>
                <a:spcPts val="300"/>
              </a:spcBef>
              <a:spcAft>
                <a:spcPts val="0"/>
              </a:spcAft>
              <a:buSzPts val="800"/>
              <a:buNone/>
              <a:defRPr sz="800"/>
            </a:lvl7pPr>
            <a:lvl8pPr lvl="7" algn="l" rtl="0">
              <a:lnSpc>
                <a:spcPct val="100000"/>
              </a:lnSpc>
              <a:spcBef>
                <a:spcPts val="300"/>
              </a:spcBef>
              <a:spcAft>
                <a:spcPts val="0"/>
              </a:spcAft>
              <a:buSzPts val="800"/>
              <a:buNone/>
              <a:defRPr sz="800"/>
            </a:lvl8pPr>
            <a:lvl9pPr lvl="8" algn="l" rtl="0">
              <a:lnSpc>
                <a:spcPct val="100000"/>
              </a:lnSpc>
              <a:spcBef>
                <a:spcPts val="300"/>
              </a:spcBef>
              <a:spcAft>
                <a:spcPts val="0"/>
              </a:spcAft>
              <a:buSzPts val="800"/>
              <a:buNone/>
              <a:defRPr sz="800"/>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1 - Graphic Footer - A">
  <p:cSld name="Graphic Footer - A">
    <p:spTree>
      <p:nvGrpSpPr>
        <p:cNvPr id="1" name="Shape 987"/>
        <p:cNvGrpSpPr/>
        <p:nvPr/>
      </p:nvGrpSpPr>
      <p:grpSpPr>
        <a:xfrm>
          <a:off x="0" y="0"/>
          <a:ext cx="0" cy="0"/>
          <a:chOff x="0" y="0"/>
          <a:chExt cx="0" cy="0"/>
        </a:xfrm>
      </p:grpSpPr>
      <p:sp>
        <p:nvSpPr>
          <p:cNvPr id="988" name="Google Shape;988;p118"/>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989" name="Google Shape;989;p118"/>
          <p:cNvSpPr/>
          <p:nvPr/>
        </p:nvSpPr>
        <p:spPr>
          <a:xfrm>
            <a:off x="8353461" y="4140565"/>
            <a:ext cx="707700" cy="708000"/>
          </a:xfrm>
          <a:prstGeom prst="ellipse">
            <a:avLst/>
          </a:prstGeom>
          <a:solidFill>
            <a:srgbClr val="70BF75"/>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990" name="Google Shape;990;p118"/>
          <p:cNvSpPr/>
          <p:nvPr/>
        </p:nvSpPr>
        <p:spPr>
          <a:xfrm>
            <a:off x="8307746" y="4019013"/>
            <a:ext cx="94500" cy="94800"/>
          </a:xfrm>
          <a:prstGeom prst="ellipse">
            <a:avLst/>
          </a:prstGeom>
          <a:solidFill>
            <a:srgbClr val="70BF75">
              <a:alpha val="79610"/>
            </a:srgb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991" name="Google Shape;991;p118"/>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92" name="Google Shape;992;p118"/>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993" name="Google Shape;993;p118"/>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994" name="Google Shape;994;p118"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995" name="Google Shape;995;p118"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93516" y="3900562"/>
            <a:ext cx="1550484" cy="1242938"/>
          </a:xfrm>
          <a:prstGeom prst="rect">
            <a:avLst/>
          </a:prstGeom>
          <a:noFill/>
          <a:ln>
            <a:noFill/>
          </a:ln>
        </p:spPr>
      </p:pic>
      <p:pic>
        <p:nvPicPr>
          <p:cNvPr id="996" name="Google Shape;996;p118" descr="Google Shape;978;p6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07872" y="4676788"/>
            <a:ext cx="632409" cy="311237"/>
          </a:xfrm>
          <a:prstGeom prst="rect">
            <a:avLst/>
          </a:prstGeom>
          <a:noFill/>
          <a:ln>
            <a:noFill/>
          </a:ln>
        </p:spPr>
      </p:pic>
      <p:sp>
        <p:nvSpPr>
          <p:cNvPr id="997" name="Google Shape;997;p118"/>
          <p:cNvSpPr txBox="1">
            <a:spLocks noGrp="1"/>
          </p:cNvSpPr>
          <p:nvPr>
            <p:ph type="subTitle" idx="3"/>
          </p:nvPr>
        </p:nvSpPr>
        <p:spPr>
          <a:xfrm>
            <a:off x="432169" y="4919140"/>
            <a:ext cx="6315300" cy="1677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800"/>
              <a:buNone/>
              <a:defRPr sz="800"/>
            </a:lvl1pPr>
            <a:lvl2pPr lvl="1" algn="l" rtl="0">
              <a:lnSpc>
                <a:spcPct val="100000"/>
              </a:lnSpc>
              <a:spcBef>
                <a:spcPts val="200"/>
              </a:spcBef>
              <a:spcAft>
                <a:spcPts val="0"/>
              </a:spcAft>
              <a:buSzPts val="800"/>
              <a:buNone/>
              <a:defRPr sz="800"/>
            </a:lvl2pPr>
            <a:lvl3pPr lvl="2" algn="l" rtl="0">
              <a:lnSpc>
                <a:spcPct val="100000"/>
              </a:lnSpc>
              <a:spcBef>
                <a:spcPts val="500"/>
              </a:spcBef>
              <a:spcAft>
                <a:spcPts val="0"/>
              </a:spcAft>
              <a:buSzPts val="800"/>
              <a:buNone/>
              <a:defRPr sz="800"/>
            </a:lvl3pPr>
            <a:lvl4pPr lvl="3" algn="l" rtl="0">
              <a:lnSpc>
                <a:spcPct val="100000"/>
              </a:lnSpc>
              <a:spcBef>
                <a:spcPts val="500"/>
              </a:spcBef>
              <a:spcAft>
                <a:spcPts val="0"/>
              </a:spcAft>
              <a:buSzPts val="800"/>
              <a:buNone/>
              <a:defRPr sz="800"/>
            </a:lvl4pPr>
            <a:lvl5pPr lvl="4" algn="l" rtl="0">
              <a:lnSpc>
                <a:spcPct val="100000"/>
              </a:lnSpc>
              <a:spcBef>
                <a:spcPts val="500"/>
              </a:spcBef>
              <a:spcAft>
                <a:spcPts val="0"/>
              </a:spcAft>
              <a:buSzPts val="800"/>
              <a:buNone/>
              <a:defRPr sz="800"/>
            </a:lvl5pPr>
            <a:lvl6pPr lvl="5" algn="l" rtl="0">
              <a:lnSpc>
                <a:spcPct val="100000"/>
              </a:lnSpc>
              <a:spcBef>
                <a:spcPts val="500"/>
              </a:spcBef>
              <a:spcAft>
                <a:spcPts val="0"/>
              </a:spcAft>
              <a:buSzPts val="800"/>
              <a:buNone/>
              <a:defRPr sz="800"/>
            </a:lvl6pPr>
            <a:lvl7pPr lvl="6" algn="l" rtl="0">
              <a:lnSpc>
                <a:spcPct val="100000"/>
              </a:lnSpc>
              <a:spcBef>
                <a:spcPts val="300"/>
              </a:spcBef>
              <a:spcAft>
                <a:spcPts val="0"/>
              </a:spcAft>
              <a:buSzPts val="800"/>
              <a:buNone/>
              <a:defRPr sz="800"/>
            </a:lvl7pPr>
            <a:lvl8pPr lvl="7" algn="l" rtl="0">
              <a:lnSpc>
                <a:spcPct val="100000"/>
              </a:lnSpc>
              <a:spcBef>
                <a:spcPts val="300"/>
              </a:spcBef>
              <a:spcAft>
                <a:spcPts val="0"/>
              </a:spcAft>
              <a:buSzPts val="800"/>
              <a:buNone/>
              <a:defRPr sz="800"/>
            </a:lvl8pPr>
            <a:lvl9pPr lvl="8" algn="l" rtl="0">
              <a:lnSpc>
                <a:spcPct val="100000"/>
              </a:lnSpc>
              <a:spcBef>
                <a:spcPts val="300"/>
              </a:spcBef>
              <a:spcAft>
                <a:spcPts val="0"/>
              </a:spcAft>
              <a:buSzPts val="800"/>
              <a:buNone/>
              <a:defRPr sz="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2 - Graphic Footer - B">
  <p:cSld name="Graphic Footer - B">
    <p:spTree>
      <p:nvGrpSpPr>
        <p:cNvPr id="1" name="Shape 998"/>
        <p:cNvGrpSpPr/>
        <p:nvPr/>
      </p:nvGrpSpPr>
      <p:grpSpPr>
        <a:xfrm>
          <a:off x="0" y="0"/>
          <a:ext cx="0" cy="0"/>
          <a:chOff x="0" y="0"/>
          <a:chExt cx="0" cy="0"/>
        </a:xfrm>
      </p:grpSpPr>
      <p:sp>
        <p:nvSpPr>
          <p:cNvPr id="999" name="Google Shape;999;p119"/>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1000" name="Google Shape;1000;p119"/>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01" name="Google Shape;1001;p119"/>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002" name="Google Shape;1002;p119"/>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1003" name="Google Shape;1003;p119"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1004" name="Google Shape;1004;p119"/>
          <p:cNvSpPr/>
          <p:nvPr/>
        </p:nvSpPr>
        <p:spPr>
          <a:xfrm>
            <a:off x="8041315" y="4391014"/>
            <a:ext cx="739200" cy="739200"/>
          </a:xfrm>
          <a:prstGeom prst="ellipse">
            <a:avLst/>
          </a:prstGeom>
          <a:solidFill>
            <a:srgbClr val="04E1CB"/>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1005" name="Google Shape;1005;p119"/>
          <p:cNvSpPr/>
          <p:nvPr/>
        </p:nvSpPr>
        <p:spPr>
          <a:xfrm>
            <a:off x="8363547" y="4019013"/>
            <a:ext cx="94500" cy="94800"/>
          </a:xfrm>
          <a:prstGeom prst="ellipse">
            <a:avLst/>
          </a:prstGeom>
          <a:solidFill>
            <a:srgbClr val="04E1CB">
              <a:alpha val="79610"/>
            </a:srgb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1006" name="Google Shape;1006;p119" descr="Google Shape;653;p8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871250" y="3951439"/>
            <a:ext cx="1276735" cy="1198033"/>
          </a:xfrm>
          <a:prstGeom prst="rect">
            <a:avLst/>
          </a:prstGeom>
          <a:noFill/>
          <a:ln>
            <a:noFill/>
          </a:ln>
        </p:spPr>
      </p:pic>
      <p:sp>
        <p:nvSpPr>
          <p:cNvPr id="1007" name="Google Shape;1007;p119"/>
          <p:cNvSpPr txBox="1">
            <a:spLocks noGrp="1"/>
          </p:cNvSpPr>
          <p:nvPr>
            <p:ph type="subTitle" idx="3"/>
          </p:nvPr>
        </p:nvSpPr>
        <p:spPr>
          <a:xfrm>
            <a:off x="432169" y="4919140"/>
            <a:ext cx="6315300" cy="1677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800"/>
              <a:buNone/>
              <a:defRPr sz="800"/>
            </a:lvl1pPr>
            <a:lvl2pPr lvl="1" algn="l" rtl="0">
              <a:lnSpc>
                <a:spcPct val="100000"/>
              </a:lnSpc>
              <a:spcBef>
                <a:spcPts val="200"/>
              </a:spcBef>
              <a:spcAft>
                <a:spcPts val="0"/>
              </a:spcAft>
              <a:buSzPts val="800"/>
              <a:buNone/>
              <a:defRPr sz="800"/>
            </a:lvl2pPr>
            <a:lvl3pPr lvl="2" algn="l" rtl="0">
              <a:lnSpc>
                <a:spcPct val="100000"/>
              </a:lnSpc>
              <a:spcBef>
                <a:spcPts val="500"/>
              </a:spcBef>
              <a:spcAft>
                <a:spcPts val="0"/>
              </a:spcAft>
              <a:buSzPts val="800"/>
              <a:buNone/>
              <a:defRPr sz="800"/>
            </a:lvl3pPr>
            <a:lvl4pPr lvl="3" algn="l" rtl="0">
              <a:lnSpc>
                <a:spcPct val="100000"/>
              </a:lnSpc>
              <a:spcBef>
                <a:spcPts val="500"/>
              </a:spcBef>
              <a:spcAft>
                <a:spcPts val="0"/>
              </a:spcAft>
              <a:buSzPts val="800"/>
              <a:buNone/>
              <a:defRPr sz="800"/>
            </a:lvl4pPr>
            <a:lvl5pPr lvl="4" algn="l" rtl="0">
              <a:lnSpc>
                <a:spcPct val="100000"/>
              </a:lnSpc>
              <a:spcBef>
                <a:spcPts val="500"/>
              </a:spcBef>
              <a:spcAft>
                <a:spcPts val="0"/>
              </a:spcAft>
              <a:buSzPts val="800"/>
              <a:buNone/>
              <a:defRPr sz="800"/>
            </a:lvl5pPr>
            <a:lvl6pPr lvl="5" algn="l" rtl="0">
              <a:lnSpc>
                <a:spcPct val="100000"/>
              </a:lnSpc>
              <a:spcBef>
                <a:spcPts val="500"/>
              </a:spcBef>
              <a:spcAft>
                <a:spcPts val="0"/>
              </a:spcAft>
              <a:buSzPts val="800"/>
              <a:buNone/>
              <a:defRPr sz="800"/>
            </a:lvl6pPr>
            <a:lvl7pPr lvl="6" algn="l" rtl="0">
              <a:lnSpc>
                <a:spcPct val="100000"/>
              </a:lnSpc>
              <a:spcBef>
                <a:spcPts val="300"/>
              </a:spcBef>
              <a:spcAft>
                <a:spcPts val="0"/>
              </a:spcAft>
              <a:buSzPts val="800"/>
              <a:buNone/>
              <a:defRPr sz="800"/>
            </a:lvl7pPr>
            <a:lvl8pPr lvl="7" algn="l" rtl="0">
              <a:lnSpc>
                <a:spcPct val="100000"/>
              </a:lnSpc>
              <a:spcBef>
                <a:spcPts val="300"/>
              </a:spcBef>
              <a:spcAft>
                <a:spcPts val="0"/>
              </a:spcAft>
              <a:buSzPts val="800"/>
              <a:buNone/>
              <a:defRPr sz="800"/>
            </a:lvl8pPr>
            <a:lvl9pPr lvl="8" algn="l" rtl="0">
              <a:lnSpc>
                <a:spcPct val="100000"/>
              </a:lnSpc>
              <a:spcBef>
                <a:spcPts val="300"/>
              </a:spcBef>
              <a:spcAft>
                <a:spcPts val="0"/>
              </a:spcAft>
              <a:buSzPts val="800"/>
              <a:buNone/>
              <a:defRPr sz="8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3 - Graphic Footer - C">
  <p:cSld name="Graphic Footer - C">
    <p:spTree>
      <p:nvGrpSpPr>
        <p:cNvPr id="1" name="Shape 1008"/>
        <p:cNvGrpSpPr/>
        <p:nvPr/>
      </p:nvGrpSpPr>
      <p:grpSpPr>
        <a:xfrm>
          <a:off x="0" y="0"/>
          <a:ext cx="0" cy="0"/>
          <a:chOff x="0" y="0"/>
          <a:chExt cx="0" cy="0"/>
        </a:xfrm>
      </p:grpSpPr>
      <p:sp>
        <p:nvSpPr>
          <p:cNvPr id="1009" name="Google Shape;1009;p120"/>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1010" name="Google Shape;1010;p120"/>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11" name="Google Shape;1011;p120"/>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012" name="Google Shape;1012;p120"/>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1013" name="Google Shape;1013;p120"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1014" name="Google Shape;1014;p120"/>
          <p:cNvSpPr/>
          <p:nvPr/>
        </p:nvSpPr>
        <p:spPr>
          <a:xfrm>
            <a:off x="185735" y="4294227"/>
            <a:ext cx="635700" cy="635400"/>
          </a:xfrm>
          <a:prstGeom prst="ellipse">
            <a:avLst/>
          </a:prstGeom>
          <a:solidFill>
            <a:srgbClr val="FBBE01"/>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1015" name="Google Shape;1015;p120"/>
          <p:cNvSpPr/>
          <p:nvPr/>
        </p:nvSpPr>
        <p:spPr>
          <a:xfrm>
            <a:off x="286329" y="4093876"/>
            <a:ext cx="84300" cy="84300"/>
          </a:xfrm>
          <a:prstGeom prst="ellipse">
            <a:avLst/>
          </a:prstGeom>
          <a:solidFill>
            <a:srgbClr val="FBBE01"/>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1016" name="Google Shape;1016;p120" descr="Google Shape;914;p6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651341">
            <a:off x="311789" y="4520177"/>
            <a:ext cx="717880" cy="360687"/>
          </a:xfrm>
          <a:prstGeom prst="rect">
            <a:avLst/>
          </a:prstGeom>
          <a:noFill/>
          <a:ln>
            <a:noFill/>
          </a:ln>
        </p:spPr>
      </p:pic>
      <p:pic>
        <p:nvPicPr>
          <p:cNvPr id="1017" name="Google Shape;1017;p120" descr="Footer 3.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62" y="4319254"/>
            <a:ext cx="1390083" cy="823575"/>
          </a:xfrm>
          <a:prstGeom prst="rect">
            <a:avLst/>
          </a:prstGeom>
          <a:noFill/>
          <a:ln>
            <a:noFill/>
          </a:ln>
        </p:spPr>
      </p:pic>
      <p:sp>
        <p:nvSpPr>
          <p:cNvPr id="1018" name="Google Shape;1018;p120"/>
          <p:cNvSpPr txBox="1">
            <a:spLocks noGrp="1"/>
          </p:cNvSpPr>
          <p:nvPr>
            <p:ph type="subTitle" idx="3"/>
          </p:nvPr>
        </p:nvSpPr>
        <p:spPr>
          <a:xfrm>
            <a:off x="1427697" y="4919138"/>
            <a:ext cx="5319900" cy="1677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800"/>
              <a:buNone/>
              <a:defRPr sz="800"/>
            </a:lvl1pPr>
            <a:lvl2pPr lvl="1" algn="l" rtl="0">
              <a:lnSpc>
                <a:spcPct val="100000"/>
              </a:lnSpc>
              <a:spcBef>
                <a:spcPts val="200"/>
              </a:spcBef>
              <a:spcAft>
                <a:spcPts val="0"/>
              </a:spcAft>
              <a:buSzPts val="800"/>
              <a:buNone/>
              <a:defRPr sz="800"/>
            </a:lvl2pPr>
            <a:lvl3pPr lvl="2" algn="l" rtl="0">
              <a:lnSpc>
                <a:spcPct val="100000"/>
              </a:lnSpc>
              <a:spcBef>
                <a:spcPts val="500"/>
              </a:spcBef>
              <a:spcAft>
                <a:spcPts val="0"/>
              </a:spcAft>
              <a:buSzPts val="800"/>
              <a:buNone/>
              <a:defRPr sz="800"/>
            </a:lvl3pPr>
            <a:lvl4pPr lvl="3" algn="l" rtl="0">
              <a:lnSpc>
                <a:spcPct val="100000"/>
              </a:lnSpc>
              <a:spcBef>
                <a:spcPts val="500"/>
              </a:spcBef>
              <a:spcAft>
                <a:spcPts val="0"/>
              </a:spcAft>
              <a:buSzPts val="800"/>
              <a:buNone/>
              <a:defRPr sz="800"/>
            </a:lvl4pPr>
            <a:lvl5pPr lvl="4" algn="l" rtl="0">
              <a:lnSpc>
                <a:spcPct val="100000"/>
              </a:lnSpc>
              <a:spcBef>
                <a:spcPts val="500"/>
              </a:spcBef>
              <a:spcAft>
                <a:spcPts val="0"/>
              </a:spcAft>
              <a:buSzPts val="800"/>
              <a:buNone/>
              <a:defRPr sz="800"/>
            </a:lvl5pPr>
            <a:lvl6pPr lvl="5" algn="l" rtl="0">
              <a:lnSpc>
                <a:spcPct val="100000"/>
              </a:lnSpc>
              <a:spcBef>
                <a:spcPts val="500"/>
              </a:spcBef>
              <a:spcAft>
                <a:spcPts val="0"/>
              </a:spcAft>
              <a:buSzPts val="800"/>
              <a:buNone/>
              <a:defRPr sz="800"/>
            </a:lvl6pPr>
            <a:lvl7pPr lvl="6" algn="l" rtl="0">
              <a:lnSpc>
                <a:spcPct val="100000"/>
              </a:lnSpc>
              <a:spcBef>
                <a:spcPts val="300"/>
              </a:spcBef>
              <a:spcAft>
                <a:spcPts val="0"/>
              </a:spcAft>
              <a:buSzPts val="800"/>
              <a:buNone/>
              <a:defRPr sz="800"/>
            </a:lvl7pPr>
            <a:lvl8pPr lvl="7" algn="l" rtl="0">
              <a:lnSpc>
                <a:spcPct val="100000"/>
              </a:lnSpc>
              <a:spcBef>
                <a:spcPts val="300"/>
              </a:spcBef>
              <a:spcAft>
                <a:spcPts val="0"/>
              </a:spcAft>
              <a:buSzPts val="800"/>
              <a:buNone/>
              <a:defRPr sz="800"/>
            </a:lvl8pPr>
            <a:lvl9pPr lvl="8" algn="l" rtl="0">
              <a:lnSpc>
                <a:spcPct val="100000"/>
              </a:lnSpc>
              <a:spcBef>
                <a:spcPts val="300"/>
              </a:spcBef>
              <a:spcAft>
                <a:spcPts val="0"/>
              </a:spcAft>
              <a:buSzPts val="800"/>
              <a:buNone/>
              <a:defRPr sz="8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4 - Graphic Footer - D">
  <p:cSld name="Graphic Footer - D">
    <p:spTree>
      <p:nvGrpSpPr>
        <p:cNvPr id="1" name="Shape 1019"/>
        <p:cNvGrpSpPr/>
        <p:nvPr/>
      </p:nvGrpSpPr>
      <p:grpSpPr>
        <a:xfrm>
          <a:off x="0" y="0"/>
          <a:ext cx="0" cy="0"/>
          <a:chOff x="0" y="0"/>
          <a:chExt cx="0" cy="0"/>
        </a:xfrm>
      </p:grpSpPr>
      <p:sp>
        <p:nvSpPr>
          <p:cNvPr id="1020" name="Google Shape;1020;p121"/>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1021" name="Google Shape;1021;p121"/>
          <p:cNvSpPr/>
          <p:nvPr/>
        </p:nvSpPr>
        <p:spPr>
          <a:xfrm>
            <a:off x="138480" y="4378910"/>
            <a:ext cx="680100" cy="680100"/>
          </a:xfrm>
          <a:prstGeom prst="ellipse">
            <a:avLst/>
          </a:prstGeom>
          <a:solidFill>
            <a:srgbClr val="ACBCF4"/>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1022" name="Google Shape;1022;p121"/>
          <p:cNvSpPr/>
          <p:nvPr/>
        </p:nvSpPr>
        <p:spPr>
          <a:xfrm>
            <a:off x="181299" y="4202778"/>
            <a:ext cx="84300" cy="84300"/>
          </a:xfrm>
          <a:prstGeom prst="ellipse">
            <a:avLst/>
          </a:prstGeom>
          <a:solidFill>
            <a:srgbClr val="ACBCF4"/>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1023" name="Google Shape;1023;p121" descr="Google Shape;670;p9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9521" y="4607486"/>
            <a:ext cx="1310114" cy="535880"/>
          </a:xfrm>
          <a:prstGeom prst="rect">
            <a:avLst/>
          </a:prstGeom>
          <a:noFill/>
          <a:ln>
            <a:noFill/>
          </a:ln>
        </p:spPr>
      </p:pic>
      <p:pic>
        <p:nvPicPr>
          <p:cNvPr id="1024" name="Google Shape;1024;p121" descr="Google Shape;671;p9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246296">
            <a:off x="229816" y="4665902"/>
            <a:ext cx="375258" cy="329244"/>
          </a:xfrm>
          <a:prstGeom prst="rect">
            <a:avLst/>
          </a:prstGeom>
          <a:noFill/>
          <a:ln>
            <a:noFill/>
          </a:ln>
        </p:spPr>
      </p:pic>
      <p:sp>
        <p:nvSpPr>
          <p:cNvPr id="1025" name="Google Shape;1025;p121"/>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26" name="Google Shape;1026;p121"/>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027" name="Google Shape;1027;p121"/>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1028" name="Google Shape;1028;p121"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1029" name="Google Shape;1029;p121"/>
          <p:cNvSpPr txBox="1">
            <a:spLocks noGrp="1"/>
          </p:cNvSpPr>
          <p:nvPr>
            <p:ph type="subTitle" idx="3"/>
          </p:nvPr>
        </p:nvSpPr>
        <p:spPr>
          <a:xfrm>
            <a:off x="1427697" y="4919138"/>
            <a:ext cx="5319900" cy="1677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800"/>
              <a:buNone/>
              <a:defRPr sz="800"/>
            </a:lvl1pPr>
            <a:lvl2pPr lvl="1" algn="l" rtl="0">
              <a:lnSpc>
                <a:spcPct val="100000"/>
              </a:lnSpc>
              <a:spcBef>
                <a:spcPts val="200"/>
              </a:spcBef>
              <a:spcAft>
                <a:spcPts val="0"/>
              </a:spcAft>
              <a:buSzPts val="800"/>
              <a:buNone/>
              <a:defRPr sz="800"/>
            </a:lvl2pPr>
            <a:lvl3pPr lvl="2" algn="l" rtl="0">
              <a:lnSpc>
                <a:spcPct val="100000"/>
              </a:lnSpc>
              <a:spcBef>
                <a:spcPts val="500"/>
              </a:spcBef>
              <a:spcAft>
                <a:spcPts val="0"/>
              </a:spcAft>
              <a:buSzPts val="800"/>
              <a:buNone/>
              <a:defRPr sz="800"/>
            </a:lvl3pPr>
            <a:lvl4pPr lvl="3" algn="l" rtl="0">
              <a:lnSpc>
                <a:spcPct val="100000"/>
              </a:lnSpc>
              <a:spcBef>
                <a:spcPts val="500"/>
              </a:spcBef>
              <a:spcAft>
                <a:spcPts val="0"/>
              </a:spcAft>
              <a:buSzPts val="800"/>
              <a:buNone/>
              <a:defRPr sz="800"/>
            </a:lvl4pPr>
            <a:lvl5pPr lvl="4" algn="l" rtl="0">
              <a:lnSpc>
                <a:spcPct val="100000"/>
              </a:lnSpc>
              <a:spcBef>
                <a:spcPts val="500"/>
              </a:spcBef>
              <a:spcAft>
                <a:spcPts val="0"/>
              </a:spcAft>
              <a:buSzPts val="800"/>
              <a:buNone/>
              <a:defRPr sz="800"/>
            </a:lvl5pPr>
            <a:lvl6pPr lvl="5" algn="l" rtl="0">
              <a:lnSpc>
                <a:spcPct val="100000"/>
              </a:lnSpc>
              <a:spcBef>
                <a:spcPts val="500"/>
              </a:spcBef>
              <a:spcAft>
                <a:spcPts val="0"/>
              </a:spcAft>
              <a:buSzPts val="800"/>
              <a:buNone/>
              <a:defRPr sz="800"/>
            </a:lvl6pPr>
            <a:lvl7pPr lvl="6" algn="l" rtl="0">
              <a:lnSpc>
                <a:spcPct val="100000"/>
              </a:lnSpc>
              <a:spcBef>
                <a:spcPts val="300"/>
              </a:spcBef>
              <a:spcAft>
                <a:spcPts val="0"/>
              </a:spcAft>
              <a:buSzPts val="800"/>
              <a:buNone/>
              <a:defRPr sz="800"/>
            </a:lvl7pPr>
            <a:lvl8pPr lvl="7" algn="l" rtl="0">
              <a:lnSpc>
                <a:spcPct val="100000"/>
              </a:lnSpc>
              <a:spcBef>
                <a:spcPts val="300"/>
              </a:spcBef>
              <a:spcAft>
                <a:spcPts val="0"/>
              </a:spcAft>
              <a:buSzPts val="800"/>
              <a:buNone/>
              <a:defRPr sz="800"/>
            </a:lvl8pPr>
            <a:lvl9pPr lvl="8" algn="l" rtl="0">
              <a:lnSpc>
                <a:spcPct val="100000"/>
              </a:lnSpc>
              <a:spcBef>
                <a:spcPts val="300"/>
              </a:spcBef>
              <a:spcAft>
                <a:spcPts val="0"/>
              </a:spcAft>
              <a:buSzPts val="800"/>
              <a:buNone/>
              <a:defRPr sz="8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1 - Vignette - A">
  <p:cSld name="Vignette - A">
    <p:spTree>
      <p:nvGrpSpPr>
        <p:cNvPr id="1" name="Shape 1030"/>
        <p:cNvGrpSpPr/>
        <p:nvPr/>
      </p:nvGrpSpPr>
      <p:grpSpPr>
        <a:xfrm>
          <a:off x="0" y="0"/>
          <a:ext cx="0" cy="0"/>
          <a:chOff x="0" y="0"/>
          <a:chExt cx="0" cy="0"/>
        </a:xfrm>
      </p:grpSpPr>
      <p:pic>
        <p:nvPicPr>
          <p:cNvPr id="1031" name="Google Shape;1031;p12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5476" y="670"/>
            <a:ext cx="9141614" cy="5142158"/>
          </a:xfrm>
          <a:prstGeom prst="rect">
            <a:avLst/>
          </a:prstGeom>
          <a:noFill/>
          <a:ln>
            <a:noFill/>
          </a:ln>
        </p:spPr>
      </p:pic>
      <p:sp>
        <p:nvSpPr>
          <p:cNvPr id="1032" name="Google Shape;1032;p122"/>
          <p:cNvSpPr txBox="1">
            <a:spLocks noGrp="1"/>
          </p:cNvSpPr>
          <p:nvPr>
            <p:ph type="title"/>
          </p:nvPr>
        </p:nvSpPr>
        <p:spPr>
          <a:xfrm>
            <a:off x="428737" y="267493"/>
            <a:ext cx="3944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33" name="Google Shape;1033;p122"/>
          <p:cNvSpPr txBox="1">
            <a:spLocks noGrp="1"/>
          </p:cNvSpPr>
          <p:nvPr>
            <p:ph type="body" idx="1"/>
          </p:nvPr>
        </p:nvSpPr>
        <p:spPr>
          <a:xfrm>
            <a:off x="428737" y="1524427"/>
            <a:ext cx="3944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1034" name="Google Shape;1034;p122"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1035" name="Google Shape;1035;p122" descr="CODEY_Trailblazer_WaveRight_SFS20_LR.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229595">
            <a:off x="5934940" y="825118"/>
            <a:ext cx="2747868" cy="4415064"/>
          </a:xfrm>
          <a:custGeom>
            <a:avLst/>
            <a:gdLst/>
            <a:ahLst/>
            <a:cxnLst/>
            <a:rect l="l" t="t" r="r" b="b"/>
            <a:pathLst>
              <a:path w="21600" h="21600" extrusionOk="0">
                <a:moveTo>
                  <a:pt x="0" y="0"/>
                </a:moveTo>
                <a:lnTo>
                  <a:pt x="0" y="21600"/>
                </a:lnTo>
                <a:lnTo>
                  <a:pt x="21600" y="20701"/>
                </a:lnTo>
                <a:lnTo>
                  <a:pt x="21600" y="0"/>
                </a:lnTo>
                <a:lnTo>
                  <a:pt x="0" y="0"/>
                </a:lnTo>
                <a:close/>
              </a:path>
            </a:pathLst>
          </a:custGeom>
          <a:noFill/>
          <a:ln>
            <a:noFill/>
          </a:ln>
        </p:spPr>
      </p:pic>
      <p:pic>
        <p:nvPicPr>
          <p:cNvPr id="1036" name="Google Shape;1036;p122" descr="ASTRO_Tshirt_WalkRight_SFS20_sRGB.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275946" y="2740173"/>
            <a:ext cx="1721851" cy="2403328"/>
          </a:xfrm>
          <a:prstGeom prst="rect">
            <a:avLst/>
          </a:prstGeom>
          <a:noFill/>
          <a:ln>
            <a:noFill/>
          </a:ln>
        </p:spPr>
      </p:pic>
      <p:sp>
        <p:nvSpPr>
          <p:cNvPr id="1037" name="Google Shape;1037;p122"/>
          <p:cNvSpPr txBox="1">
            <a:spLocks noGrp="1"/>
          </p:cNvSpPr>
          <p:nvPr>
            <p:ph type="body" idx="2"/>
          </p:nvPr>
        </p:nvSpPr>
        <p:spPr>
          <a:xfrm>
            <a:off x="428737" y="1917775"/>
            <a:ext cx="4798800" cy="2887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038" name="Google Shape;1038;p122"/>
          <p:cNvSpPr txBox="1">
            <a:spLocks noGrp="1"/>
          </p:cNvSpPr>
          <p:nvPr>
            <p:ph type="subTitle" idx="3"/>
          </p:nvPr>
        </p:nvSpPr>
        <p:spPr>
          <a:xfrm>
            <a:off x="432169" y="4919138"/>
            <a:ext cx="5465400" cy="1677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800"/>
              <a:buNone/>
              <a:defRPr sz="800"/>
            </a:lvl1pPr>
            <a:lvl2pPr lvl="1" algn="l" rtl="0">
              <a:lnSpc>
                <a:spcPct val="100000"/>
              </a:lnSpc>
              <a:spcBef>
                <a:spcPts val="200"/>
              </a:spcBef>
              <a:spcAft>
                <a:spcPts val="0"/>
              </a:spcAft>
              <a:buSzPts val="800"/>
              <a:buNone/>
              <a:defRPr sz="800"/>
            </a:lvl2pPr>
            <a:lvl3pPr lvl="2" algn="l" rtl="0">
              <a:lnSpc>
                <a:spcPct val="100000"/>
              </a:lnSpc>
              <a:spcBef>
                <a:spcPts val="500"/>
              </a:spcBef>
              <a:spcAft>
                <a:spcPts val="0"/>
              </a:spcAft>
              <a:buSzPts val="800"/>
              <a:buNone/>
              <a:defRPr sz="800"/>
            </a:lvl3pPr>
            <a:lvl4pPr lvl="3" algn="l" rtl="0">
              <a:lnSpc>
                <a:spcPct val="100000"/>
              </a:lnSpc>
              <a:spcBef>
                <a:spcPts val="500"/>
              </a:spcBef>
              <a:spcAft>
                <a:spcPts val="0"/>
              </a:spcAft>
              <a:buSzPts val="800"/>
              <a:buNone/>
              <a:defRPr sz="800"/>
            </a:lvl4pPr>
            <a:lvl5pPr lvl="4" algn="l" rtl="0">
              <a:lnSpc>
                <a:spcPct val="100000"/>
              </a:lnSpc>
              <a:spcBef>
                <a:spcPts val="500"/>
              </a:spcBef>
              <a:spcAft>
                <a:spcPts val="0"/>
              </a:spcAft>
              <a:buSzPts val="800"/>
              <a:buNone/>
              <a:defRPr sz="800"/>
            </a:lvl5pPr>
            <a:lvl6pPr lvl="5" algn="l" rtl="0">
              <a:lnSpc>
                <a:spcPct val="100000"/>
              </a:lnSpc>
              <a:spcBef>
                <a:spcPts val="500"/>
              </a:spcBef>
              <a:spcAft>
                <a:spcPts val="0"/>
              </a:spcAft>
              <a:buSzPts val="800"/>
              <a:buNone/>
              <a:defRPr sz="800"/>
            </a:lvl6pPr>
            <a:lvl7pPr lvl="6" algn="l" rtl="0">
              <a:lnSpc>
                <a:spcPct val="100000"/>
              </a:lnSpc>
              <a:spcBef>
                <a:spcPts val="300"/>
              </a:spcBef>
              <a:spcAft>
                <a:spcPts val="0"/>
              </a:spcAft>
              <a:buSzPts val="800"/>
              <a:buNone/>
              <a:defRPr sz="800"/>
            </a:lvl7pPr>
            <a:lvl8pPr lvl="7" algn="l" rtl="0">
              <a:lnSpc>
                <a:spcPct val="100000"/>
              </a:lnSpc>
              <a:spcBef>
                <a:spcPts val="300"/>
              </a:spcBef>
              <a:spcAft>
                <a:spcPts val="0"/>
              </a:spcAft>
              <a:buSzPts val="800"/>
              <a:buNone/>
              <a:defRPr sz="800"/>
            </a:lvl8pPr>
            <a:lvl9pPr lvl="8" algn="l" rtl="0">
              <a:lnSpc>
                <a:spcPct val="100000"/>
              </a:lnSpc>
              <a:spcBef>
                <a:spcPts val="300"/>
              </a:spcBef>
              <a:spcAft>
                <a:spcPts val="0"/>
              </a:spcAft>
              <a:buSzPts val="800"/>
              <a:buNone/>
              <a:defRPr sz="800"/>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D2 - Vignette - B">
  <p:cSld name="Vignette - B">
    <p:spTree>
      <p:nvGrpSpPr>
        <p:cNvPr id="1" name="Shape 1039"/>
        <p:cNvGrpSpPr/>
        <p:nvPr/>
      </p:nvGrpSpPr>
      <p:grpSpPr>
        <a:xfrm>
          <a:off x="0" y="0"/>
          <a:ext cx="0" cy="0"/>
          <a:chOff x="0" y="0"/>
          <a:chExt cx="0" cy="0"/>
        </a:xfrm>
      </p:grpSpPr>
      <p:pic>
        <p:nvPicPr>
          <p:cNvPr id="1040" name="Google Shape;1040;p12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5476" y="1341"/>
            <a:ext cx="9141614" cy="5142158"/>
          </a:xfrm>
          <a:prstGeom prst="rect">
            <a:avLst/>
          </a:prstGeom>
          <a:noFill/>
          <a:ln>
            <a:noFill/>
          </a:ln>
        </p:spPr>
      </p:pic>
      <p:sp>
        <p:nvSpPr>
          <p:cNvPr id="1041" name="Google Shape;1041;p123"/>
          <p:cNvSpPr txBox="1">
            <a:spLocks noGrp="1"/>
          </p:cNvSpPr>
          <p:nvPr>
            <p:ph type="title"/>
          </p:nvPr>
        </p:nvSpPr>
        <p:spPr>
          <a:xfrm>
            <a:off x="428737" y="267493"/>
            <a:ext cx="3944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42" name="Google Shape;1042;p123"/>
          <p:cNvSpPr txBox="1">
            <a:spLocks noGrp="1"/>
          </p:cNvSpPr>
          <p:nvPr>
            <p:ph type="body" idx="1"/>
          </p:nvPr>
        </p:nvSpPr>
        <p:spPr>
          <a:xfrm>
            <a:off x="428737" y="1917775"/>
            <a:ext cx="4798800" cy="2887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043" name="Google Shape;1043;p123"/>
          <p:cNvSpPr txBox="1">
            <a:spLocks noGrp="1"/>
          </p:cNvSpPr>
          <p:nvPr>
            <p:ph type="body" idx="2"/>
          </p:nvPr>
        </p:nvSpPr>
        <p:spPr>
          <a:xfrm>
            <a:off x="428737" y="1524427"/>
            <a:ext cx="3944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1044" name="Google Shape;1044;p123"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1045" name="Google Shape;1045;p123" descr="Google Shape;1815;p18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95987">
            <a:off x="6296002" y="1705004"/>
            <a:ext cx="2721473" cy="3475391"/>
          </a:xfrm>
          <a:custGeom>
            <a:avLst/>
            <a:gdLst/>
            <a:ahLst/>
            <a:cxnLst/>
            <a:rect l="l" t="t" r="r" b="b"/>
            <a:pathLst>
              <a:path w="21600" h="21600" extrusionOk="0">
                <a:moveTo>
                  <a:pt x="0" y="0"/>
                </a:moveTo>
                <a:lnTo>
                  <a:pt x="0" y="7060"/>
                </a:lnTo>
                <a:lnTo>
                  <a:pt x="519" y="21600"/>
                </a:lnTo>
                <a:lnTo>
                  <a:pt x="21600" y="21139"/>
                </a:lnTo>
                <a:lnTo>
                  <a:pt x="21600" y="0"/>
                </a:lnTo>
                <a:lnTo>
                  <a:pt x="0" y="0"/>
                </a:lnTo>
                <a:close/>
              </a:path>
            </a:pathLst>
          </a:custGeom>
          <a:noFill/>
          <a:ln>
            <a:noFill/>
          </a:ln>
        </p:spPr>
      </p:pic>
      <p:sp>
        <p:nvSpPr>
          <p:cNvPr id="1046" name="Google Shape;1046;p123"/>
          <p:cNvSpPr txBox="1">
            <a:spLocks noGrp="1"/>
          </p:cNvSpPr>
          <p:nvPr>
            <p:ph type="subTitle" idx="3"/>
          </p:nvPr>
        </p:nvSpPr>
        <p:spPr>
          <a:xfrm>
            <a:off x="432169" y="4919140"/>
            <a:ext cx="6315300" cy="1677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800"/>
              <a:buNone/>
              <a:defRPr sz="800"/>
            </a:lvl1pPr>
            <a:lvl2pPr lvl="1" algn="l" rtl="0">
              <a:lnSpc>
                <a:spcPct val="100000"/>
              </a:lnSpc>
              <a:spcBef>
                <a:spcPts val="200"/>
              </a:spcBef>
              <a:spcAft>
                <a:spcPts val="0"/>
              </a:spcAft>
              <a:buSzPts val="800"/>
              <a:buNone/>
              <a:defRPr sz="800"/>
            </a:lvl2pPr>
            <a:lvl3pPr lvl="2" algn="l" rtl="0">
              <a:lnSpc>
                <a:spcPct val="100000"/>
              </a:lnSpc>
              <a:spcBef>
                <a:spcPts val="500"/>
              </a:spcBef>
              <a:spcAft>
                <a:spcPts val="0"/>
              </a:spcAft>
              <a:buSzPts val="800"/>
              <a:buNone/>
              <a:defRPr sz="800"/>
            </a:lvl3pPr>
            <a:lvl4pPr lvl="3" algn="l" rtl="0">
              <a:lnSpc>
                <a:spcPct val="100000"/>
              </a:lnSpc>
              <a:spcBef>
                <a:spcPts val="500"/>
              </a:spcBef>
              <a:spcAft>
                <a:spcPts val="0"/>
              </a:spcAft>
              <a:buSzPts val="800"/>
              <a:buNone/>
              <a:defRPr sz="800"/>
            </a:lvl4pPr>
            <a:lvl5pPr lvl="4" algn="l" rtl="0">
              <a:lnSpc>
                <a:spcPct val="100000"/>
              </a:lnSpc>
              <a:spcBef>
                <a:spcPts val="500"/>
              </a:spcBef>
              <a:spcAft>
                <a:spcPts val="0"/>
              </a:spcAft>
              <a:buSzPts val="800"/>
              <a:buNone/>
              <a:defRPr sz="800"/>
            </a:lvl5pPr>
            <a:lvl6pPr lvl="5" algn="l" rtl="0">
              <a:lnSpc>
                <a:spcPct val="100000"/>
              </a:lnSpc>
              <a:spcBef>
                <a:spcPts val="500"/>
              </a:spcBef>
              <a:spcAft>
                <a:spcPts val="0"/>
              </a:spcAft>
              <a:buSzPts val="800"/>
              <a:buNone/>
              <a:defRPr sz="800"/>
            </a:lvl6pPr>
            <a:lvl7pPr lvl="6" algn="l" rtl="0">
              <a:lnSpc>
                <a:spcPct val="100000"/>
              </a:lnSpc>
              <a:spcBef>
                <a:spcPts val="300"/>
              </a:spcBef>
              <a:spcAft>
                <a:spcPts val="0"/>
              </a:spcAft>
              <a:buSzPts val="800"/>
              <a:buNone/>
              <a:defRPr sz="800"/>
            </a:lvl7pPr>
            <a:lvl8pPr lvl="7" algn="l" rtl="0">
              <a:lnSpc>
                <a:spcPct val="100000"/>
              </a:lnSpc>
              <a:spcBef>
                <a:spcPts val="300"/>
              </a:spcBef>
              <a:spcAft>
                <a:spcPts val="0"/>
              </a:spcAft>
              <a:buSzPts val="800"/>
              <a:buNone/>
              <a:defRPr sz="800"/>
            </a:lvl8pPr>
            <a:lvl9pPr lvl="8" algn="l" rtl="0">
              <a:lnSpc>
                <a:spcPct val="100000"/>
              </a:lnSpc>
              <a:spcBef>
                <a:spcPts val="300"/>
              </a:spcBef>
              <a:spcAft>
                <a:spcPts val="0"/>
              </a:spcAft>
              <a:buSzPts val="800"/>
              <a:buNone/>
              <a:defRPr sz="800"/>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D3 - Vignette - C">
  <p:cSld name="Vignette - C">
    <p:spTree>
      <p:nvGrpSpPr>
        <p:cNvPr id="1" name="Shape 1047"/>
        <p:cNvGrpSpPr/>
        <p:nvPr/>
      </p:nvGrpSpPr>
      <p:grpSpPr>
        <a:xfrm>
          <a:off x="0" y="0"/>
          <a:ext cx="0" cy="0"/>
          <a:chOff x="0" y="0"/>
          <a:chExt cx="0" cy="0"/>
        </a:xfrm>
      </p:grpSpPr>
      <p:sp>
        <p:nvSpPr>
          <p:cNvPr id="1048" name="Google Shape;1048;p124"/>
          <p:cNvSpPr txBox="1">
            <a:spLocks noGrp="1"/>
          </p:cNvSpPr>
          <p:nvPr>
            <p:ph type="title"/>
          </p:nvPr>
        </p:nvSpPr>
        <p:spPr>
          <a:xfrm>
            <a:off x="428737" y="267493"/>
            <a:ext cx="3944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49" name="Google Shape;1049;p124"/>
          <p:cNvSpPr txBox="1">
            <a:spLocks noGrp="1"/>
          </p:cNvSpPr>
          <p:nvPr>
            <p:ph type="body" idx="1"/>
          </p:nvPr>
        </p:nvSpPr>
        <p:spPr>
          <a:xfrm>
            <a:off x="428737" y="1917775"/>
            <a:ext cx="4798800" cy="2887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050" name="Google Shape;1050;p124"/>
          <p:cNvSpPr txBox="1">
            <a:spLocks noGrp="1"/>
          </p:cNvSpPr>
          <p:nvPr>
            <p:ph type="body" idx="2"/>
          </p:nvPr>
        </p:nvSpPr>
        <p:spPr>
          <a:xfrm>
            <a:off x="428737" y="1524427"/>
            <a:ext cx="3944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1051" name="Google Shape;1051;p124"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1052" name="Google Shape;1052;p124"/>
          <p:cNvSpPr/>
          <p:nvPr/>
        </p:nvSpPr>
        <p:spPr>
          <a:xfrm rot="5400000">
            <a:off x="5810490" y="1195993"/>
            <a:ext cx="3541069" cy="3141274"/>
          </a:xfrm>
          <a:custGeom>
            <a:avLst/>
            <a:gdLst/>
            <a:ahLst/>
            <a:cxnLst/>
            <a:rect l="l" t="t" r="r" b="b"/>
            <a:pathLst>
              <a:path w="19223" h="20193" extrusionOk="0">
                <a:moveTo>
                  <a:pt x="15699" y="3"/>
                </a:moveTo>
                <a:lnTo>
                  <a:pt x="15699" y="3"/>
                </a:lnTo>
                <a:cubicBezTo>
                  <a:pt x="19807" y="3984"/>
                  <a:pt x="20412" y="11155"/>
                  <a:pt x="17050" y="16019"/>
                </a:cubicBezTo>
                <a:cubicBezTo>
                  <a:pt x="13688" y="20884"/>
                  <a:pt x="7633" y="21600"/>
                  <a:pt x="3525" y="17619"/>
                </a:cubicBezTo>
                <a:cubicBezTo>
                  <a:pt x="-583" y="13638"/>
                  <a:pt x="-1188" y="6468"/>
                  <a:pt x="2174" y="1603"/>
                </a:cubicBezTo>
                <a:cubicBezTo>
                  <a:pt x="2579" y="1017"/>
                  <a:pt x="3033" y="480"/>
                  <a:pt x="3529" y="0"/>
                </a:cubicBezTo>
                <a:close/>
              </a:path>
            </a:pathLst>
          </a:custGeom>
          <a:solidFill>
            <a:srgbClr val="04E1CB"/>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Helvetica Neue"/>
              <a:buNone/>
            </a:pPr>
            <a:endParaRPr sz="900" b="0" i="0" u="none" strike="noStrike" cap="none">
              <a:solidFill>
                <a:srgbClr val="000000"/>
              </a:solidFill>
              <a:latin typeface="Helvetica Neue"/>
              <a:ea typeface="Helvetica Neue"/>
              <a:cs typeface="Helvetica Neue"/>
              <a:sym typeface="Helvetica Neue"/>
            </a:endParaRPr>
          </a:p>
        </p:txBody>
      </p:sp>
      <p:pic>
        <p:nvPicPr>
          <p:cNvPr id="1053" name="Google Shape;1053;p124" descr="Google Shape;890;p6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7046516" y="4234892"/>
            <a:ext cx="1300212" cy="306672"/>
          </a:xfrm>
          <a:custGeom>
            <a:avLst/>
            <a:gdLst/>
            <a:ahLst/>
            <a:cxnLst/>
            <a:rect l="l" t="t" r="r" b="b"/>
            <a:pathLst>
              <a:path w="21600" h="18477" extrusionOk="0">
                <a:moveTo>
                  <a:pt x="0" y="0"/>
                </a:moveTo>
                <a:lnTo>
                  <a:pt x="21600" y="0"/>
                </a:lnTo>
                <a:lnTo>
                  <a:pt x="21600" y="7621"/>
                </a:lnTo>
                <a:cubicBezTo>
                  <a:pt x="14786" y="19746"/>
                  <a:pt x="7040" y="21600"/>
                  <a:pt x="0" y="13755"/>
                </a:cubicBezTo>
                <a:lnTo>
                  <a:pt x="0" y="0"/>
                </a:lnTo>
                <a:close/>
              </a:path>
            </a:pathLst>
          </a:custGeom>
          <a:noFill/>
          <a:ln>
            <a:noFill/>
          </a:ln>
        </p:spPr>
      </p:pic>
      <p:pic>
        <p:nvPicPr>
          <p:cNvPr id="1054" name="Google Shape;1054;p124" descr="image57.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048098" y="1115158"/>
            <a:ext cx="1110078" cy="3402648"/>
          </a:xfrm>
          <a:custGeom>
            <a:avLst/>
            <a:gdLst/>
            <a:ahLst/>
            <a:cxnLst/>
            <a:rect l="l" t="t" r="r" b="b"/>
            <a:pathLst>
              <a:path w="21600" h="21600" extrusionOk="0">
                <a:moveTo>
                  <a:pt x="21600" y="3370"/>
                </a:moveTo>
                <a:cubicBezTo>
                  <a:pt x="20148" y="2790"/>
                  <a:pt x="18522" y="2260"/>
                  <a:pt x="16747" y="1786"/>
                </a:cubicBezTo>
                <a:cubicBezTo>
                  <a:pt x="13843" y="1010"/>
                  <a:pt x="10666" y="419"/>
                  <a:pt x="7347" y="0"/>
                </a:cubicBezTo>
                <a:lnTo>
                  <a:pt x="0" y="0"/>
                </a:lnTo>
                <a:lnTo>
                  <a:pt x="0" y="21600"/>
                </a:lnTo>
                <a:cubicBezTo>
                  <a:pt x="8175" y="21204"/>
                  <a:pt x="15942" y="19852"/>
                  <a:pt x="21588" y="17601"/>
                </a:cubicBezTo>
                <a:lnTo>
                  <a:pt x="21600" y="3370"/>
                </a:lnTo>
                <a:close/>
              </a:path>
            </a:pathLst>
          </a:custGeom>
          <a:noFill/>
          <a:ln>
            <a:noFill/>
          </a:ln>
        </p:spPr>
      </p:pic>
      <p:sp>
        <p:nvSpPr>
          <p:cNvPr id="1055" name="Google Shape;1055;p124"/>
          <p:cNvSpPr/>
          <p:nvPr/>
        </p:nvSpPr>
        <p:spPr>
          <a:xfrm>
            <a:off x="6964568" y="4459990"/>
            <a:ext cx="105000" cy="105000"/>
          </a:xfrm>
          <a:prstGeom prst="ellipse">
            <a:avLst/>
          </a:prstGeom>
          <a:solidFill>
            <a:srgbClr val="04E1CB"/>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Helvetica Neue"/>
              <a:buNone/>
            </a:pPr>
            <a:endParaRPr sz="1000" b="0" i="0" u="none" strike="noStrike" cap="none">
              <a:solidFill>
                <a:srgbClr val="000000"/>
              </a:solidFill>
              <a:latin typeface="Helvetica Neue"/>
              <a:ea typeface="Helvetica Neue"/>
              <a:cs typeface="Helvetica Neue"/>
              <a:sym typeface="Helvetica Neue"/>
            </a:endParaRPr>
          </a:p>
        </p:txBody>
      </p:sp>
      <p:pic>
        <p:nvPicPr>
          <p:cNvPr id="1056" name="Google Shape;1056;p124" descr="Google Shape;72;p4"/>
          <p:cNvPicPr preferRelativeResize="0"/>
          <p:nvPr/>
        </p:nvPicPr>
        <p:blipFill rotWithShape="1">
          <a:blip r:embed="rId5" cstate="email">
            <a:alphaModFix amt="70000"/>
            <a:extLst>
              <a:ext uri="{28A0092B-C50C-407E-A947-70E740481C1C}">
                <a14:useLocalDpi xmlns:a14="http://schemas.microsoft.com/office/drawing/2010/main"/>
              </a:ext>
            </a:extLst>
          </a:blip>
          <a:srcRect/>
          <a:stretch/>
        </p:blipFill>
        <p:spPr>
          <a:xfrm flipH="1">
            <a:off x="6726382" y="3866181"/>
            <a:ext cx="581148" cy="229731"/>
          </a:xfrm>
          <a:prstGeom prst="rect">
            <a:avLst/>
          </a:prstGeom>
          <a:noFill/>
          <a:ln>
            <a:noFill/>
          </a:ln>
        </p:spPr>
      </p:pic>
      <p:pic>
        <p:nvPicPr>
          <p:cNvPr id="1057" name="Google Shape;1057;p124" descr="Google Shape;72;p4"/>
          <p:cNvPicPr preferRelativeResize="0"/>
          <p:nvPr/>
        </p:nvPicPr>
        <p:blipFill rotWithShape="1">
          <a:blip r:embed="rId6" cstate="email">
            <a:alphaModFix amt="70000"/>
            <a:extLst>
              <a:ext uri="{28A0092B-C50C-407E-A947-70E740481C1C}">
                <a14:useLocalDpi xmlns:a14="http://schemas.microsoft.com/office/drawing/2010/main"/>
              </a:ext>
            </a:extLst>
          </a:blip>
          <a:srcRect/>
          <a:stretch/>
        </p:blipFill>
        <p:spPr>
          <a:xfrm>
            <a:off x="7842170" y="3352103"/>
            <a:ext cx="775849" cy="306697"/>
          </a:xfrm>
          <a:prstGeom prst="rect">
            <a:avLst/>
          </a:prstGeom>
          <a:noFill/>
          <a:ln>
            <a:noFill/>
          </a:ln>
        </p:spPr>
      </p:pic>
      <p:sp>
        <p:nvSpPr>
          <p:cNvPr id="1058" name="Google Shape;1058;p124"/>
          <p:cNvSpPr/>
          <p:nvPr/>
        </p:nvSpPr>
        <p:spPr>
          <a:xfrm>
            <a:off x="6859403" y="1071529"/>
            <a:ext cx="59400" cy="59400"/>
          </a:xfrm>
          <a:prstGeom prst="ellipse">
            <a:avLst/>
          </a:prstGeom>
          <a:solidFill>
            <a:srgbClr val="ACF3E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Helvetica Neue"/>
              <a:buNone/>
            </a:pPr>
            <a:endParaRPr sz="1000" b="0" i="0" u="none" strike="noStrike" cap="none">
              <a:solidFill>
                <a:srgbClr val="000000"/>
              </a:solidFill>
              <a:latin typeface="Helvetica Neue"/>
              <a:ea typeface="Helvetica Neue"/>
              <a:cs typeface="Helvetica Neue"/>
              <a:sym typeface="Helvetica Neue"/>
            </a:endParaRPr>
          </a:p>
        </p:txBody>
      </p:sp>
      <p:pic>
        <p:nvPicPr>
          <p:cNvPr id="1059" name="Google Shape;1059;p124" descr="CODEY_Hangglider_FlyLeft_DF19_LR.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rot="287137" flipH="1">
            <a:off x="4783594" y="1008698"/>
            <a:ext cx="4445385" cy="2560707"/>
          </a:xfrm>
          <a:prstGeom prst="rect">
            <a:avLst/>
          </a:prstGeom>
          <a:noFill/>
          <a:ln>
            <a:noFill/>
          </a:ln>
        </p:spPr>
      </p:pic>
      <p:sp>
        <p:nvSpPr>
          <p:cNvPr id="1060" name="Google Shape;1060;p124"/>
          <p:cNvSpPr txBox="1">
            <a:spLocks noGrp="1"/>
          </p:cNvSpPr>
          <p:nvPr>
            <p:ph type="subTitle" idx="3"/>
          </p:nvPr>
        </p:nvSpPr>
        <p:spPr>
          <a:xfrm>
            <a:off x="432169" y="4919140"/>
            <a:ext cx="6315300" cy="1677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800"/>
              <a:buNone/>
              <a:defRPr sz="800"/>
            </a:lvl1pPr>
            <a:lvl2pPr lvl="1" algn="l" rtl="0">
              <a:lnSpc>
                <a:spcPct val="100000"/>
              </a:lnSpc>
              <a:spcBef>
                <a:spcPts val="200"/>
              </a:spcBef>
              <a:spcAft>
                <a:spcPts val="0"/>
              </a:spcAft>
              <a:buSzPts val="800"/>
              <a:buNone/>
              <a:defRPr sz="800"/>
            </a:lvl2pPr>
            <a:lvl3pPr lvl="2" algn="l" rtl="0">
              <a:lnSpc>
                <a:spcPct val="100000"/>
              </a:lnSpc>
              <a:spcBef>
                <a:spcPts val="500"/>
              </a:spcBef>
              <a:spcAft>
                <a:spcPts val="0"/>
              </a:spcAft>
              <a:buSzPts val="800"/>
              <a:buNone/>
              <a:defRPr sz="800"/>
            </a:lvl3pPr>
            <a:lvl4pPr lvl="3" algn="l" rtl="0">
              <a:lnSpc>
                <a:spcPct val="100000"/>
              </a:lnSpc>
              <a:spcBef>
                <a:spcPts val="500"/>
              </a:spcBef>
              <a:spcAft>
                <a:spcPts val="0"/>
              </a:spcAft>
              <a:buSzPts val="800"/>
              <a:buNone/>
              <a:defRPr sz="800"/>
            </a:lvl4pPr>
            <a:lvl5pPr lvl="4" algn="l" rtl="0">
              <a:lnSpc>
                <a:spcPct val="100000"/>
              </a:lnSpc>
              <a:spcBef>
                <a:spcPts val="500"/>
              </a:spcBef>
              <a:spcAft>
                <a:spcPts val="0"/>
              </a:spcAft>
              <a:buSzPts val="800"/>
              <a:buNone/>
              <a:defRPr sz="800"/>
            </a:lvl5pPr>
            <a:lvl6pPr lvl="5" algn="l" rtl="0">
              <a:lnSpc>
                <a:spcPct val="100000"/>
              </a:lnSpc>
              <a:spcBef>
                <a:spcPts val="500"/>
              </a:spcBef>
              <a:spcAft>
                <a:spcPts val="0"/>
              </a:spcAft>
              <a:buSzPts val="800"/>
              <a:buNone/>
              <a:defRPr sz="800"/>
            </a:lvl6pPr>
            <a:lvl7pPr lvl="6" algn="l" rtl="0">
              <a:lnSpc>
                <a:spcPct val="100000"/>
              </a:lnSpc>
              <a:spcBef>
                <a:spcPts val="300"/>
              </a:spcBef>
              <a:spcAft>
                <a:spcPts val="0"/>
              </a:spcAft>
              <a:buSzPts val="800"/>
              <a:buNone/>
              <a:defRPr sz="800"/>
            </a:lvl7pPr>
            <a:lvl8pPr lvl="7" algn="l" rtl="0">
              <a:lnSpc>
                <a:spcPct val="100000"/>
              </a:lnSpc>
              <a:spcBef>
                <a:spcPts val="300"/>
              </a:spcBef>
              <a:spcAft>
                <a:spcPts val="0"/>
              </a:spcAft>
              <a:buSzPts val="800"/>
              <a:buNone/>
              <a:defRPr sz="800"/>
            </a:lvl8pPr>
            <a:lvl9pPr lvl="8" algn="l" rtl="0">
              <a:lnSpc>
                <a:spcPct val="100000"/>
              </a:lnSpc>
              <a:spcBef>
                <a:spcPts val="300"/>
              </a:spcBef>
              <a:spcAft>
                <a:spcPts val="0"/>
              </a:spcAft>
              <a:buSzPts val="800"/>
              <a:buNone/>
              <a:defRPr sz="800"/>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D4 - Vignette - D">
  <p:cSld name="Vignette - D">
    <p:spTree>
      <p:nvGrpSpPr>
        <p:cNvPr id="1" name="Shape 1061"/>
        <p:cNvGrpSpPr/>
        <p:nvPr/>
      </p:nvGrpSpPr>
      <p:grpSpPr>
        <a:xfrm>
          <a:off x="0" y="0"/>
          <a:ext cx="0" cy="0"/>
          <a:chOff x="0" y="0"/>
          <a:chExt cx="0" cy="0"/>
        </a:xfrm>
      </p:grpSpPr>
      <p:sp>
        <p:nvSpPr>
          <p:cNvPr id="1062" name="Google Shape;1062;p125"/>
          <p:cNvSpPr/>
          <p:nvPr/>
        </p:nvSpPr>
        <p:spPr>
          <a:xfrm rot="5400000">
            <a:off x="5808878" y="1072168"/>
            <a:ext cx="3541069" cy="3141274"/>
          </a:xfrm>
          <a:custGeom>
            <a:avLst/>
            <a:gdLst/>
            <a:ahLst/>
            <a:cxnLst/>
            <a:rect l="l" t="t" r="r" b="b"/>
            <a:pathLst>
              <a:path w="19223" h="20193" extrusionOk="0">
                <a:moveTo>
                  <a:pt x="15699" y="3"/>
                </a:moveTo>
                <a:lnTo>
                  <a:pt x="15699" y="3"/>
                </a:lnTo>
                <a:cubicBezTo>
                  <a:pt x="19807" y="3984"/>
                  <a:pt x="20412" y="11155"/>
                  <a:pt x="17050" y="16019"/>
                </a:cubicBezTo>
                <a:cubicBezTo>
                  <a:pt x="13688" y="20884"/>
                  <a:pt x="7633" y="21600"/>
                  <a:pt x="3525" y="17619"/>
                </a:cubicBezTo>
                <a:cubicBezTo>
                  <a:pt x="-583" y="13638"/>
                  <a:pt x="-1188" y="6468"/>
                  <a:pt x="2174" y="1603"/>
                </a:cubicBezTo>
                <a:cubicBezTo>
                  <a:pt x="2579" y="1017"/>
                  <a:pt x="3033" y="480"/>
                  <a:pt x="3529" y="0"/>
                </a:cubicBezTo>
                <a:close/>
              </a:path>
            </a:pathLst>
          </a:custGeom>
          <a:solidFill>
            <a:srgbClr val="ACBCF4"/>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Helvetica Neue"/>
              <a:buNone/>
            </a:pPr>
            <a:endParaRPr sz="900" b="0" i="0" u="none" strike="noStrike" cap="none">
              <a:solidFill>
                <a:srgbClr val="000000"/>
              </a:solidFill>
              <a:latin typeface="Helvetica Neue"/>
              <a:ea typeface="Helvetica Neue"/>
              <a:cs typeface="Helvetica Neue"/>
              <a:sym typeface="Helvetica Neue"/>
            </a:endParaRPr>
          </a:p>
        </p:txBody>
      </p:sp>
      <p:pic>
        <p:nvPicPr>
          <p:cNvPr id="1063" name="Google Shape;1063;p125" descr="BALLOON_Purple_DF19_sRGB-Small.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5923664" y="858008"/>
            <a:ext cx="3285704" cy="3885997"/>
          </a:xfrm>
          <a:custGeom>
            <a:avLst/>
            <a:gdLst/>
            <a:ahLst/>
            <a:cxnLst/>
            <a:rect l="l" t="t" r="r" b="b"/>
            <a:pathLst>
              <a:path w="20193" h="20285" extrusionOk="0">
                <a:moveTo>
                  <a:pt x="20193" y="3906"/>
                </a:moveTo>
                <a:cubicBezTo>
                  <a:pt x="19713" y="3358"/>
                  <a:pt x="19176" y="2856"/>
                  <a:pt x="18590" y="2407"/>
                </a:cubicBezTo>
                <a:cubicBezTo>
                  <a:pt x="13725" y="-1315"/>
                  <a:pt x="6555" y="-646"/>
                  <a:pt x="2574" y="3902"/>
                </a:cubicBezTo>
                <a:cubicBezTo>
                  <a:pt x="-1407" y="8451"/>
                  <a:pt x="-691" y="15155"/>
                  <a:pt x="4174" y="18877"/>
                </a:cubicBezTo>
                <a:cubicBezTo>
                  <a:pt x="4923" y="19450"/>
                  <a:pt x="5727" y="19918"/>
                  <a:pt x="6565" y="20285"/>
                </a:cubicBezTo>
                <a:lnTo>
                  <a:pt x="16200" y="20285"/>
                </a:lnTo>
                <a:cubicBezTo>
                  <a:pt x="17701" y="19631"/>
                  <a:pt x="19071" y="18659"/>
                  <a:pt x="20189" y="17381"/>
                </a:cubicBezTo>
                <a:lnTo>
                  <a:pt x="20193" y="3906"/>
                </a:lnTo>
                <a:close/>
              </a:path>
            </a:pathLst>
          </a:custGeom>
          <a:noFill/>
          <a:ln>
            <a:noFill/>
          </a:ln>
        </p:spPr>
      </p:pic>
      <p:sp>
        <p:nvSpPr>
          <p:cNvPr id="1064" name="Google Shape;1064;p125"/>
          <p:cNvSpPr txBox="1">
            <a:spLocks noGrp="1"/>
          </p:cNvSpPr>
          <p:nvPr>
            <p:ph type="title"/>
          </p:nvPr>
        </p:nvSpPr>
        <p:spPr>
          <a:xfrm>
            <a:off x="428736" y="267493"/>
            <a:ext cx="3944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65" name="Google Shape;1065;p125"/>
          <p:cNvSpPr txBox="1">
            <a:spLocks noGrp="1"/>
          </p:cNvSpPr>
          <p:nvPr>
            <p:ph type="body" idx="1"/>
          </p:nvPr>
        </p:nvSpPr>
        <p:spPr>
          <a:xfrm>
            <a:off x="428737" y="1917775"/>
            <a:ext cx="4798800" cy="2887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066" name="Google Shape;1066;p125"/>
          <p:cNvSpPr txBox="1">
            <a:spLocks noGrp="1"/>
          </p:cNvSpPr>
          <p:nvPr>
            <p:ph type="body" idx="2"/>
          </p:nvPr>
        </p:nvSpPr>
        <p:spPr>
          <a:xfrm>
            <a:off x="428737" y="1524427"/>
            <a:ext cx="3944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1067" name="Google Shape;1067;p125"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1068" name="Google Shape;1068;p125"/>
          <p:cNvSpPr txBox="1">
            <a:spLocks noGrp="1"/>
          </p:cNvSpPr>
          <p:nvPr>
            <p:ph type="subTitle" idx="3"/>
          </p:nvPr>
        </p:nvSpPr>
        <p:spPr>
          <a:xfrm>
            <a:off x="432169" y="4919140"/>
            <a:ext cx="6315300" cy="1677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800"/>
              <a:buNone/>
              <a:defRPr sz="800"/>
            </a:lvl1pPr>
            <a:lvl2pPr lvl="1" algn="l" rtl="0">
              <a:lnSpc>
                <a:spcPct val="100000"/>
              </a:lnSpc>
              <a:spcBef>
                <a:spcPts val="200"/>
              </a:spcBef>
              <a:spcAft>
                <a:spcPts val="0"/>
              </a:spcAft>
              <a:buSzPts val="800"/>
              <a:buNone/>
              <a:defRPr sz="800"/>
            </a:lvl2pPr>
            <a:lvl3pPr lvl="2" algn="l" rtl="0">
              <a:lnSpc>
                <a:spcPct val="100000"/>
              </a:lnSpc>
              <a:spcBef>
                <a:spcPts val="500"/>
              </a:spcBef>
              <a:spcAft>
                <a:spcPts val="0"/>
              </a:spcAft>
              <a:buSzPts val="800"/>
              <a:buNone/>
              <a:defRPr sz="800"/>
            </a:lvl3pPr>
            <a:lvl4pPr lvl="3" algn="l" rtl="0">
              <a:lnSpc>
                <a:spcPct val="100000"/>
              </a:lnSpc>
              <a:spcBef>
                <a:spcPts val="500"/>
              </a:spcBef>
              <a:spcAft>
                <a:spcPts val="0"/>
              </a:spcAft>
              <a:buSzPts val="800"/>
              <a:buNone/>
              <a:defRPr sz="800"/>
            </a:lvl4pPr>
            <a:lvl5pPr lvl="4" algn="l" rtl="0">
              <a:lnSpc>
                <a:spcPct val="100000"/>
              </a:lnSpc>
              <a:spcBef>
                <a:spcPts val="500"/>
              </a:spcBef>
              <a:spcAft>
                <a:spcPts val="0"/>
              </a:spcAft>
              <a:buSzPts val="800"/>
              <a:buNone/>
              <a:defRPr sz="800"/>
            </a:lvl5pPr>
            <a:lvl6pPr lvl="5" algn="l" rtl="0">
              <a:lnSpc>
                <a:spcPct val="100000"/>
              </a:lnSpc>
              <a:spcBef>
                <a:spcPts val="500"/>
              </a:spcBef>
              <a:spcAft>
                <a:spcPts val="0"/>
              </a:spcAft>
              <a:buSzPts val="800"/>
              <a:buNone/>
              <a:defRPr sz="800"/>
            </a:lvl6pPr>
            <a:lvl7pPr lvl="6" algn="l" rtl="0">
              <a:lnSpc>
                <a:spcPct val="100000"/>
              </a:lnSpc>
              <a:spcBef>
                <a:spcPts val="300"/>
              </a:spcBef>
              <a:spcAft>
                <a:spcPts val="0"/>
              </a:spcAft>
              <a:buSzPts val="800"/>
              <a:buNone/>
              <a:defRPr sz="800"/>
            </a:lvl7pPr>
            <a:lvl8pPr lvl="7" algn="l" rtl="0">
              <a:lnSpc>
                <a:spcPct val="100000"/>
              </a:lnSpc>
              <a:spcBef>
                <a:spcPts val="300"/>
              </a:spcBef>
              <a:spcAft>
                <a:spcPts val="0"/>
              </a:spcAft>
              <a:buSzPts val="800"/>
              <a:buNone/>
              <a:defRPr sz="800"/>
            </a:lvl8pPr>
            <a:lvl9pPr lvl="8" algn="l" rtl="0">
              <a:lnSpc>
                <a:spcPct val="100000"/>
              </a:lnSpc>
              <a:spcBef>
                <a:spcPts val="300"/>
              </a:spcBef>
              <a:spcAft>
                <a:spcPts val="0"/>
              </a:spcAft>
              <a:buSzPts val="800"/>
              <a:buNone/>
              <a:defRPr sz="800"/>
            </a:lvl9pPr>
          </a:lstStyle>
          <a:p>
            <a:endParaRPr/>
          </a:p>
        </p:txBody>
      </p:sp>
      <p:pic>
        <p:nvPicPr>
          <p:cNvPr id="1069" name="Google Shape;1069;p125" descr="Google Shape;890;p6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847053" flipH="1">
            <a:off x="7024902" y="4200481"/>
            <a:ext cx="738340" cy="158769"/>
          </a:xfrm>
          <a:custGeom>
            <a:avLst/>
            <a:gdLst/>
            <a:ahLst/>
            <a:cxnLst/>
            <a:rect l="l" t="t" r="r" b="b"/>
            <a:pathLst>
              <a:path w="21600" h="19958" extrusionOk="0">
                <a:moveTo>
                  <a:pt x="2" y="4"/>
                </a:moveTo>
                <a:lnTo>
                  <a:pt x="21598" y="0"/>
                </a:lnTo>
                <a:lnTo>
                  <a:pt x="21600" y="14699"/>
                </a:lnTo>
                <a:cubicBezTo>
                  <a:pt x="14370" y="21587"/>
                  <a:pt x="7017" y="21600"/>
                  <a:pt x="0" y="15374"/>
                </a:cubicBezTo>
                <a:lnTo>
                  <a:pt x="2" y="4"/>
                </a:lnTo>
                <a:close/>
              </a:path>
            </a:pathLst>
          </a:custGeom>
          <a:noFill/>
          <a:ln>
            <a:noFill/>
          </a:ln>
        </p:spPr>
      </p:pic>
      <p:pic>
        <p:nvPicPr>
          <p:cNvPr id="1070" name="Google Shape;1070;p125" descr="Google Shape;890;p6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rot="-1491088" flipH="1">
            <a:off x="8039193" y="4006850"/>
            <a:ext cx="761558" cy="293504"/>
          </a:xfrm>
          <a:custGeom>
            <a:avLst/>
            <a:gdLst/>
            <a:ahLst/>
            <a:cxnLst/>
            <a:rect l="l" t="t" r="r" b="b"/>
            <a:pathLst>
              <a:path w="21600" h="20294" extrusionOk="0">
                <a:moveTo>
                  <a:pt x="0" y="18625"/>
                </a:moveTo>
                <a:lnTo>
                  <a:pt x="2" y="2"/>
                </a:lnTo>
                <a:lnTo>
                  <a:pt x="21600" y="0"/>
                </a:lnTo>
                <a:lnTo>
                  <a:pt x="21598" y="15878"/>
                </a:lnTo>
                <a:cubicBezTo>
                  <a:pt x="14656" y="20545"/>
                  <a:pt x="7291" y="21600"/>
                  <a:pt x="0" y="18625"/>
                </a:cubicBezTo>
                <a:close/>
              </a:path>
            </a:pathLst>
          </a:custGeom>
          <a:noFill/>
          <a:ln>
            <a:noFill/>
          </a:ln>
        </p:spPr>
      </p:pic>
      <p:grpSp>
        <p:nvGrpSpPr>
          <p:cNvPr id="1071" name="Google Shape;1071;p125"/>
          <p:cNvGrpSpPr/>
          <p:nvPr/>
        </p:nvGrpSpPr>
        <p:grpSpPr>
          <a:xfrm>
            <a:off x="6067180" y="2042583"/>
            <a:ext cx="843261" cy="843260"/>
            <a:chOff x="0" y="0"/>
            <a:chExt cx="2248695" cy="2248693"/>
          </a:xfrm>
        </p:grpSpPr>
        <p:pic>
          <p:nvPicPr>
            <p:cNvPr id="1072" name="Google Shape;1072;p125" descr="BALLOON_DkYellow_DF19_LR.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0" y="0"/>
              <a:ext cx="2248695" cy="2248693"/>
            </a:xfrm>
            <a:prstGeom prst="rect">
              <a:avLst/>
            </a:prstGeom>
            <a:noFill/>
            <a:ln>
              <a:noFill/>
            </a:ln>
          </p:spPr>
        </p:pic>
        <p:pic>
          <p:nvPicPr>
            <p:cNvPr id="1073" name="Google Shape;1073;p125" descr="CLOUDY_Trailblazer_PointLeftFront_SFS20_LR.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939115" y="1836314"/>
              <a:ext cx="190809" cy="198983"/>
            </a:xfrm>
            <a:prstGeom prst="rect">
              <a:avLst/>
            </a:prstGeom>
            <a:noFill/>
            <a:ln>
              <a:noFill/>
            </a:ln>
          </p:spPr>
        </p:pic>
      </p:grpSp>
      <p:grpSp>
        <p:nvGrpSpPr>
          <p:cNvPr id="1074" name="Google Shape;1074;p125"/>
          <p:cNvGrpSpPr/>
          <p:nvPr/>
        </p:nvGrpSpPr>
        <p:grpSpPr>
          <a:xfrm>
            <a:off x="8349939" y="2837210"/>
            <a:ext cx="980678" cy="980677"/>
            <a:chOff x="0" y="0"/>
            <a:chExt cx="2615141" cy="2615139"/>
          </a:xfrm>
        </p:grpSpPr>
        <p:pic>
          <p:nvPicPr>
            <p:cNvPr id="1075" name="Google Shape;1075;p125" descr="BALLOON_Orange_DF19_LR.png"/>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0" y="0"/>
              <a:ext cx="2615141" cy="2615139"/>
            </a:xfrm>
            <a:prstGeom prst="rect">
              <a:avLst/>
            </a:prstGeom>
            <a:noFill/>
            <a:ln>
              <a:noFill/>
            </a:ln>
          </p:spPr>
        </p:pic>
        <p:pic>
          <p:nvPicPr>
            <p:cNvPr id="1076" name="Google Shape;1076;p125" descr="ASTRO_Trailblazer_HoldingRight_SFS20_LR.png"/>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993311" y="2090581"/>
              <a:ext cx="456149" cy="276923"/>
            </a:xfrm>
            <a:prstGeom prst="rect">
              <a:avLst/>
            </a:prstGeom>
            <a:noFill/>
            <a:ln>
              <a:noFill/>
            </a:ln>
          </p:spPr>
        </p:pic>
      </p:grpSp>
      <p:pic>
        <p:nvPicPr>
          <p:cNvPr id="1077" name="Google Shape;1077;p125" descr="EINSTEIN_Trailblazer_HoldingRight_SFS20_LR.png"/>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341241" y="3296586"/>
            <a:ext cx="884228" cy="847949"/>
          </a:xfrm>
          <a:prstGeom prst="rect">
            <a:avLst/>
          </a:prstGeom>
          <a:noFill/>
          <a:ln>
            <a:noFill/>
          </a:ln>
        </p:spPr>
      </p:pic>
      <p:sp>
        <p:nvSpPr>
          <p:cNvPr id="1078" name="Google Shape;1078;p125"/>
          <p:cNvSpPr/>
          <p:nvPr/>
        </p:nvSpPr>
        <p:spPr>
          <a:xfrm>
            <a:off x="6895598" y="4374178"/>
            <a:ext cx="76200" cy="76200"/>
          </a:xfrm>
          <a:prstGeom prst="ellipse">
            <a:avLst/>
          </a:prstGeom>
          <a:solidFill>
            <a:srgbClr val="ACBCF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00"/>
              <a:buFont typeface="Helvetica Neue"/>
              <a:buNone/>
            </a:pPr>
            <a:endParaRPr sz="1000" b="0" i="0" u="none" strike="noStrike" cap="none">
              <a:solidFill>
                <a:srgbClr val="000000"/>
              </a:solidFill>
              <a:latin typeface="Helvetica Neue"/>
              <a:ea typeface="Helvetica Neue"/>
              <a:cs typeface="Helvetica Neue"/>
              <a:sym typeface="Helvetica Neue"/>
            </a:endParaRPr>
          </a:p>
        </p:txBody>
      </p:sp>
      <p:pic>
        <p:nvPicPr>
          <p:cNvPr id="1079" name="Google Shape;1079;p125" descr="Google Shape;72;p4"/>
          <p:cNvPicPr preferRelativeResize="0"/>
          <p:nvPr/>
        </p:nvPicPr>
        <p:blipFill rotWithShape="1">
          <a:blip r:embed="rId11" cstate="email">
            <a:alphaModFix amt="70000"/>
            <a:extLst>
              <a:ext uri="{28A0092B-C50C-407E-A947-70E740481C1C}">
                <a14:useLocalDpi xmlns:a14="http://schemas.microsoft.com/office/drawing/2010/main"/>
              </a:ext>
            </a:extLst>
          </a:blip>
          <a:srcRect/>
          <a:stretch/>
        </p:blipFill>
        <p:spPr>
          <a:xfrm>
            <a:off x="6400472" y="2878348"/>
            <a:ext cx="1066454" cy="421573"/>
          </a:xfrm>
          <a:prstGeom prst="rect">
            <a:avLst/>
          </a:prstGeom>
          <a:noFill/>
          <a:ln>
            <a:noFill/>
          </a:ln>
        </p:spPr>
      </p:pic>
      <p:pic>
        <p:nvPicPr>
          <p:cNvPr id="1080" name="Google Shape;1080;p125" descr="Google Shape;70;p4"/>
          <p:cNvPicPr preferRelativeResize="0"/>
          <p:nvPr/>
        </p:nvPicPr>
        <p:blipFill rotWithShape="1">
          <a:blip r:embed="rId12" cstate="email">
            <a:alphaModFix amt="50000"/>
            <a:extLst>
              <a:ext uri="{28A0092B-C50C-407E-A947-70E740481C1C}">
                <a14:useLocalDpi xmlns:a14="http://schemas.microsoft.com/office/drawing/2010/main"/>
              </a:ext>
            </a:extLst>
          </a:blip>
          <a:srcRect/>
          <a:stretch/>
        </p:blipFill>
        <p:spPr>
          <a:xfrm flipH="1">
            <a:off x="8277518" y="3483840"/>
            <a:ext cx="391702" cy="15888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E1 - Split Content - 1/2 Blue">
  <p:cSld name="Split Content - 1/2 Blue">
    <p:spTree>
      <p:nvGrpSpPr>
        <p:cNvPr id="1" name="Shape 1081"/>
        <p:cNvGrpSpPr/>
        <p:nvPr/>
      </p:nvGrpSpPr>
      <p:grpSpPr>
        <a:xfrm>
          <a:off x="0" y="0"/>
          <a:ext cx="0" cy="0"/>
          <a:chOff x="0" y="0"/>
          <a:chExt cx="0" cy="0"/>
        </a:xfrm>
      </p:grpSpPr>
      <p:pic>
        <p:nvPicPr>
          <p:cNvPr id="1082" name="Google Shape;1082;p126" descr="Group"/>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3484291" y="4661321"/>
            <a:ext cx="1210201" cy="481511"/>
          </a:xfrm>
          <a:prstGeom prst="rect">
            <a:avLst/>
          </a:prstGeom>
          <a:noFill/>
          <a:ln>
            <a:noFill/>
          </a:ln>
        </p:spPr>
      </p:pic>
      <p:sp>
        <p:nvSpPr>
          <p:cNvPr id="1083" name="Google Shape;1083;p126"/>
          <p:cNvSpPr/>
          <p:nvPr/>
        </p:nvSpPr>
        <p:spPr>
          <a:xfrm>
            <a:off x="0" y="-3608"/>
            <a:ext cx="4473909" cy="5146470"/>
          </a:xfrm>
          <a:custGeom>
            <a:avLst/>
            <a:gdLst/>
            <a:ahLst/>
            <a:cxnLst/>
            <a:rect l="l" t="t" r="r" b="b"/>
            <a:pathLst>
              <a:path w="21599" h="21600" extrusionOk="0">
                <a:moveTo>
                  <a:pt x="0" y="0"/>
                </a:moveTo>
                <a:lnTo>
                  <a:pt x="0" y="21582"/>
                </a:lnTo>
                <a:lnTo>
                  <a:pt x="18818" y="21600"/>
                </a:lnTo>
                <a:cubicBezTo>
                  <a:pt x="20673" y="18194"/>
                  <a:pt x="21600" y="14501"/>
                  <a:pt x="21599" y="10809"/>
                </a:cubicBezTo>
                <a:cubicBezTo>
                  <a:pt x="21598" y="7116"/>
                  <a:pt x="20669" y="3424"/>
                  <a:pt x="18814" y="18"/>
                </a:cubicBezTo>
                <a:lnTo>
                  <a:pt x="0" y="0"/>
                </a:lnTo>
                <a:close/>
              </a:path>
            </a:pathLst>
          </a:cu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b="0" i="0" u="none" strike="noStrike" cap="none">
              <a:solidFill>
                <a:schemeClr val="dk1"/>
              </a:solidFill>
              <a:latin typeface="Salesforce Sans"/>
              <a:ea typeface="Salesforce Sans"/>
              <a:cs typeface="Salesforce Sans"/>
              <a:sym typeface="Salesforce Sans"/>
            </a:endParaRPr>
          </a:p>
        </p:txBody>
      </p:sp>
      <p:pic>
        <p:nvPicPr>
          <p:cNvPr id="1084" name="Google Shape;1084;p126" descr="Group"/>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3686182" y="4863001"/>
            <a:ext cx="683449" cy="279830"/>
          </a:xfrm>
          <a:prstGeom prst="rect">
            <a:avLst/>
          </a:prstGeom>
          <a:noFill/>
          <a:ln>
            <a:noFill/>
          </a:ln>
        </p:spPr>
      </p:pic>
      <p:sp>
        <p:nvSpPr>
          <p:cNvPr id="1085" name="Google Shape;1085;p126"/>
          <p:cNvSpPr txBox="1">
            <a:spLocks noGrp="1"/>
          </p:cNvSpPr>
          <p:nvPr>
            <p:ph type="title"/>
          </p:nvPr>
        </p:nvSpPr>
        <p:spPr>
          <a:xfrm>
            <a:off x="428737" y="1622156"/>
            <a:ext cx="33699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86" name="Google Shape;1086;p126"/>
          <p:cNvSpPr txBox="1">
            <a:spLocks noGrp="1"/>
          </p:cNvSpPr>
          <p:nvPr>
            <p:ph type="body" idx="1"/>
          </p:nvPr>
        </p:nvSpPr>
        <p:spPr>
          <a:xfrm>
            <a:off x="4769409" y="1922525"/>
            <a:ext cx="3837300" cy="12984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087" name="Google Shape;1087;p126"/>
          <p:cNvSpPr txBox="1">
            <a:spLocks noGrp="1"/>
          </p:cNvSpPr>
          <p:nvPr>
            <p:ph type="body" idx="2"/>
          </p:nvPr>
        </p:nvSpPr>
        <p:spPr>
          <a:xfrm>
            <a:off x="428737" y="2870416"/>
            <a:ext cx="2785800" cy="507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accent1"/>
              </a:buClr>
              <a:buSzPts val="1700"/>
              <a:buNone/>
              <a:defRPr sz="17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Clr>
                <a:schemeClr val="accent1"/>
              </a:buClr>
              <a:buSzPts val="1400"/>
              <a:buChar char="•"/>
              <a:defRPr>
                <a:solidFill>
                  <a:schemeClr val="accent1"/>
                </a:solidFill>
              </a:defRPr>
            </a:lvl2pPr>
            <a:lvl3pPr marL="1371600" lvl="2" indent="-317500" algn="l" rtl="0">
              <a:lnSpc>
                <a:spcPct val="100000"/>
              </a:lnSpc>
              <a:spcBef>
                <a:spcPts val="500"/>
              </a:spcBef>
              <a:spcAft>
                <a:spcPts val="0"/>
              </a:spcAft>
              <a:buClr>
                <a:schemeClr val="accent1"/>
              </a:buClr>
              <a:buSzPts val="1400"/>
              <a:buChar char="•"/>
              <a:defRPr>
                <a:solidFill>
                  <a:schemeClr val="accent1"/>
                </a:solidFill>
              </a:defRPr>
            </a:lvl3pPr>
            <a:lvl4pPr marL="1828800" lvl="3" indent="-317500" algn="l" rtl="0">
              <a:lnSpc>
                <a:spcPct val="100000"/>
              </a:lnSpc>
              <a:spcBef>
                <a:spcPts val="500"/>
              </a:spcBef>
              <a:spcAft>
                <a:spcPts val="0"/>
              </a:spcAft>
              <a:buClr>
                <a:schemeClr val="accent1"/>
              </a:buClr>
              <a:buSzPts val="1400"/>
              <a:buChar char="•"/>
              <a:defRPr>
                <a:solidFill>
                  <a:schemeClr val="accent1"/>
                </a:solidFill>
              </a:defRPr>
            </a:lvl4pPr>
            <a:lvl5pPr marL="2286000" lvl="4" indent="-228600" algn="l" rtl="0">
              <a:lnSpc>
                <a:spcPct val="100000"/>
              </a:lnSpc>
              <a:spcBef>
                <a:spcPts val="500"/>
              </a:spcBef>
              <a:spcAft>
                <a:spcPts val="0"/>
              </a:spcAft>
              <a:buClr>
                <a:schemeClr val="accent1"/>
              </a:buClr>
              <a:buSzPts val="1100"/>
              <a:buNone/>
              <a:defRPr>
                <a:solidFill>
                  <a:schemeClr val="accent1"/>
                </a:solidFill>
              </a:defRPr>
            </a:lvl5pPr>
            <a:lvl6pPr marL="2743200" lvl="5" indent="-317500" algn="l" rtl="0">
              <a:lnSpc>
                <a:spcPct val="100000"/>
              </a:lnSpc>
              <a:spcBef>
                <a:spcPts val="500"/>
              </a:spcBef>
              <a:spcAft>
                <a:spcPts val="0"/>
              </a:spcAft>
              <a:buClr>
                <a:schemeClr val="accent1"/>
              </a:buClr>
              <a:buSzPts val="1400"/>
              <a:buChar char="•"/>
              <a:defRPr>
                <a:solidFill>
                  <a:schemeClr val="accent1"/>
                </a:solidFill>
              </a:defRPr>
            </a:lvl6pPr>
            <a:lvl7pPr marL="3200400" lvl="6" indent="-317500" algn="l" rtl="0">
              <a:lnSpc>
                <a:spcPct val="100000"/>
              </a:lnSpc>
              <a:spcBef>
                <a:spcPts val="300"/>
              </a:spcBef>
              <a:spcAft>
                <a:spcPts val="0"/>
              </a:spcAft>
              <a:buClr>
                <a:schemeClr val="accent1"/>
              </a:buClr>
              <a:buSzPts val="1400"/>
              <a:buChar char="•"/>
              <a:defRPr>
                <a:solidFill>
                  <a:schemeClr val="accent1"/>
                </a:solidFill>
              </a:defRPr>
            </a:lvl7pPr>
            <a:lvl8pPr marL="3657600" lvl="7" indent="-317500" algn="l" rtl="0">
              <a:lnSpc>
                <a:spcPct val="100000"/>
              </a:lnSpc>
              <a:spcBef>
                <a:spcPts val="300"/>
              </a:spcBef>
              <a:spcAft>
                <a:spcPts val="0"/>
              </a:spcAft>
              <a:buClr>
                <a:schemeClr val="accent1"/>
              </a:buClr>
              <a:buSzPts val="1400"/>
              <a:buChar char="•"/>
              <a:defRPr>
                <a:solidFill>
                  <a:schemeClr val="accent1"/>
                </a:solidFill>
              </a:defRPr>
            </a:lvl8pPr>
            <a:lvl9pPr marL="4114800" lvl="8" indent="-317500" algn="l" rtl="0">
              <a:lnSpc>
                <a:spcPct val="100000"/>
              </a:lnSpc>
              <a:spcBef>
                <a:spcPts val="300"/>
              </a:spcBef>
              <a:spcAft>
                <a:spcPts val="0"/>
              </a:spcAft>
              <a:buClr>
                <a:schemeClr val="accent1"/>
              </a:buClr>
              <a:buSzPts val="1400"/>
              <a:buChar char="•"/>
              <a:defRPr>
                <a:solidFill>
                  <a:schemeClr val="accent1"/>
                </a:solidFill>
              </a:defRPr>
            </a:lvl9pPr>
          </a:lstStyle>
          <a:p>
            <a:endParaRPr/>
          </a:p>
        </p:txBody>
      </p:sp>
      <p:pic>
        <p:nvPicPr>
          <p:cNvPr id="1088" name="Google Shape;1088;p126"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1089" name="Google Shape;1089;p126"/>
          <p:cNvSpPr txBox="1">
            <a:spLocks noGrp="1"/>
          </p:cNvSpPr>
          <p:nvPr>
            <p:ph type="subTitle" idx="3"/>
          </p:nvPr>
        </p:nvSpPr>
        <p:spPr>
          <a:xfrm>
            <a:off x="432169" y="4919138"/>
            <a:ext cx="3051900" cy="1677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800"/>
              <a:buNone/>
              <a:defRPr sz="800"/>
            </a:lvl1pPr>
            <a:lvl2pPr lvl="1" algn="l" rtl="0">
              <a:lnSpc>
                <a:spcPct val="100000"/>
              </a:lnSpc>
              <a:spcBef>
                <a:spcPts val="200"/>
              </a:spcBef>
              <a:spcAft>
                <a:spcPts val="0"/>
              </a:spcAft>
              <a:buSzPts val="800"/>
              <a:buNone/>
              <a:defRPr sz="800"/>
            </a:lvl2pPr>
            <a:lvl3pPr lvl="2" algn="l" rtl="0">
              <a:lnSpc>
                <a:spcPct val="100000"/>
              </a:lnSpc>
              <a:spcBef>
                <a:spcPts val="500"/>
              </a:spcBef>
              <a:spcAft>
                <a:spcPts val="0"/>
              </a:spcAft>
              <a:buSzPts val="800"/>
              <a:buNone/>
              <a:defRPr sz="800"/>
            </a:lvl3pPr>
            <a:lvl4pPr lvl="3" algn="l" rtl="0">
              <a:lnSpc>
                <a:spcPct val="100000"/>
              </a:lnSpc>
              <a:spcBef>
                <a:spcPts val="500"/>
              </a:spcBef>
              <a:spcAft>
                <a:spcPts val="0"/>
              </a:spcAft>
              <a:buSzPts val="800"/>
              <a:buNone/>
              <a:defRPr sz="800"/>
            </a:lvl4pPr>
            <a:lvl5pPr lvl="4" algn="l" rtl="0">
              <a:lnSpc>
                <a:spcPct val="100000"/>
              </a:lnSpc>
              <a:spcBef>
                <a:spcPts val="500"/>
              </a:spcBef>
              <a:spcAft>
                <a:spcPts val="0"/>
              </a:spcAft>
              <a:buSzPts val="800"/>
              <a:buNone/>
              <a:defRPr sz="800"/>
            </a:lvl5pPr>
            <a:lvl6pPr lvl="5" algn="l" rtl="0">
              <a:lnSpc>
                <a:spcPct val="100000"/>
              </a:lnSpc>
              <a:spcBef>
                <a:spcPts val="500"/>
              </a:spcBef>
              <a:spcAft>
                <a:spcPts val="0"/>
              </a:spcAft>
              <a:buSzPts val="800"/>
              <a:buNone/>
              <a:defRPr sz="800"/>
            </a:lvl6pPr>
            <a:lvl7pPr lvl="6" algn="l" rtl="0">
              <a:lnSpc>
                <a:spcPct val="100000"/>
              </a:lnSpc>
              <a:spcBef>
                <a:spcPts val="300"/>
              </a:spcBef>
              <a:spcAft>
                <a:spcPts val="0"/>
              </a:spcAft>
              <a:buSzPts val="800"/>
              <a:buNone/>
              <a:defRPr sz="800"/>
            </a:lvl7pPr>
            <a:lvl8pPr lvl="7" algn="l" rtl="0">
              <a:lnSpc>
                <a:spcPct val="100000"/>
              </a:lnSpc>
              <a:spcBef>
                <a:spcPts val="300"/>
              </a:spcBef>
              <a:spcAft>
                <a:spcPts val="0"/>
              </a:spcAft>
              <a:buSzPts val="800"/>
              <a:buNone/>
              <a:defRPr sz="800"/>
            </a:lvl8pPr>
            <a:lvl9pPr lvl="8" algn="l" rtl="0">
              <a:lnSpc>
                <a:spcPct val="100000"/>
              </a:lnSpc>
              <a:spcBef>
                <a:spcPts val="300"/>
              </a:spcBef>
              <a:spcAft>
                <a:spcPts val="0"/>
              </a:spcAft>
              <a:buSzPts val="800"/>
              <a:buNone/>
              <a:defRPr sz="800"/>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E2 - Split Content - 1/3 Blue">
  <p:cSld name="Split Content - 1/3 Blue">
    <p:spTree>
      <p:nvGrpSpPr>
        <p:cNvPr id="1" name="Shape 1090"/>
        <p:cNvGrpSpPr/>
        <p:nvPr/>
      </p:nvGrpSpPr>
      <p:grpSpPr>
        <a:xfrm>
          <a:off x="0" y="0"/>
          <a:ext cx="0" cy="0"/>
          <a:chOff x="0" y="0"/>
          <a:chExt cx="0" cy="0"/>
        </a:xfrm>
      </p:grpSpPr>
      <p:pic>
        <p:nvPicPr>
          <p:cNvPr id="1091" name="Google Shape;1091;p127" descr="Group"/>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2068800" y="4661321"/>
            <a:ext cx="1210201" cy="481511"/>
          </a:xfrm>
          <a:prstGeom prst="rect">
            <a:avLst/>
          </a:prstGeom>
          <a:noFill/>
          <a:ln>
            <a:noFill/>
          </a:ln>
        </p:spPr>
      </p:pic>
      <p:sp>
        <p:nvSpPr>
          <p:cNvPr id="1092" name="Google Shape;1092;p127"/>
          <p:cNvSpPr/>
          <p:nvPr/>
        </p:nvSpPr>
        <p:spPr>
          <a:xfrm>
            <a:off x="0" y="670"/>
            <a:ext cx="3053692" cy="5142150"/>
          </a:xfrm>
          <a:custGeom>
            <a:avLst/>
            <a:gdLst/>
            <a:ahLst/>
            <a:cxnLst/>
            <a:rect l="l" t="t" r="r" b="b"/>
            <a:pathLst>
              <a:path w="20319" h="21600" extrusionOk="0">
                <a:moveTo>
                  <a:pt x="0" y="0"/>
                </a:moveTo>
                <a:lnTo>
                  <a:pt x="0" y="21600"/>
                </a:lnTo>
                <a:lnTo>
                  <a:pt x="16486" y="21600"/>
                </a:lnTo>
                <a:cubicBezTo>
                  <a:pt x="21600" y="14782"/>
                  <a:pt x="21594" y="6818"/>
                  <a:pt x="16480" y="0"/>
                </a:cubicBezTo>
                <a:lnTo>
                  <a:pt x="0" y="0"/>
                </a:lnTo>
                <a:close/>
              </a:path>
            </a:pathLst>
          </a:cu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b="0" i="0" u="none" strike="noStrike" cap="none">
              <a:solidFill>
                <a:schemeClr val="dk1"/>
              </a:solidFill>
              <a:latin typeface="Salesforce Sans"/>
              <a:ea typeface="Salesforce Sans"/>
              <a:cs typeface="Salesforce Sans"/>
              <a:sym typeface="Salesforce Sans"/>
            </a:endParaRPr>
          </a:p>
        </p:txBody>
      </p:sp>
      <p:pic>
        <p:nvPicPr>
          <p:cNvPr id="1093" name="Google Shape;1093;p127" descr="Group"/>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2264032" y="4863001"/>
            <a:ext cx="683449" cy="279830"/>
          </a:xfrm>
          <a:prstGeom prst="rect">
            <a:avLst/>
          </a:prstGeom>
          <a:noFill/>
          <a:ln>
            <a:noFill/>
          </a:ln>
        </p:spPr>
      </p:pic>
      <p:sp>
        <p:nvSpPr>
          <p:cNvPr id="1094" name="Google Shape;1094;p127"/>
          <p:cNvSpPr txBox="1">
            <a:spLocks noGrp="1"/>
          </p:cNvSpPr>
          <p:nvPr>
            <p:ph type="title"/>
          </p:nvPr>
        </p:nvSpPr>
        <p:spPr>
          <a:xfrm>
            <a:off x="428737" y="1622156"/>
            <a:ext cx="24600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95" name="Google Shape;1095;p127"/>
          <p:cNvSpPr txBox="1">
            <a:spLocks noGrp="1"/>
          </p:cNvSpPr>
          <p:nvPr>
            <p:ph type="body" idx="1"/>
          </p:nvPr>
        </p:nvSpPr>
        <p:spPr>
          <a:xfrm>
            <a:off x="3360467" y="1922525"/>
            <a:ext cx="2460000" cy="12984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096" name="Google Shape;1096;p127"/>
          <p:cNvSpPr txBox="1">
            <a:spLocks noGrp="1"/>
          </p:cNvSpPr>
          <p:nvPr>
            <p:ph type="body" idx="2"/>
          </p:nvPr>
        </p:nvSpPr>
        <p:spPr>
          <a:xfrm>
            <a:off x="428737" y="2870416"/>
            <a:ext cx="2291400" cy="507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accent1"/>
              </a:buClr>
              <a:buSzPts val="1700"/>
              <a:buNone/>
              <a:defRPr sz="17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Clr>
                <a:schemeClr val="accent1"/>
              </a:buClr>
              <a:buSzPts val="1400"/>
              <a:buChar char="•"/>
              <a:defRPr>
                <a:solidFill>
                  <a:schemeClr val="accent1"/>
                </a:solidFill>
              </a:defRPr>
            </a:lvl2pPr>
            <a:lvl3pPr marL="1371600" lvl="2" indent="-317500" algn="l" rtl="0">
              <a:lnSpc>
                <a:spcPct val="100000"/>
              </a:lnSpc>
              <a:spcBef>
                <a:spcPts val="500"/>
              </a:spcBef>
              <a:spcAft>
                <a:spcPts val="0"/>
              </a:spcAft>
              <a:buClr>
                <a:schemeClr val="accent1"/>
              </a:buClr>
              <a:buSzPts val="1400"/>
              <a:buChar char="•"/>
              <a:defRPr>
                <a:solidFill>
                  <a:schemeClr val="accent1"/>
                </a:solidFill>
              </a:defRPr>
            </a:lvl3pPr>
            <a:lvl4pPr marL="1828800" lvl="3" indent="-317500" algn="l" rtl="0">
              <a:lnSpc>
                <a:spcPct val="100000"/>
              </a:lnSpc>
              <a:spcBef>
                <a:spcPts val="500"/>
              </a:spcBef>
              <a:spcAft>
                <a:spcPts val="0"/>
              </a:spcAft>
              <a:buClr>
                <a:schemeClr val="accent1"/>
              </a:buClr>
              <a:buSzPts val="1400"/>
              <a:buChar char="•"/>
              <a:defRPr>
                <a:solidFill>
                  <a:schemeClr val="accent1"/>
                </a:solidFill>
              </a:defRPr>
            </a:lvl4pPr>
            <a:lvl5pPr marL="2286000" lvl="4" indent="-228600" algn="l" rtl="0">
              <a:lnSpc>
                <a:spcPct val="100000"/>
              </a:lnSpc>
              <a:spcBef>
                <a:spcPts val="500"/>
              </a:spcBef>
              <a:spcAft>
                <a:spcPts val="0"/>
              </a:spcAft>
              <a:buClr>
                <a:schemeClr val="accent1"/>
              </a:buClr>
              <a:buSzPts val="1100"/>
              <a:buNone/>
              <a:defRPr>
                <a:solidFill>
                  <a:schemeClr val="accent1"/>
                </a:solidFill>
              </a:defRPr>
            </a:lvl5pPr>
            <a:lvl6pPr marL="2743200" lvl="5" indent="-317500" algn="l" rtl="0">
              <a:lnSpc>
                <a:spcPct val="100000"/>
              </a:lnSpc>
              <a:spcBef>
                <a:spcPts val="500"/>
              </a:spcBef>
              <a:spcAft>
                <a:spcPts val="0"/>
              </a:spcAft>
              <a:buClr>
                <a:schemeClr val="accent1"/>
              </a:buClr>
              <a:buSzPts val="1400"/>
              <a:buChar char="•"/>
              <a:defRPr>
                <a:solidFill>
                  <a:schemeClr val="accent1"/>
                </a:solidFill>
              </a:defRPr>
            </a:lvl6pPr>
            <a:lvl7pPr marL="3200400" lvl="6" indent="-317500" algn="l" rtl="0">
              <a:lnSpc>
                <a:spcPct val="100000"/>
              </a:lnSpc>
              <a:spcBef>
                <a:spcPts val="300"/>
              </a:spcBef>
              <a:spcAft>
                <a:spcPts val="0"/>
              </a:spcAft>
              <a:buClr>
                <a:schemeClr val="accent1"/>
              </a:buClr>
              <a:buSzPts val="1400"/>
              <a:buChar char="•"/>
              <a:defRPr>
                <a:solidFill>
                  <a:schemeClr val="accent1"/>
                </a:solidFill>
              </a:defRPr>
            </a:lvl7pPr>
            <a:lvl8pPr marL="3657600" lvl="7" indent="-317500" algn="l" rtl="0">
              <a:lnSpc>
                <a:spcPct val="100000"/>
              </a:lnSpc>
              <a:spcBef>
                <a:spcPts val="300"/>
              </a:spcBef>
              <a:spcAft>
                <a:spcPts val="0"/>
              </a:spcAft>
              <a:buClr>
                <a:schemeClr val="accent1"/>
              </a:buClr>
              <a:buSzPts val="1400"/>
              <a:buChar char="•"/>
              <a:defRPr>
                <a:solidFill>
                  <a:schemeClr val="accent1"/>
                </a:solidFill>
              </a:defRPr>
            </a:lvl8pPr>
            <a:lvl9pPr marL="4114800" lvl="8" indent="-317500" algn="l" rtl="0">
              <a:lnSpc>
                <a:spcPct val="100000"/>
              </a:lnSpc>
              <a:spcBef>
                <a:spcPts val="300"/>
              </a:spcBef>
              <a:spcAft>
                <a:spcPts val="0"/>
              </a:spcAft>
              <a:buClr>
                <a:schemeClr val="accent1"/>
              </a:buClr>
              <a:buSzPts val="1400"/>
              <a:buChar char="•"/>
              <a:defRPr>
                <a:solidFill>
                  <a:schemeClr val="accent1"/>
                </a:solidFill>
              </a:defRPr>
            </a:lvl9pPr>
          </a:lstStyle>
          <a:p>
            <a:endParaRPr/>
          </a:p>
        </p:txBody>
      </p:sp>
      <p:pic>
        <p:nvPicPr>
          <p:cNvPr id="1097" name="Google Shape;1097;p127"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1098" name="Google Shape;1098;p127"/>
          <p:cNvSpPr txBox="1">
            <a:spLocks noGrp="1"/>
          </p:cNvSpPr>
          <p:nvPr>
            <p:ph type="body" idx="3"/>
          </p:nvPr>
        </p:nvSpPr>
        <p:spPr>
          <a:xfrm>
            <a:off x="6130830" y="1885950"/>
            <a:ext cx="2460000" cy="13716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099" name="Google Shape;1099;p127"/>
          <p:cNvSpPr txBox="1">
            <a:spLocks noGrp="1"/>
          </p:cNvSpPr>
          <p:nvPr>
            <p:ph type="subTitle" idx="4"/>
          </p:nvPr>
        </p:nvSpPr>
        <p:spPr>
          <a:xfrm>
            <a:off x="432169" y="4919138"/>
            <a:ext cx="1777200" cy="1677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800"/>
              <a:buNone/>
              <a:defRPr sz="800"/>
            </a:lvl1pPr>
            <a:lvl2pPr lvl="1" algn="l" rtl="0">
              <a:lnSpc>
                <a:spcPct val="100000"/>
              </a:lnSpc>
              <a:spcBef>
                <a:spcPts val="200"/>
              </a:spcBef>
              <a:spcAft>
                <a:spcPts val="0"/>
              </a:spcAft>
              <a:buSzPts val="800"/>
              <a:buNone/>
              <a:defRPr sz="800"/>
            </a:lvl2pPr>
            <a:lvl3pPr lvl="2" algn="l" rtl="0">
              <a:lnSpc>
                <a:spcPct val="100000"/>
              </a:lnSpc>
              <a:spcBef>
                <a:spcPts val="500"/>
              </a:spcBef>
              <a:spcAft>
                <a:spcPts val="0"/>
              </a:spcAft>
              <a:buSzPts val="800"/>
              <a:buNone/>
              <a:defRPr sz="800"/>
            </a:lvl3pPr>
            <a:lvl4pPr lvl="3" algn="l" rtl="0">
              <a:lnSpc>
                <a:spcPct val="100000"/>
              </a:lnSpc>
              <a:spcBef>
                <a:spcPts val="500"/>
              </a:spcBef>
              <a:spcAft>
                <a:spcPts val="0"/>
              </a:spcAft>
              <a:buSzPts val="800"/>
              <a:buNone/>
              <a:defRPr sz="800"/>
            </a:lvl4pPr>
            <a:lvl5pPr lvl="4" algn="l" rtl="0">
              <a:lnSpc>
                <a:spcPct val="100000"/>
              </a:lnSpc>
              <a:spcBef>
                <a:spcPts val="500"/>
              </a:spcBef>
              <a:spcAft>
                <a:spcPts val="0"/>
              </a:spcAft>
              <a:buSzPts val="800"/>
              <a:buNone/>
              <a:defRPr sz="800"/>
            </a:lvl5pPr>
            <a:lvl6pPr lvl="5" algn="l" rtl="0">
              <a:lnSpc>
                <a:spcPct val="100000"/>
              </a:lnSpc>
              <a:spcBef>
                <a:spcPts val="500"/>
              </a:spcBef>
              <a:spcAft>
                <a:spcPts val="0"/>
              </a:spcAft>
              <a:buSzPts val="800"/>
              <a:buNone/>
              <a:defRPr sz="800"/>
            </a:lvl6pPr>
            <a:lvl7pPr lvl="6" algn="l" rtl="0">
              <a:lnSpc>
                <a:spcPct val="100000"/>
              </a:lnSpc>
              <a:spcBef>
                <a:spcPts val="300"/>
              </a:spcBef>
              <a:spcAft>
                <a:spcPts val="0"/>
              </a:spcAft>
              <a:buSzPts val="800"/>
              <a:buNone/>
              <a:defRPr sz="800"/>
            </a:lvl7pPr>
            <a:lvl8pPr lvl="7" algn="l" rtl="0">
              <a:lnSpc>
                <a:spcPct val="100000"/>
              </a:lnSpc>
              <a:spcBef>
                <a:spcPts val="300"/>
              </a:spcBef>
              <a:spcAft>
                <a:spcPts val="0"/>
              </a:spcAft>
              <a:buSzPts val="800"/>
              <a:buNone/>
              <a:defRPr sz="800"/>
            </a:lvl8pPr>
            <a:lvl9pPr lvl="8" algn="l" rtl="0">
              <a:lnSpc>
                <a:spcPct val="100000"/>
              </a:lnSpc>
              <a:spcBef>
                <a:spcPts val="300"/>
              </a:spcBef>
              <a:spcAft>
                <a:spcPts val="0"/>
              </a:spcAft>
              <a:buSzPts val="800"/>
              <a:buNone/>
              <a:defRPr sz="8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F1 - Corner - A">
  <p:cSld name="Corner - A">
    <p:spTree>
      <p:nvGrpSpPr>
        <p:cNvPr id="1" name="Shape 1100"/>
        <p:cNvGrpSpPr/>
        <p:nvPr/>
      </p:nvGrpSpPr>
      <p:grpSpPr>
        <a:xfrm>
          <a:off x="0" y="0"/>
          <a:ext cx="0" cy="0"/>
          <a:chOff x="0" y="0"/>
          <a:chExt cx="0" cy="0"/>
        </a:xfrm>
      </p:grpSpPr>
      <p:sp>
        <p:nvSpPr>
          <p:cNvPr id="1101" name="Google Shape;1101;p128" descr="Google Shape;94;p10"/>
          <p:cNvSpPr txBox="1"/>
          <p:nvPr/>
        </p:nvSpPr>
        <p:spPr>
          <a:xfrm>
            <a:off x="5506697" y="4654748"/>
            <a:ext cx="3648600" cy="490500"/>
          </a:xfrm>
          <a:prstGeom prst="rect">
            <a:avLst/>
          </a:prstGeom>
          <a:solidFill>
            <a:srgbClr val="0B5CAB"/>
          </a:solid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2E61"/>
              </a:buClr>
              <a:buSzPts val="1600"/>
              <a:buFont typeface="Helvetica Neue"/>
              <a:buNone/>
            </a:pPr>
            <a:endParaRPr sz="1600" b="1" i="0" u="none" strike="noStrike" cap="none">
              <a:solidFill>
                <a:srgbClr val="002E61"/>
              </a:solidFill>
              <a:latin typeface="Helvetica Neue"/>
              <a:ea typeface="Helvetica Neue"/>
              <a:cs typeface="Helvetica Neue"/>
              <a:sym typeface="Helvetica Neue"/>
            </a:endParaRPr>
          </a:p>
        </p:txBody>
      </p:sp>
      <p:pic>
        <p:nvPicPr>
          <p:cNvPr id="1102" name="Google Shape;1102;p128" descr="Google Shape;95;p1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341848" y="-7144"/>
            <a:ext cx="6162918" cy="5160071"/>
          </a:xfrm>
          <a:prstGeom prst="rect">
            <a:avLst/>
          </a:prstGeom>
          <a:noFill/>
          <a:ln>
            <a:noFill/>
          </a:ln>
        </p:spPr>
      </p:pic>
      <p:sp>
        <p:nvSpPr>
          <p:cNvPr id="1103" name="Google Shape;1103;p128" descr="Google Shape;96;p10"/>
          <p:cNvSpPr txBox="1"/>
          <p:nvPr/>
        </p:nvSpPr>
        <p:spPr>
          <a:xfrm>
            <a:off x="0" y="0"/>
            <a:ext cx="1359900" cy="51435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2E61"/>
              </a:buClr>
              <a:buSzPts val="1600"/>
              <a:buFont typeface="Helvetica Neue"/>
              <a:buNone/>
            </a:pPr>
            <a:endParaRPr sz="1600" b="1" i="0" u="none" strike="noStrike" cap="none">
              <a:solidFill>
                <a:srgbClr val="002E61"/>
              </a:solidFill>
              <a:latin typeface="Helvetica Neue"/>
              <a:ea typeface="Helvetica Neue"/>
              <a:cs typeface="Helvetica Neue"/>
              <a:sym typeface="Helvetica Neue"/>
            </a:endParaRPr>
          </a:p>
        </p:txBody>
      </p:sp>
      <p:sp>
        <p:nvSpPr>
          <p:cNvPr id="1104" name="Google Shape;1104;p128"/>
          <p:cNvSpPr txBox="1">
            <a:spLocks noGrp="1"/>
          </p:cNvSpPr>
          <p:nvPr>
            <p:ph type="title"/>
          </p:nvPr>
        </p:nvSpPr>
        <p:spPr>
          <a:xfrm>
            <a:off x="428736" y="267493"/>
            <a:ext cx="32565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05" name="Google Shape;1105;p128"/>
          <p:cNvSpPr txBox="1">
            <a:spLocks noGrp="1"/>
          </p:cNvSpPr>
          <p:nvPr>
            <p:ph type="body" idx="1"/>
          </p:nvPr>
        </p:nvSpPr>
        <p:spPr>
          <a:xfrm>
            <a:off x="428737" y="1917775"/>
            <a:ext cx="3947400" cy="2600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106" name="Google Shape;1106;p128"/>
          <p:cNvSpPr txBox="1">
            <a:spLocks noGrp="1"/>
          </p:cNvSpPr>
          <p:nvPr>
            <p:ph type="body" idx="2"/>
          </p:nvPr>
        </p:nvSpPr>
        <p:spPr>
          <a:xfrm>
            <a:off x="428737" y="1524427"/>
            <a:ext cx="32565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1107" name="Google Shape;1107;p128"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1108" name="Google Shape;1108;p128"/>
          <p:cNvSpPr txBox="1">
            <a:spLocks noGrp="1"/>
          </p:cNvSpPr>
          <p:nvPr>
            <p:ph type="subTitle" idx="3"/>
          </p:nvPr>
        </p:nvSpPr>
        <p:spPr>
          <a:xfrm>
            <a:off x="432169" y="4919140"/>
            <a:ext cx="6315300" cy="1677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800"/>
              <a:buNone/>
              <a:defRPr sz="800"/>
            </a:lvl1pPr>
            <a:lvl2pPr lvl="1" algn="l" rtl="0">
              <a:lnSpc>
                <a:spcPct val="100000"/>
              </a:lnSpc>
              <a:spcBef>
                <a:spcPts val="200"/>
              </a:spcBef>
              <a:spcAft>
                <a:spcPts val="0"/>
              </a:spcAft>
              <a:buSzPts val="800"/>
              <a:buNone/>
              <a:defRPr sz="800"/>
            </a:lvl2pPr>
            <a:lvl3pPr lvl="2" algn="l" rtl="0">
              <a:lnSpc>
                <a:spcPct val="100000"/>
              </a:lnSpc>
              <a:spcBef>
                <a:spcPts val="500"/>
              </a:spcBef>
              <a:spcAft>
                <a:spcPts val="0"/>
              </a:spcAft>
              <a:buSzPts val="800"/>
              <a:buNone/>
              <a:defRPr sz="800"/>
            </a:lvl3pPr>
            <a:lvl4pPr lvl="3" algn="l" rtl="0">
              <a:lnSpc>
                <a:spcPct val="100000"/>
              </a:lnSpc>
              <a:spcBef>
                <a:spcPts val="500"/>
              </a:spcBef>
              <a:spcAft>
                <a:spcPts val="0"/>
              </a:spcAft>
              <a:buSzPts val="800"/>
              <a:buNone/>
              <a:defRPr sz="800"/>
            </a:lvl4pPr>
            <a:lvl5pPr lvl="4" algn="l" rtl="0">
              <a:lnSpc>
                <a:spcPct val="100000"/>
              </a:lnSpc>
              <a:spcBef>
                <a:spcPts val="500"/>
              </a:spcBef>
              <a:spcAft>
                <a:spcPts val="0"/>
              </a:spcAft>
              <a:buSzPts val="800"/>
              <a:buNone/>
              <a:defRPr sz="800"/>
            </a:lvl5pPr>
            <a:lvl6pPr lvl="5" algn="l" rtl="0">
              <a:lnSpc>
                <a:spcPct val="100000"/>
              </a:lnSpc>
              <a:spcBef>
                <a:spcPts val="500"/>
              </a:spcBef>
              <a:spcAft>
                <a:spcPts val="0"/>
              </a:spcAft>
              <a:buSzPts val="800"/>
              <a:buNone/>
              <a:defRPr sz="800"/>
            </a:lvl6pPr>
            <a:lvl7pPr lvl="6" algn="l" rtl="0">
              <a:lnSpc>
                <a:spcPct val="100000"/>
              </a:lnSpc>
              <a:spcBef>
                <a:spcPts val="300"/>
              </a:spcBef>
              <a:spcAft>
                <a:spcPts val="0"/>
              </a:spcAft>
              <a:buSzPts val="800"/>
              <a:buNone/>
              <a:defRPr sz="800"/>
            </a:lvl7pPr>
            <a:lvl8pPr lvl="7" algn="l" rtl="0">
              <a:lnSpc>
                <a:spcPct val="100000"/>
              </a:lnSpc>
              <a:spcBef>
                <a:spcPts val="300"/>
              </a:spcBef>
              <a:spcAft>
                <a:spcPts val="0"/>
              </a:spcAft>
              <a:buSzPts val="800"/>
              <a:buNone/>
              <a:defRPr sz="800"/>
            </a:lvl8pPr>
            <a:lvl9pPr lvl="8" algn="l" rtl="0">
              <a:lnSpc>
                <a:spcPct val="100000"/>
              </a:lnSpc>
              <a:spcBef>
                <a:spcPts val="300"/>
              </a:spcBef>
              <a:spcAft>
                <a:spcPts val="0"/>
              </a:spcAft>
              <a:buSzPts val="800"/>
              <a:buNone/>
              <a:defRPr sz="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F2 - Corner - B">
  <p:cSld name="Corner - B">
    <p:spTree>
      <p:nvGrpSpPr>
        <p:cNvPr id="1" name="Shape 1109"/>
        <p:cNvGrpSpPr/>
        <p:nvPr/>
      </p:nvGrpSpPr>
      <p:grpSpPr>
        <a:xfrm>
          <a:off x="0" y="0"/>
          <a:ext cx="0" cy="0"/>
          <a:chOff x="0" y="0"/>
          <a:chExt cx="0" cy="0"/>
        </a:xfrm>
      </p:grpSpPr>
      <p:sp>
        <p:nvSpPr>
          <p:cNvPr id="1110" name="Google Shape;1110;p129"/>
          <p:cNvSpPr/>
          <p:nvPr/>
        </p:nvSpPr>
        <p:spPr>
          <a:xfrm>
            <a:off x="5002412" y="670"/>
            <a:ext cx="4146066" cy="3823740"/>
          </a:xfrm>
          <a:custGeom>
            <a:avLst/>
            <a:gdLst/>
            <a:ahLst/>
            <a:cxnLst/>
            <a:rect l="l" t="t" r="r" b="b"/>
            <a:pathLst>
              <a:path w="21600" h="21600" extrusionOk="0">
                <a:moveTo>
                  <a:pt x="0" y="0"/>
                </a:moveTo>
                <a:cubicBezTo>
                  <a:pt x="1052" y="4997"/>
                  <a:pt x="3371" y="9745"/>
                  <a:pt x="6961" y="13637"/>
                </a:cubicBezTo>
                <a:cubicBezTo>
                  <a:pt x="11083" y="18105"/>
                  <a:pt x="16244" y="20759"/>
                  <a:pt x="21600" y="21600"/>
                </a:cubicBezTo>
                <a:lnTo>
                  <a:pt x="21600" y="0"/>
                </a:lnTo>
                <a:lnTo>
                  <a:pt x="0" y="0"/>
                </a:lnTo>
                <a:close/>
              </a:path>
            </a:pathLst>
          </a:cu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b="0" i="0" u="none" strike="noStrike" cap="none">
              <a:solidFill>
                <a:schemeClr val="dk1"/>
              </a:solidFill>
              <a:latin typeface="Salesforce Sans"/>
              <a:ea typeface="Salesforce Sans"/>
              <a:cs typeface="Salesforce Sans"/>
              <a:sym typeface="Salesforce Sans"/>
            </a:endParaRPr>
          </a:p>
        </p:txBody>
      </p:sp>
      <p:sp>
        <p:nvSpPr>
          <p:cNvPr id="1111" name="Google Shape;1111;p129"/>
          <p:cNvSpPr txBox="1">
            <a:spLocks noGrp="1"/>
          </p:cNvSpPr>
          <p:nvPr>
            <p:ph type="title"/>
          </p:nvPr>
        </p:nvSpPr>
        <p:spPr>
          <a:xfrm>
            <a:off x="428736" y="267493"/>
            <a:ext cx="3248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12" name="Google Shape;1112;p129"/>
          <p:cNvSpPr txBox="1">
            <a:spLocks noGrp="1"/>
          </p:cNvSpPr>
          <p:nvPr>
            <p:ph type="body" idx="1"/>
          </p:nvPr>
        </p:nvSpPr>
        <p:spPr>
          <a:xfrm>
            <a:off x="428737" y="1917775"/>
            <a:ext cx="3947400" cy="2600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113" name="Google Shape;1113;p129"/>
          <p:cNvSpPr txBox="1">
            <a:spLocks noGrp="1"/>
          </p:cNvSpPr>
          <p:nvPr>
            <p:ph type="body" idx="2"/>
          </p:nvPr>
        </p:nvSpPr>
        <p:spPr>
          <a:xfrm>
            <a:off x="428737" y="1524427"/>
            <a:ext cx="3248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1114" name="Google Shape;1114;p129"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1115" name="Google Shape;1115;p129"/>
          <p:cNvSpPr txBox="1">
            <a:spLocks noGrp="1"/>
          </p:cNvSpPr>
          <p:nvPr>
            <p:ph type="subTitle" idx="3"/>
          </p:nvPr>
        </p:nvSpPr>
        <p:spPr>
          <a:xfrm>
            <a:off x="432169" y="4919140"/>
            <a:ext cx="6315300" cy="1677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800"/>
              <a:buNone/>
              <a:defRPr sz="800"/>
            </a:lvl1pPr>
            <a:lvl2pPr lvl="1" algn="l" rtl="0">
              <a:lnSpc>
                <a:spcPct val="100000"/>
              </a:lnSpc>
              <a:spcBef>
                <a:spcPts val="200"/>
              </a:spcBef>
              <a:spcAft>
                <a:spcPts val="0"/>
              </a:spcAft>
              <a:buSzPts val="800"/>
              <a:buNone/>
              <a:defRPr sz="800"/>
            </a:lvl2pPr>
            <a:lvl3pPr lvl="2" algn="l" rtl="0">
              <a:lnSpc>
                <a:spcPct val="100000"/>
              </a:lnSpc>
              <a:spcBef>
                <a:spcPts val="500"/>
              </a:spcBef>
              <a:spcAft>
                <a:spcPts val="0"/>
              </a:spcAft>
              <a:buSzPts val="800"/>
              <a:buNone/>
              <a:defRPr sz="800"/>
            </a:lvl3pPr>
            <a:lvl4pPr lvl="3" algn="l" rtl="0">
              <a:lnSpc>
                <a:spcPct val="100000"/>
              </a:lnSpc>
              <a:spcBef>
                <a:spcPts val="500"/>
              </a:spcBef>
              <a:spcAft>
                <a:spcPts val="0"/>
              </a:spcAft>
              <a:buSzPts val="800"/>
              <a:buNone/>
              <a:defRPr sz="800"/>
            </a:lvl4pPr>
            <a:lvl5pPr lvl="4" algn="l" rtl="0">
              <a:lnSpc>
                <a:spcPct val="100000"/>
              </a:lnSpc>
              <a:spcBef>
                <a:spcPts val="500"/>
              </a:spcBef>
              <a:spcAft>
                <a:spcPts val="0"/>
              </a:spcAft>
              <a:buSzPts val="800"/>
              <a:buNone/>
              <a:defRPr sz="800"/>
            </a:lvl5pPr>
            <a:lvl6pPr lvl="5" algn="l" rtl="0">
              <a:lnSpc>
                <a:spcPct val="100000"/>
              </a:lnSpc>
              <a:spcBef>
                <a:spcPts val="500"/>
              </a:spcBef>
              <a:spcAft>
                <a:spcPts val="0"/>
              </a:spcAft>
              <a:buSzPts val="800"/>
              <a:buNone/>
              <a:defRPr sz="800"/>
            </a:lvl6pPr>
            <a:lvl7pPr lvl="6" algn="l" rtl="0">
              <a:lnSpc>
                <a:spcPct val="100000"/>
              </a:lnSpc>
              <a:spcBef>
                <a:spcPts val="300"/>
              </a:spcBef>
              <a:spcAft>
                <a:spcPts val="0"/>
              </a:spcAft>
              <a:buSzPts val="800"/>
              <a:buNone/>
              <a:defRPr sz="800"/>
            </a:lvl7pPr>
            <a:lvl8pPr lvl="7" algn="l" rtl="0">
              <a:lnSpc>
                <a:spcPct val="100000"/>
              </a:lnSpc>
              <a:spcBef>
                <a:spcPts val="300"/>
              </a:spcBef>
              <a:spcAft>
                <a:spcPts val="0"/>
              </a:spcAft>
              <a:buSzPts val="800"/>
              <a:buNone/>
              <a:defRPr sz="800"/>
            </a:lvl8pPr>
            <a:lvl9pPr lvl="8" algn="l" rtl="0">
              <a:lnSpc>
                <a:spcPct val="100000"/>
              </a:lnSpc>
              <a:spcBef>
                <a:spcPts val="300"/>
              </a:spcBef>
              <a:spcAft>
                <a:spcPts val="0"/>
              </a:spcAft>
              <a:buSzPts val="800"/>
              <a:buNone/>
              <a:defRPr sz="800"/>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F3 - Corner - C">
  <p:cSld name="Corner - C">
    <p:spTree>
      <p:nvGrpSpPr>
        <p:cNvPr id="1" name="Shape 1116"/>
        <p:cNvGrpSpPr/>
        <p:nvPr/>
      </p:nvGrpSpPr>
      <p:grpSpPr>
        <a:xfrm>
          <a:off x="0" y="0"/>
          <a:ext cx="0" cy="0"/>
          <a:chOff x="0" y="0"/>
          <a:chExt cx="0" cy="0"/>
        </a:xfrm>
      </p:grpSpPr>
      <p:sp>
        <p:nvSpPr>
          <p:cNvPr id="1117" name="Google Shape;1117;p130"/>
          <p:cNvSpPr txBox="1">
            <a:spLocks noGrp="1"/>
          </p:cNvSpPr>
          <p:nvPr>
            <p:ph type="title"/>
          </p:nvPr>
        </p:nvSpPr>
        <p:spPr>
          <a:xfrm>
            <a:off x="4660416" y="267493"/>
            <a:ext cx="32601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18" name="Google Shape;1118;p130"/>
          <p:cNvSpPr txBox="1">
            <a:spLocks noGrp="1"/>
          </p:cNvSpPr>
          <p:nvPr>
            <p:ph type="body" idx="1"/>
          </p:nvPr>
        </p:nvSpPr>
        <p:spPr>
          <a:xfrm>
            <a:off x="4660416" y="1917775"/>
            <a:ext cx="3936000" cy="2743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119" name="Google Shape;1119;p130"/>
          <p:cNvSpPr txBox="1">
            <a:spLocks noGrp="1"/>
          </p:cNvSpPr>
          <p:nvPr>
            <p:ph type="body" idx="2"/>
          </p:nvPr>
        </p:nvSpPr>
        <p:spPr>
          <a:xfrm>
            <a:off x="4660416" y="1524427"/>
            <a:ext cx="32601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1120" name="Google Shape;1120;p130"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1121" name="Google Shape;1121;p130" descr="Google Shape;745;p101"/>
          <p:cNvSpPr/>
          <p:nvPr/>
        </p:nvSpPr>
        <p:spPr>
          <a:xfrm>
            <a:off x="4167" y="596"/>
            <a:ext cx="4588704" cy="3867156"/>
          </a:xfrm>
          <a:custGeom>
            <a:avLst/>
            <a:gdLst/>
            <a:ahLst/>
            <a:cxnLst/>
            <a:rect l="l" t="t" r="r" b="b"/>
            <a:pathLst>
              <a:path w="21600" h="21600" extrusionOk="0">
                <a:moveTo>
                  <a:pt x="0" y="0"/>
                </a:moveTo>
                <a:lnTo>
                  <a:pt x="0" y="21600"/>
                </a:lnTo>
                <a:cubicBezTo>
                  <a:pt x="5572" y="21236"/>
                  <a:pt x="11055" y="18531"/>
                  <a:pt x="15311" y="13482"/>
                </a:cubicBezTo>
                <a:cubicBezTo>
                  <a:pt x="18555" y="9634"/>
                  <a:pt x="20650" y="4941"/>
                  <a:pt x="21600" y="0"/>
                </a:cubicBezTo>
                <a:lnTo>
                  <a:pt x="0" y="0"/>
                </a:lnTo>
                <a:close/>
              </a:path>
            </a:pathLst>
          </a:custGeom>
          <a:solidFill>
            <a:srgbClr val="90D0FE"/>
          </a:solid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2E61"/>
              </a:buClr>
              <a:buSzPts val="1600"/>
              <a:buFont typeface="Helvetica Neue"/>
              <a:buNone/>
            </a:pPr>
            <a:endParaRPr sz="1600" b="1" i="0" u="none" strike="noStrike" cap="none">
              <a:solidFill>
                <a:srgbClr val="002E61"/>
              </a:solidFill>
              <a:latin typeface="Helvetica Neue"/>
              <a:ea typeface="Helvetica Neue"/>
              <a:cs typeface="Helvetica Neue"/>
              <a:sym typeface="Helvetica Neue"/>
            </a:endParaRPr>
          </a:p>
        </p:txBody>
      </p:sp>
      <p:sp>
        <p:nvSpPr>
          <p:cNvPr id="1122" name="Google Shape;1122;p130"/>
          <p:cNvSpPr txBox="1">
            <a:spLocks noGrp="1"/>
          </p:cNvSpPr>
          <p:nvPr>
            <p:ph type="subTitle" idx="3"/>
          </p:nvPr>
        </p:nvSpPr>
        <p:spPr>
          <a:xfrm>
            <a:off x="432169" y="4919140"/>
            <a:ext cx="6315300" cy="1677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800"/>
              <a:buNone/>
              <a:defRPr sz="800"/>
            </a:lvl1pPr>
            <a:lvl2pPr lvl="1" algn="l" rtl="0">
              <a:lnSpc>
                <a:spcPct val="100000"/>
              </a:lnSpc>
              <a:spcBef>
                <a:spcPts val="200"/>
              </a:spcBef>
              <a:spcAft>
                <a:spcPts val="0"/>
              </a:spcAft>
              <a:buSzPts val="800"/>
              <a:buNone/>
              <a:defRPr sz="800"/>
            </a:lvl2pPr>
            <a:lvl3pPr lvl="2" algn="l" rtl="0">
              <a:lnSpc>
                <a:spcPct val="100000"/>
              </a:lnSpc>
              <a:spcBef>
                <a:spcPts val="500"/>
              </a:spcBef>
              <a:spcAft>
                <a:spcPts val="0"/>
              </a:spcAft>
              <a:buSzPts val="800"/>
              <a:buNone/>
              <a:defRPr sz="800"/>
            </a:lvl3pPr>
            <a:lvl4pPr lvl="3" algn="l" rtl="0">
              <a:lnSpc>
                <a:spcPct val="100000"/>
              </a:lnSpc>
              <a:spcBef>
                <a:spcPts val="500"/>
              </a:spcBef>
              <a:spcAft>
                <a:spcPts val="0"/>
              </a:spcAft>
              <a:buSzPts val="800"/>
              <a:buNone/>
              <a:defRPr sz="800"/>
            </a:lvl4pPr>
            <a:lvl5pPr lvl="4" algn="l" rtl="0">
              <a:lnSpc>
                <a:spcPct val="100000"/>
              </a:lnSpc>
              <a:spcBef>
                <a:spcPts val="500"/>
              </a:spcBef>
              <a:spcAft>
                <a:spcPts val="0"/>
              </a:spcAft>
              <a:buSzPts val="800"/>
              <a:buNone/>
              <a:defRPr sz="800"/>
            </a:lvl5pPr>
            <a:lvl6pPr lvl="5" algn="l" rtl="0">
              <a:lnSpc>
                <a:spcPct val="100000"/>
              </a:lnSpc>
              <a:spcBef>
                <a:spcPts val="500"/>
              </a:spcBef>
              <a:spcAft>
                <a:spcPts val="0"/>
              </a:spcAft>
              <a:buSzPts val="800"/>
              <a:buNone/>
              <a:defRPr sz="800"/>
            </a:lvl6pPr>
            <a:lvl7pPr lvl="6" algn="l" rtl="0">
              <a:lnSpc>
                <a:spcPct val="100000"/>
              </a:lnSpc>
              <a:spcBef>
                <a:spcPts val="300"/>
              </a:spcBef>
              <a:spcAft>
                <a:spcPts val="0"/>
              </a:spcAft>
              <a:buSzPts val="800"/>
              <a:buNone/>
              <a:defRPr sz="800"/>
            </a:lvl7pPr>
            <a:lvl8pPr lvl="7" algn="l" rtl="0">
              <a:lnSpc>
                <a:spcPct val="100000"/>
              </a:lnSpc>
              <a:spcBef>
                <a:spcPts val="300"/>
              </a:spcBef>
              <a:spcAft>
                <a:spcPts val="0"/>
              </a:spcAft>
              <a:buSzPts val="800"/>
              <a:buNone/>
              <a:defRPr sz="800"/>
            </a:lvl8pPr>
            <a:lvl9pPr lvl="8" algn="l" rtl="0">
              <a:lnSpc>
                <a:spcPct val="100000"/>
              </a:lnSpc>
              <a:spcBef>
                <a:spcPts val="300"/>
              </a:spcBef>
              <a:spcAft>
                <a:spcPts val="0"/>
              </a:spcAft>
              <a:buSzPts val="800"/>
              <a:buNone/>
              <a:defRPr sz="800"/>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F4 - Corner - D">
  <p:cSld name="Corner - D">
    <p:spTree>
      <p:nvGrpSpPr>
        <p:cNvPr id="1" name="Shape 1123"/>
        <p:cNvGrpSpPr/>
        <p:nvPr/>
      </p:nvGrpSpPr>
      <p:grpSpPr>
        <a:xfrm>
          <a:off x="0" y="0"/>
          <a:ext cx="0" cy="0"/>
          <a:chOff x="0" y="0"/>
          <a:chExt cx="0" cy="0"/>
        </a:xfrm>
      </p:grpSpPr>
      <p:sp>
        <p:nvSpPr>
          <p:cNvPr id="1124" name="Google Shape;1124;p131" descr="Google Shape;738;p100"/>
          <p:cNvSpPr/>
          <p:nvPr/>
        </p:nvSpPr>
        <p:spPr>
          <a:xfrm>
            <a:off x="4167" y="969763"/>
            <a:ext cx="4643460" cy="4172580"/>
          </a:xfrm>
          <a:custGeom>
            <a:avLst/>
            <a:gdLst/>
            <a:ahLst/>
            <a:cxnLst/>
            <a:rect l="l" t="t" r="r" b="b"/>
            <a:pathLst>
              <a:path w="21600" h="21600" extrusionOk="0">
                <a:moveTo>
                  <a:pt x="0" y="0"/>
                </a:moveTo>
                <a:lnTo>
                  <a:pt x="0" y="21600"/>
                </a:lnTo>
                <a:lnTo>
                  <a:pt x="21600" y="21600"/>
                </a:lnTo>
                <a:cubicBezTo>
                  <a:pt x="20843" y="16446"/>
                  <a:pt x="18679" y="11498"/>
                  <a:pt x="15108" y="7524"/>
                </a:cubicBezTo>
                <a:cubicBezTo>
                  <a:pt x="10908" y="2849"/>
                  <a:pt x="5498" y="343"/>
                  <a:pt x="0" y="0"/>
                </a:cubicBezTo>
                <a:close/>
              </a:path>
            </a:pathLst>
          </a:custGeom>
          <a:solidFill>
            <a:srgbClr val="90D0FE"/>
          </a:solid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2E61"/>
              </a:buClr>
              <a:buSzPts val="1600"/>
              <a:buFont typeface="Helvetica Neue"/>
              <a:buNone/>
            </a:pPr>
            <a:endParaRPr sz="1600" b="1" i="0" u="none" strike="noStrike" cap="none">
              <a:solidFill>
                <a:srgbClr val="002E61"/>
              </a:solidFill>
              <a:latin typeface="Helvetica Neue"/>
              <a:ea typeface="Helvetica Neue"/>
              <a:cs typeface="Helvetica Neue"/>
              <a:sym typeface="Helvetica Neue"/>
            </a:endParaRPr>
          </a:p>
        </p:txBody>
      </p:sp>
      <p:sp>
        <p:nvSpPr>
          <p:cNvPr id="1125" name="Google Shape;1125;p131"/>
          <p:cNvSpPr/>
          <p:nvPr/>
        </p:nvSpPr>
        <p:spPr>
          <a:xfrm>
            <a:off x="0" y="4652367"/>
            <a:ext cx="4643460" cy="490536"/>
          </a:xfrm>
          <a:custGeom>
            <a:avLst/>
            <a:gdLst/>
            <a:ahLst/>
            <a:cxnLst/>
            <a:rect l="l" t="t" r="r" b="b"/>
            <a:pathLst>
              <a:path w="21600" h="21600" extrusionOk="0">
                <a:moveTo>
                  <a:pt x="0" y="0"/>
                </a:moveTo>
                <a:lnTo>
                  <a:pt x="0" y="21600"/>
                </a:lnTo>
                <a:lnTo>
                  <a:pt x="21600" y="21600"/>
                </a:lnTo>
                <a:cubicBezTo>
                  <a:pt x="21475" y="14341"/>
                  <a:pt x="21307" y="7133"/>
                  <a:pt x="21104" y="0"/>
                </a:cubicBezTo>
                <a:lnTo>
                  <a:pt x="0" y="0"/>
                </a:lnTo>
                <a:close/>
              </a:path>
            </a:pathLst>
          </a:custGeom>
          <a:solidFill>
            <a:srgbClr val="0B5CAB"/>
          </a:solid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2E61"/>
              </a:buClr>
              <a:buSzPts val="1600"/>
              <a:buFont typeface="Helvetica Neue"/>
              <a:buNone/>
            </a:pPr>
            <a:endParaRPr sz="1600" b="1" i="0" u="none" strike="noStrike" cap="none">
              <a:solidFill>
                <a:srgbClr val="002E61"/>
              </a:solidFill>
              <a:latin typeface="Helvetica Neue"/>
              <a:ea typeface="Helvetica Neue"/>
              <a:cs typeface="Helvetica Neue"/>
              <a:sym typeface="Helvetica Neue"/>
            </a:endParaRPr>
          </a:p>
        </p:txBody>
      </p:sp>
      <p:sp>
        <p:nvSpPr>
          <p:cNvPr id="1126" name="Google Shape;1126;p131"/>
          <p:cNvSpPr txBox="1">
            <a:spLocks noGrp="1"/>
          </p:cNvSpPr>
          <p:nvPr>
            <p:ph type="title"/>
          </p:nvPr>
        </p:nvSpPr>
        <p:spPr>
          <a:xfrm>
            <a:off x="4660416" y="267493"/>
            <a:ext cx="32601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27" name="Google Shape;1127;p131"/>
          <p:cNvSpPr txBox="1">
            <a:spLocks noGrp="1"/>
          </p:cNvSpPr>
          <p:nvPr>
            <p:ph type="body" idx="1"/>
          </p:nvPr>
        </p:nvSpPr>
        <p:spPr>
          <a:xfrm>
            <a:off x="4660416" y="1917774"/>
            <a:ext cx="3944700" cy="2743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128" name="Google Shape;1128;p131"/>
          <p:cNvSpPr txBox="1">
            <a:spLocks noGrp="1"/>
          </p:cNvSpPr>
          <p:nvPr>
            <p:ph type="body" idx="2"/>
          </p:nvPr>
        </p:nvSpPr>
        <p:spPr>
          <a:xfrm>
            <a:off x="4660416" y="1524427"/>
            <a:ext cx="32601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1129" name="Google Shape;1129;p131"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1130" name="Google Shape;1130;p131"/>
          <p:cNvSpPr txBox="1">
            <a:spLocks noGrp="1"/>
          </p:cNvSpPr>
          <p:nvPr>
            <p:ph type="subTitle" idx="3"/>
          </p:nvPr>
        </p:nvSpPr>
        <p:spPr>
          <a:xfrm>
            <a:off x="4660420" y="4919138"/>
            <a:ext cx="4091700" cy="1677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800"/>
              <a:buNone/>
              <a:defRPr sz="800"/>
            </a:lvl1pPr>
            <a:lvl2pPr lvl="1" algn="l" rtl="0">
              <a:lnSpc>
                <a:spcPct val="100000"/>
              </a:lnSpc>
              <a:spcBef>
                <a:spcPts val="200"/>
              </a:spcBef>
              <a:spcAft>
                <a:spcPts val="0"/>
              </a:spcAft>
              <a:buSzPts val="800"/>
              <a:buNone/>
              <a:defRPr sz="800"/>
            </a:lvl2pPr>
            <a:lvl3pPr lvl="2" algn="l" rtl="0">
              <a:lnSpc>
                <a:spcPct val="100000"/>
              </a:lnSpc>
              <a:spcBef>
                <a:spcPts val="500"/>
              </a:spcBef>
              <a:spcAft>
                <a:spcPts val="0"/>
              </a:spcAft>
              <a:buSzPts val="800"/>
              <a:buNone/>
              <a:defRPr sz="800"/>
            </a:lvl3pPr>
            <a:lvl4pPr lvl="3" algn="l" rtl="0">
              <a:lnSpc>
                <a:spcPct val="100000"/>
              </a:lnSpc>
              <a:spcBef>
                <a:spcPts val="500"/>
              </a:spcBef>
              <a:spcAft>
                <a:spcPts val="0"/>
              </a:spcAft>
              <a:buSzPts val="800"/>
              <a:buNone/>
              <a:defRPr sz="800"/>
            </a:lvl4pPr>
            <a:lvl5pPr lvl="4" algn="l" rtl="0">
              <a:lnSpc>
                <a:spcPct val="100000"/>
              </a:lnSpc>
              <a:spcBef>
                <a:spcPts val="500"/>
              </a:spcBef>
              <a:spcAft>
                <a:spcPts val="0"/>
              </a:spcAft>
              <a:buSzPts val="800"/>
              <a:buNone/>
              <a:defRPr sz="800"/>
            </a:lvl5pPr>
            <a:lvl6pPr lvl="5" algn="l" rtl="0">
              <a:lnSpc>
                <a:spcPct val="100000"/>
              </a:lnSpc>
              <a:spcBef>
                <a:spcPts val="500"/>
              </a:spcBef>
              <a:spcAft>
                <a:spcPts val="0"/>
              </a:spcAft>
              <a:buSzPts val="800"/>
              <a:buNone/>
              <a:defRPr sz="800"/>
            </a:lvl6pPr>
            <a:lvl7pPr lvl="6" algn="l" rtl="0">
              <a:lnSpc>
                <a:spcPct val="100000"/>
              </a:lnSpc>
              <a:spcBef>
                <a:spcPts val="300"/>
              </a:spcBef>
              <a:spcAft>
                <a:spcPts val="0"/>
              </a:spcAft>
              <a:buSzPts val="800"/>
              <a:buNone/>
              <a:defRPr sz="800"/>
            </a:lvl7pPr>
            <a:lvl8pPr lvl="7" algn="l" rtl="0">
              <a:lnSpc>
                <a:spcPct val="100000"/>
              </a:lnSpc>
              <a:spcBef>
                <a:spcPts val="300"/>
              </a:spcBef>
              <a:spcAft>
                <a:spcPts val="0"/>
              </a:spcAft>
              <a:buSzPts val="800"/>
              <a:buNone/>
              <a:defRPr sz="800"/>
            </a:lvl8pPr>
            <a:lvl9pPr lvl="8" algn="l" rtl="0">
              <a:lnSpc>
                <a:spcPct val="100000"/>
              </a:lnSpc>
              <a:spcBef>
                <a:spcPts val="300"/>
              </a:spcBef>
              <a:spcAft>
                <a:spcPts val="0"/>
              </a:spcAft>
              <a:buSzPts val="800"/>
              <a:buNone/>
              <a:defRPr sz="800"/>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G1 - Split Content - Card">
  <p:cSld name="Split Content - Card">
    <p:spTree>
      <p:nvGrpSpPr>
        <p:cNvPr id="1" name="Shape 1131"/>
        <p:cNvGrpSpPr/>
        <p:nvPr/>
      </p:nvGrpSpPr>
      <p:grpSpPr>
        <a:xfrm>
          <a:off x="0" y="0"/>
          <a:ext cx="0" cy="0"/>
          <a:chOff x="0" y="0"/>
          <a:chExt cx="0" cy="0"/>
        </a:xfrm>
      </p:grpSpPr>
      <p:sp>
        <p:nvSpPr>
          <p:cNvPr id="1132" name="Google Shape;1132;p132"/>
          <p:cNvSpPr/>
          <p:nvPr/>
        </p:nvSpPr>
        <p:spPr>
          <a:xfrm>
            <a:off x="7289543" y="3202914"/>
            <a:ext cx="1854438" cy="1939896"/>
          </a:xfrm>
          <a:custGeom>
            <a:avLst/>
            <a:gdLst/>
            <a:ahLst/>
            <a:cxnLst/>
            <a:rect l="l" t="t" r="r" b="b"/>
            <a:pathLst>
              <a:path w="20341" h="21600" extrusionOk="0">
                <a:moveTo>
                  <a:pt x="13454" y="0"/>
                </a:moveTo>
                <a:cubicBezTo>
                  <a:pt x="10010" y="0"/>
                  <a:pt x="6567" y="1333"/>
                  <a:pt x="3940" y="3999"/>
                </a:cubicBezTo>
                <a:cubicBezTo>
                  <a:pt x="-784" y="8794"/>
                  <a:pt x="-1259" y="16265"/>
                  <a:pt x="2512" y="21600"/>
                </a:cubicBezTo>
                <a:lnTo>
                  <a:pt x="20341" y="21600"/>
                </a:lnTo>
                <a:lnTo>
                  <a:pt x="20341" y="1922"/>
                </a:lnTo>
                <a:cubicBezTo>
                  <a:pt x="18226" y="641"/>
                  <a:pt x="15840" y="0"/>
                  <a:pt x="13454" y="0"/>
                </a:cubicBezTo>
                <a:close/>
              </a:path>
            </a:pathLst>
          </a:custGeom>
          <a:solidFill>
            <a:srgbClr val="EAF5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b="0" i="0" u="none" strike="noStrike" cap="none">
              <a:solidFill>
                <a:schemeClr val="dk1"/>
              </a:solidFill>
              <a:latin typeface="Salesforce Sans"/>
              <a:ea typeface="Salesforce Sans"/>
              <a:cs typeface="Salesforce Sans"/>
              <a:sym typeface="Salesforce Sans"/>
            </a:endParaRPr>
          </a:p>
        </p:txBody>
      </p:sp>
      <p:sp>
        <p:nvSpPr>
          <p:cNvPr id="1133" name="Google Shape;1133;p132"/>
          <p:cNvSpPr/>
          <p:nvPr/>
        </p:nvSpPr>
        <p:spPr>
          <a:xfrm>
            <a:off x="-1" y="670"/>
            <a:ext cx="9143982" cy="5142150"/>
          </a:xfrm>
          <a:custGeom>
            <a:avLst/>
            <a:gdLst/>
            <a:ahLst/>
            <a:cxnLst/>
            <a:rect l="l" t="t" r="r" b="b"/>
            <a:pathLst>
              <a:path w="21600" h="21600" extrusionOk="0">
                <a:moveTo>
                  <a:pt x="0" y="0"/>
                </a:moveTo>
                <a:lnTo>
                  <a:pt x="0" y="21600"/>
                </a:lnTo>
                <a:lnTo>
                  <a:pt x="9498" y="21600"/>
                </a:lnTo>
                <a:cubicBezTo>
                  <a:pt x="12733" y="19632"/>
                  <a:pt x="15772" y="16357"/>
                  <a:pt x="18353" y="11769"/>
                </a:cubicBezTo>
                <a:cubicBezTo>
                  <a:pt x="19610" y="9534"/>
                  <a:pt x="20692" y="7104"/>
                  <a:pt x="21600" y="4535"/>
                </a:cubicBezTo>
                <a:lnTo>
                  <a:pt x="21600" y="0"/>
                </a:lnTo>
                <a:lnTo>
                  <a:pt x="0" y="0"/>
                </a:lnTo>
                <a:close/>
              </a:path>
            </a:pathLst>
          </a:cu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b="0" i="0" u="none" strike="noStrike" cap="none">
              <a:solidFill>
                <a:schemeClr val="dk1"/>
              </a:solidFill>
              <a:latin typeface="Salesforce Sans"/>
              <a:ea typeface="Salesforce Sans"/>
              <a:cs typeface="Salesforce Sans"/>
              <a:sym typeface="Salesforce Sans"/>
            </a:endParaRPr>
          </a:p>
        </p:txBody>
      </p:sp>
      <p:pic>
        <p:nvPicPr>
          <p:cNvPr id="1134" name="Google Shape;1134;p132" descr="Google Shape;1487;p17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0966" y="4757506"/>
            <a:ext cx="1462677" cy="385379"/>
          </a:xfrm>
          <a:prstGeom prst="rect">
            <a:avLst/>
          </a:prstGeom>
          <a:noFill/>
          <a:ln>
            <a:noFill/>
          </a:ln>
        </p:spPr>
      </p:pic>
      <p:sp>
        <p:nvSpPr>
          <p:cNvPr id="1135" name="Google Shape;1135;p132"/>
          <p:cNvSpPr/>
          <p:nvPr/>
        </p:nvSpPr>
        <p:spPr>
          <a:xfrm>
            <a:off x="4537744" y="304350"/>
            <a:ext cx="4317600" cy="4326900"/>
          </a:xfrm>
          <a:prstGeom prst="roundRect">
            <a:avLst>
              <a:gd name="adj" fmla="val 2772"/>
            </a:avLst>
          </a:prstGeom>
          <a:solidFill>
            <a:srgbClr val="FFFFFF"/>
          </a:solidFill>
          <a:ln>
            <a:noFill/>
          </a:ln>
          <a:effectLst>
            <a:outerShdw blurRad="304800" dist="114300" dir="3660000" algn="tl" rotWithShape="0">
              <a:srgbClr val="000000">
                <a:alpha val="16079"/>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r>
              <a:rPr lang="en" sz="1400" b="0" i="0" u="none" strike="noStrike" cap="none">
                <a:solidFill>
                  <a:srgbClr val="FFFFFF"/>
                </a:solidFill>
                <a:latin typeface="Salesforce Sans"/>
                <a:ea typeface="Salesforce Sans"/>
                <a:cs typeface="Salesforce Sans"/>
                <a:sym typeface="Salesforce Sans"/>
              </a:rPr>
              <a:t> </a:t>
            </a:r>
            <a:endParaRPr sz="1400" b="0" i="0" u="none" strike="noStrike" cap="none">
              <a:solidFill>
                <a:srgbClr val="FFFFFF"/>
              </a:solidFill>
              <a:latin typeface="Salesforce Sans"/>
              <a:ea typeface="Salesforce Sans"/>
              <a:cs typeface="Salesforce Sans"/>
              <a:sym typeface="Salesforce Sans"/>
            </a:endParaRPr>
          </a:p>
        </p:txBody>
      </p:sp>
      <p:grpSp>
        <p:nvGrpSpPr>
          <p:cNvPr id="1136" name="Google Shape;1136;p132"/>
          <p:cNvGrpSpPr/>
          <p:nvPr/>
        </p:nvGrpSpPr>
        <p:grpSpPr>
          <a:xfrm>
            <a:off x="-14288" y="4738049"/>
            <a:ext cx="991393" cy="405369"/>
            <a:chOff x="-19045" y="6142422"/>
            <a:chExt cx="1747255" cy="714685"/>
          </a:xfrm>
        </p:grpSpPr>
        <p:pic>
          <p:nvPicPr>
            <p:cNvPr id="1137" name="Google Shape;1137;p132" descr="Footer 4.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1138" name="Google Shape;1138;p132"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
        <p:nvSpPr>
          <p:cNvPr id="1139" name="Google Shape;1139;p132"/>
          <p:cNvSpPr txBox="1">
            <a:spLocks noGrp="1"/>
          </p:cNvSpPr>
          <p:nvPr>
            <p:ph type="title"/>
          </p:nvPr>
        </p:nvSpPr>
        <p:spPr>
          <a:xfrm>
            <a:off x="428735" y="267493"/>
            <a:ext cx="32565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40" name="Google Shape;1140;p132"/>
          <p:cNvSpPr txBox="1">
            <a:spLocks noGrp="1"/>
          </p:cNvSpPr>
          <p:nvPr>
            <p:ph type="body" idx="1"/>
          </p:nvPr>
        </p:nvSpPr>
        <p:spPr>
          <a:xfrm>
            <a:off x="428737" y="1917775"/>
            <a:ext cx="3998100" cy="2600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141" name="Google Shape;1141;p132"/>
          <p:cNvSpPr txBox="1">
            <a:spLocks noGrp="1"/>
          </p:cNvSpPr>
          <p:nvPr>
            <p:ph type="body" idx="2"/>
          </p:nvPr>
        </p:nvSpPr>
        <p:spPr>
          <a:xfrm>
            <a:off x="428736" y="1524427"/>
            <a:ext cx="32565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1142" name="Google Shape;1142;p132" descr="pasted-image.pdf"/>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1143" name="Google Shape;1143;p132"/>
          <p:cNvSpPr txBox="1">
            <a:spLocks noGrp="1"/>
          </p:cNvSpPr>
          <p:nvPr>
            <p:ph type="body" idx="3"/>
          </p:nvPr>
        </p:nvSpPr>
        <p:spPr>
          <a:xfrm>
            <a:off x="4805911" y="686567"/>
            <a:ext cx="3816900" cy="3556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400"/>
              <a:buNone/>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1144" name="Google Shape;1144;p132" descr="Google Shape;1513;p17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flipH="1">
            <a:off x="7750073" y="4723807"/>
            <a:ext cx="1401571" cy="433875"/>
          </a:xfrm>
          <a:prstGeom prst="rect">
            <a:avLst/>
          </a:prstGeom>
          <a:noFill/>
          <a:ln>
            <a:noFill/>
          </a:ln>
        </p:spPr>
      </p:pic>
      <p:pic>
        <p:nvPicPr>
          <p:cNvPr id="1145" name="Google Shape;1145;p132" descr="Google Shape;1487;p17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903373" y="4763357"/>
            <a:ext cx="1462677" cy="385379"/>
          </a:xfrm>
          <a:prstGeom prst="rect">
            <a:avLst/>
          </a:prstGeom>
          <a:noFill/>
          <a:ln>
            <a:noFill/>
          </a:ln>
        </p:spPr>
      </p:pic>
      <p:pic>
        <p:nvPicPr>
          <p:cNvPr id="1146" name="Google Shape;1146;p132" descr="Google Shape;1492;p17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834376" y="5029591"/>
            <a:ext cx="344181" cy="121627"/>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G3 - Cards - 2-Up">
  <p:cSld name="Cards - 2-Up">
    <p:spTree>
      <p:nvGrpSpPr>
        <p:cNvPr id="1" name="Shape 1147"/>
        <p:cNvGrpSpPr/>
        <p:nvPr/>
      </p:nvGrpSpPr>
      <p:grpSpPr>
        <a:xfrm>
          <a:off x="0" y="0"/>
          <a:ext cx="0" cy="0"/>
          <a:chOff x="0" y="0"/>
          <a:chExt cx="0" cy="0"/>
        </a:xfrm>
      </p:grpSpPr>
      <p:sp>
        <p:nvSpPr>
          <p:cNvPr id="1148" name="Google Shape;1148;p133"/>
          <p:cNvSpPr/>
          <p:nvPr/>
        </p:nvSpPr>
        <p:spPr>
          <a:xfrm>
            <a:off x="-1" y="2114550"/>
            <a:ext cx="9144000" cy="3029100"/>
          </a:xfrm>
          <a:prstGeom prst="rect">
            <a:avLst/>
          </a:pr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b="0" i="0" u="none" strike="noStrike" cap="none">
              <a:solidFill>
                <a:schemeClr val="dk1"/>
              </a:solidFill>
              <a:latin typeface="Salesforce Sans"/>
              <a:ea typeface="Salesforce Sans"/>
              <a:cs typeface="Salesforce Sans"/>
              <a:sym typeface="Salesforce Sans"/>
            </a:endParaRPr>
          </a:p>
        </p:txBody>
      </p:sp>
      <p:pic>
        <p:nvPicPr>
          <p:cNvPr id="1149" name="Google Shape;1149;p133" descr="Google Shape;1513;p17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flipH="1">
            <a:off x="440458" y="4773848"/>
            <a:ext cx="1503015" cy="376192"/>
          </a:xfrm>
          <a:prstGeom prst="rect">
            <a:avLst/>
          </a:prstGeom>
          <a:noFill/>
          <a:ln>
            <a:noFill/>
          </a:ln>
        </p:spPr>
      </p:pic>
      <p:pic>
        <p:nvPicPr>
          <p:cNvPr id="1150" name="Google Shape;1150;p133" descr="Google Shape;1492;p17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1926409" y="4963024"/>
            <a:ext cx="532556" cy="188193"/>
          </a:xfrm>
          <a:prstGeom prst="rect">
            <a:avLst/>
          </a:prstGeom>
          <a:noFill/>
          <a:ln>
            <a:noFill/>
          </a:ln>
        </p:spPr>
      </p:pic>
      <p:sp>
        <p:nvSpPr>
          <p:cNvPr id="1151" name="Google Shape;1151;p133"/>
          <p:cNvSpPr/>
          <p:nvPr/>
        </p:nvSpPr>
        <p:spPr>
          <a:xfrm>
            <a:off x="4685569" y="1353208"/>
            <a:ext cx="4029000" cy="3277800"/>
          </a:xfrm>
          <a:prstGeom prst="roundRect">
            <a:avLst>
              <a:gd name="adj" fmla="val 2772"/>
            </a:avLst>
          </a:prstGeom>
          <a:solidFill>
            <a:srgbClr val="FFFFFF"/>
          </a:solidFill>
          <a:ln>
            <a:noFill/>
          </a:ln>
          <a:effectLst>
            <a:outerShdw blurRad="304800" dist="114300" dir="3660000" algn="tl" rotWithShape="0">
              <a:srgbClr val="000000">
                <a:alpha val="16079"/>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r>
              <a:rPr lang="en" sz="1400" b="0" i="0" u="none" strike="noStrike" cap="none">
                <a:solidFill>
                  <a:srgbClr val="FFFFFF"/>
                </a:solidFill>
                <a:latin typeface="Salesforce Sans"/>
                <a:ea typeface="Salesforce Sans"/>
                <a:cs typeface="Salesforce Sans"/>
                <a:sym typeface="Salesforce Sans"/>
              </a:rPr>
              <a:t> </a:t>
            </a:r>
            <a:endParaRPr sz="1400" b="0" i="0" u="none" strike="noStrike" cap="none">
              <a:solidFill>
                <a:srgbClr val="FFFFFF"/>
              </a:solidFill>
              <a:latin typeface="Salesforce Sans"/>
              <a:ea typeface="Salesforce Sans"/>
              <a:cs typeface="Salesforce Sans"/>
              <a:sym typeface="Salesforce Sans"/>
            </a:endParaRPr>
          </a:p>
        </p:txBody>
      </p:sp>
      <p:sp>
        <p:nvSpPr>
          <p:cNvPr id="1152" name="Google Shape;1152;p133"/>
          <p:cNvSpPr/>
          <p:nvPr/>
        </p:nvSpPr>
        <p:spPr>
          <a:xfrm>
            <a:off x="436958" y="1353208"/>
            <a:ext cx="4024200" cy="3277800"/>
          </a:xfrm>
          <a:prstGeom prst="roundRect">
            <a:avLst>
              <a:gd name="adj" fmla="val 2767"/>
            </a:avLst>
          </a:prstGeom>
          <a:solidFill>
            <a:srgbClr val="FFFFFF"/>
          </a:solidFill>
          <a:ln>
            <a:noFill/>
          </a:ln>
          <a:effectLst>
            <a:outerShdw blurRad="304800" dist="114300" dir="3660000" algn="tl" rotWithShape="0">
              <a:srgbClr val="000000">
                <a:alpha val="16079"/>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b="0" i="0" u="none" strike="noStrike" cap="none">
              <a:solidFill>
                <a:srgbClr val="FFFFFF"/>
              </a:solidFill>
              <a:latin typeface="Salesforce Sans"/>
              <a:ea typeface="Salesforce Sans"/>
              <a:cs typeface="Salesforce Sans"/>
              <a:sym typeface="Salesforce Sans"/>
            </a:endParaRPr>
          </a:p>
        </p:txBody>
      </p:sp>
      <p:sp>
        <p:nvSpPr>
          <p:cNvPr id="1153" name="Google Shape;1153;p133"/>
          <p:cNvSpPr txBox="1">
            <a:spLocks noGrp="1"/>
          </p:cNvSpPr>
          <p:nvPr>
            <p:ph type="body" idx="1"/>
          </p:nvPr>
        </p:nvSpPr>
        <p:spPr>
          <a:xfrm>
            <a:off x="594598" y="1449782"/>
            <a:ext cx="3418800" cy="2579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154" name="Google Shape;1154;p133"/>
          <p:cNvSpPr txBox="1">
            <a:spLocks noGrp="1"/>
          </p:cNvSpPr>
          <p:nvPr>
            <p:ph type="body" idx="2"/>
          </p:nvPr>
        </p:nvSpPr>
        <p:spPr>
          <a:xfrm>
            <a:off x="4987160" y="1449782"/>
            <a:ext cx="3418800" cy="25794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155" name="Google Shape;1155;p133"/>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56" name="Google Shape;1156;p133"/>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1157" name="Google Shape;1157;p133"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grpSp>
        <p:nvGrpSpPr>
          <p:cNvPr id="1158" name="Google Shape;1158;p133"/>
          <p:cNvGrpSpPr/>
          <p:nvPr/>
        </p:nvGrpSpPr>
        <p:grpSpPr>
          <a:xfrm>
            <a:off x="-14288" y="4745693"/>
            <a:ext cx="991393" cy="405369"/>
            <a:chOff x="-19045" y="6155897"/>
            <a:chExt cx="1747255" cy="714685"/>
          </a:xfrm>
        </p:grpSpPr>
        <p:pic>
          <p:nvPicPr>
            <p:cNvPr id="1159" name="Google Shape;1159;p133" descr="Footer 4.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9045" y="6155897"/>
              <a:ext cx="1747255" cy="714685"/>
            </a:xfrm>
            <a:prstGeom prst="rect">
              <a:avLst/>
            </a:prstGeom>
            <a:noFill/>
            <a:ln>
              <a:noFill/>
            </a:ln>
          </p:spPr>
        </p:pic>
        <p:pic>
          <p:nvPicPr>
            <p:cNvPr id="1160" name="Google Shape;1160;p133" descr="Image"/>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rot="-1246310">
              <a:off x="300068" y="6234677"/>
              <a:ext cx="500339" cy="438991"/>
            </a:xfrm>
            <a:prstGeom prst="rect">
              <a:avLst/>
            </a:prstGeom>
            <a:noFill/>
            <a:ln>
              <a:noFill/>
            </a:ln>
          </p:spPr>
        </p:pic>
      </p:grpSp>
      <p:pic>
        <p:nvPicPr>
          <p:cNvPr id="1161" name="Google Shape;1161;p133" descr="Google Shape;1524;p17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flipH="1">
            <a:off x="6876887" y="4859858"/>
            <a:ext cx="1476426" cy="291213"/>
          </a:xfrm>
          <a:prstGeom prst="rect">
            <a:avLst/>
          </a:prstGeom>
          <a:noFill/>
          <a:ln>
            <a:noFill/>
          </a:ln>
        </p:spPr>
      </p:pic>
      <p:pic>
        <p:nvPicPr>
          <p:cNvPr id="1162" name="Google Shape;1162;p133" descr="Google Shape;1523;p17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7964805" y="4774913"/>
            <a:ext cx="1179196" cy="376144"/>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G4 - Cards - 3-Up">
  <p:cSld name="Cards - 3-Up">
    <p:spTree>
      <p:nvGrpSpPr>
        <p:cNvPr id="1" name="Shape 1163"/>
        <p:cNvGrpSpPr/>
        <p:nvPr/>
      </p:nvGrpSpPr>
      <p:grpSpPr>
        <a:xfrm>
          <a:off x="0" y="0"/>
          <a:ext cx="0" cy="0"/>
          <a:chOff x="0" y="0"/>
          <a:chExt cx="0" cy="0"/>
        </a:xfrm>
      </p:grpSpPr>
      <p:sp>
        <p:nvSpPr>
          <p:cNvPr id="1164" name="Google Shape;1164;p134"/>
          <p:cNvSpPr/>
          <p:nvPr/>
        </p:nvSpPr>
        <p:spPr>
          <a:xfrm>
            <a:off x="-1" y="2114550"/>
            <a:ext cx="9144000" cy="3029100"/>
          </a:xfrm>
          <a:prstGeom prst="rect">
            <a:avLst/>
          </a:prstGeom>
          <a:solidFill>
            <a:srgbClr val="90D0F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Salesforce Sans"/>
              <a:buNone/>
            </a:pPr>
            <a:endParaRPr sz="900" b="0" i="0" u="none" strike="noStrike" cap="none">
              <a:solidFill>
                <a:schemeClr val="dk1"/>
              </a:solidFill>
              <a:latin typeface="Salesforce Sans"/>
              <a:ea typeface="Salesforce Sans"/>
              <a:cs typeface="Salesforce Sans"/>
              <a:sym typeface="Salesforce Sans"/>
            </a:endParaRPr>
          </a:p>
        </p:txBody>
      </p:sp>
      <p:sp>
        <p:nvSpPr>
          <p:cNvPr id="1165" name="Google Shape;1165;p134"/>
          <p:cNvSpPr/>
          <p:nvPr/>
        </p:nvSpPr>
        <p:spPr>
          <a:xfrm>
            <a:off x="436819" y="1349399"/>
            <a:ext cx="2606100" cy="3278100"/>
          </a:xfrm>
          <a:prstGeom prst="roundRect">
            <a:avLst>
              <a:gd name="adj" fmla="val 3650"/>
            </a:avLst>
          </a:prstGeom>
          <a:solidFill>
            <a:srgbClr val="FFFFFF"/>
          </a:solidFill>
          <a:ln>
            <a:noFill/>
          </a:ln>
          <a:effectLst>
            <a:outerShdw blurRad="304800" dist="114300" dir="3660000" algn="tl" rotWithShape="0">
              <a:srgbClr val="000000">
                <a:alpha val="16079"/>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b="0" i="0" u="none" strike="noStrike" cap="none">
              <a:solidFill>
                <a:srgbClr val="FFFFFF"/>
              </a:solidFill>
              <a:latin typeface="Salesforce Sans"/>
              <a:ea typeface="Salesforce Sans"/>
              <a:cs typeface="Salesforce Sans"/>
              <a:sym typeface="Salesforce Sans"/>
            </a:endParaRPr>
          </a:p>
        </p:txBody>
      </p:sp>
      <p:sp>
        <p:nvSpPr>
          <p:cNvPr id="1166" name="Google Shape;1166;p134"/>
          <p:cNvSpPr/>
          <p:nvPr/>
        </p:nvSpPr>
        <p:spPr>
          <a:xfrm>
            <a:off x="3259274" y="1349399"/>
            <a:ext cx="2609100" cy="3278100"/>
          </a:xfrm>
          <a:prstGeom prst="roundRect">
            <a:avLst>
              <a:gd name="adj" fmla="val 3650"/>
            </a:avLst>
          </a:prstGeom>
          <a:solidFill>
            <a:srgbClr val="FFFFFF"/>
          </a:solidFill>
          <a:ln>
            <a:noFill/>
          </a:ln>
          <a:effectLst>
            <a:outerShdw blurRad="304800" dist="114300" dir="3660000" algn="tl" rotWithShape="0">
              <a:srgbClr val="000000">
                <a:alpha val="16079"/>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b="0" i="0" u="none" strike="noStrike" cap="none">
              <a:solidFill>
                <a:schemeClr val="accent2"/>
              </a:solidFill>
              <a:latin typeface="Salesforce Sans"/>
              <a:ea typeface="Salesforce Sans"/>
              <a:cs typeface="Salesforce Sans"/>
              <a:sym typeface="Salesforce Sans"/>
            </a:endParaRPr>
          </a:p>
        </p:txBody>
      </p:sp>
      <p:sp>
        <p:nvSpPr>
          <p:cNvPr id="1167" name="Google Shape;1167;p134"/>
          <p:cNvSpPr/>
          <p:nvPr/>
        </p:nvSpPr>
        <p:spPr>
          <a:xfrm>
            <a:off x="6087806" y="1349399"/>
            <a:ext cx="2626500" cy="3278100"/>
          </a:xfrm>
          <a:prstGeom prst="roundRect">
            <a:avLst>
              <a:gd name="adj" fmla="val 3650"/>
            </a:avLst>
          </a:prstGeom>
          <a:solidFill>
            <a:srgbClr val="FFFFFF"/>
          </a:solidFill>
          <a:ln>
            <a:noFill/>
          </a:ln>
          <a:effectLst>
            <a:outerShdw blurRad="304800" dist="114300" dir="3660000" algn="tl" rotWithShape="0">
              <a:srgbClr val="000000">
                <a:alpha val="16079"/>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b="0" i="0" u="none" strike="noStrike" cap="none">
              <a:solidFill>
                <a:srgbClr val="FFFFFF"/>
              </a:solidFill>
              <a:latin typeface="Salesforce Sans"/>
              <a:ea typeface="Salesforce Sans"/>
              <a:cs typeface="Salesforce Sans"/>
              <a:sym typeface="Salesforce Sans"/>
            </a:endParaRPr>
          </a:p>
        </p:txBody>
      </p:sp>
      <p:sp>
        <p:nvSpPr>
          <p:cNvPr id="1168" name="Google Shape;1168;p134"/>
          <p:cNvSpPr txBox="1">
            <a:spLocks noGrp="1"/>
          </p:cNvSpPr>
          <p:nvPr>
            <p:ph type="body" idx="1"/>
          </p:nvPr>
        </p:nvSpPr>
        <p:spPr>
          <a:xfrm>
            <a:off x="883674" y="1449788"/>
            <a:ext cx="1739700" cy="2579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169" name="Google Shape;1169;p134"/>
          <p:cNvSpPr txBox="1">
            <a:spLocks noGrp="1"/>
          </p:cNvSpPr>
          <p:nvPr>
            <p:ph type="body" idx="2"/>
          </p:nvPr>
        </p:nvSpPr>
        <p:spPr>
          <a:xfrm>
            <a:off x="3693626" y="1449788"/>
            <a:ext cx="1739700" cy="25794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170" name="Google Shape;1170;p134"/>
          <p:cNvSpPr txBox="1">
            <a:spLocks noGrp="1"/>
          </p:cNvSpPr>
          <p:nvPr>
            <p:ph type="body" idx="3"/>
          </p:nvPr>
        </p:nvSpPr>
        <p:spPr>
          <a:xfrm>
            <a:off x="6460576" y="1449788"/>
            <a:ext cx="1739700" cy="25794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800"/>
              </a:spcBef>
              <a:spcAft>
                <a:spcPts val="0"/>
              </a:spcAft>
              <a:buSzPts val="1500"/>
              <a:buNone/>
              <a:defRPr b="1">
                <a:solidFill>
                  <a:schemeClr val="dk1"/>
                </a:solidFill>
              </a:defRPr>
            </a:lvl1pPr>
            <a:lvl2pPr marL="914400" lvl="1" indent="-228600" algn="ctr" rtl="0">
              <a:lnSpc>
                <a:spcPct val="100000"/>
              </a:lnSpc>
              <a:spcBef>
                <a:spcPts val="200"/>
              </a:spcBef>
              <a:spcAft>
                <a:spcPts val="0"/>
              </a:spcAft>
              <a:buSzPts val="1400"/>
              <a:buNone/>
              <a:defRPr>
                <a:solidFill>
                  <a:schemeClr val="accent2"/>
                </a:solidFill>
              </a:defRPr>
            </a:lvl2pPr>
            <a:lvl3pPr marL="1371600" lvl="2" indent="-228600" algn="ctr" rtl="0">
              <a:lnSpc>
                <a:spcPct val="100000"/>
              </a:lnSpc>
              <a:spcBef>
                <a:spcPts val="500"/>
              </a:spcBef>
              <a:spcAft>
                <a:spcPts val="0"/>
              </a:spcAft>
              <a:buSzPts val="1200"/>
              <a:buNone/>
              <a:defRPr>
                <a:solidFill>
                  <a:schemeClr val="accent2"/>
                </a:solidFill>
              </a:defRPr>
            </a:lvl3pPr>
            <a:lvl4pPr marL="1828800" lvl="3" indent="-228600" algn="ctr" rtl="0">
              <a:lnSpc>
                <a:spcPct val="100000"/>
              </a:lnSpc>
              <a:spcBef>
                <a:spcPts val="500"/>
              </a:spcBef>
              <a:spcAft>
                <a:spcPts val="0"/>
              </a:spcAft>
              <a:buSzPts val="1100"/>
              <a:buNone/>
              <a:defRPr>
                <a:solidFill>
                  <a:schemeClr val="accent2"/>
                </a:solidFill>
              </a:defRPr>
            </a:lvl4pPr>
            <a:lvl5pPr marL="2286000" lvl="4" indent="-228600" algn="ctr" rtl="0">
              <a:lnSpc>
                <a:spcPct val="100000"/>
              </a:lnSpc>
              <a:spcBef>
                <a:spcPts val="500"/>
              </a:spcBef>
              <a:spcAft>
                <a:spcPts val="0"/>
              </a:spcAft>
              <a:buSzPts val="1500"/>
              <a:buFont typeface="Arial"/>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171" name="Google Shape;1171;p134"/>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72" name="Google Shape;1172;p134"/>
          <p:cNvSpPr txBox="1">
            <a:spLocks noGrp="1"/>
          </p:cNvSpPr>
          <p:nvPr>
            <p:ph type="body" idx="4"/>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1173" name="Google Shape;1173;p134"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grpSp>
        <p:nvGrpSpPr>
          <p:cNvPr id="1174" name="Google Shape;1174;p134"/>
          <p:cNvGrpSpPr/>
          <p:nvPr/>
        </p:nvGrpSpPr>
        <p:grpSpPr>
          <a:xfrm>
            <a:off x="-14288" y="4745693"/>
            <a:ext cx="991393" cy="405369"/>
            <a:chOff x="-19045" y="6155897"/>
            <a:chExt cx="1747255" cy="714685"/>
          </a:xfrm>
        </p:grpSpPr>
        <p:pic>
          <p:nvPicPr>
            <p:cNvPr id="1175" name="Google Shape;1175;p134" descr="Footer 4.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45" y="6155897"/>
              <a:ext cx="1747255" cy="714685"/>
            </a:xfrm>
            <a:prstGeom prst="rect">
              <a:avLst/>
            </a:prstGeom>
            <a:noFill/>
            <a:ln>
              <a:noFill/>
            </a:ln>
          </p:spPr>
        </p:pic>
        <p:pic>
          <p:nvPicPr>
            <p:cNvPr id="1176" name="Google Shape;1176;p134"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246310">
              <a:off x="300068" y="6234677"/>
              <a:ext cx="500339" cy="438991"/>
            </a:xfrm>
            <a:prstGeom prst="rect">
              <a:avLst/>
            </a:prstGeom>
            <a:noFill/>
            <a:ln>
              <a:noFill/>
            </a:ln>
          </p:spPr>
        </p:pic>
      </p:grpSp>
      <p:pic>
        <p:nvPicPr>
          <p:cNvPr id="1177" name="Google Shape;1177;p134" descr="Google Shape;1513;p17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flipH="1">
            <a:off x="6849698" y="4766204"/>
            <a:ext cx="1503015" cy="376192"/>
          </a:xfrm>
          <a:prstGeom prst="rect">
            <a:avLst/>
          </a:prstGeom>
          <a:noFill/>
          <a:ln>
            <a:noFill/>
          </a:ln>
        </p:spPr>
      </p:pic>
      <p:pic>
        <p:nvPicPr>
          <p:cNvPr id="1178" name="Google Shape;1178;p134" descr="Google Shape;1524;p17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flipH="1">
            <a:off x="7880916" y="4852207"/>
            <a:ext cx="1263084" cy="2912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1 - Quote or Big Idea ">
  <p:cSld name="Quote or Big Idea ">
    <p:spTree>
      <p:nvGrpSpPr>
        <p:cNvPr id="1" name="Shape 1179"/>
        <p:cNvGrpSpPr/>
        <p:nvPr/>
      </p:nvGrpSpPr>
      <p:grpSpPr>
        <a:xfrm>
          <a:off x="0" y="0"/>
          <a:ext cx="0" cy="0"/>
          <a:chOff x="0" y="0"/>
          <a:chExt cx="0" cy="0"/>
        </a:xfrm>
      </p:grpSpPr>
      <p:pic>
        <p:nvPicPr>
          <p:cNvPr id="1180" name="Google Shape;1180;p13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9141619" cy="5142169"/>
          </a:xfrm>
          <a:prstGeom prst="rect">
            <a:avLst/>
          </a:prstGeom>
          <a:noFill/>
          <a:ln>
            <a:noFill/>
          </a:ln>
        </p:spPr>
      </p:pic>
      <p:sp>
        <p:nvSpPr>
          <p:cNvPr id="1181" name="Google Shape;1181;p135"/>
          <p:cNvSpPr txBox="1">
            <a:spLocks noGrp="1"/>
          </p:cNvSpPr>
          <p:nvPr>
            <p:ph type="ctrTitle"/>
          </p:nvPr>
        </p:nvSpPr>
        <p:spPr>
          <a:xfrm>
            <a:off x="433500" y="1938183"/>
            <a:ext cx="3145200" cy="8367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2600"/>
              <a:buFont typeface="Salesforce Sans"/>
              <a:buChar char="“"/>
              <a:defRPr sz="2600">
                <a:solidFill>
                  <a:schemeClr val="accent1"/>
                </a:solidFill>
              </a:defRPr>
            </a:lvl1pPr>
            <a:lvl2pPr lvl="1" algn="l" rtl="0">
              <a:lnSpc>
                <a:spcPct val="100000"/>
              </a:lnSpc>
              <a:spcBef>
                <a:spcPts val="0"/>
              </a:spcBef>
              <a:spcAft>
                <a:spcPts val="0"/>
              </a:spcAft>
              <a:buSzPts val="1100"/>
              <a:buNone/>
              <a:defRPr b="1"/>
            </a:lvl2pPr>
            <a:lvl3pPr lvl="2" algn="l" rtl="0">
              <a:lnSpc>
                <a:spcPct val="100000"/>
              </a:lnSpc>
              <a:spcBef>
                <a:spcPts val="0"/>
              </a:spcBef>
              <a:spcAft>
                <a:spcPts val="0"/>
              </a:spcAft>
              <a:buSzPts val="1100"/>
              <a:buNone/>
              <a:defRPr b="1"/>
            </a:lvl3pPr>
            <a:lvl4pPr lvl="3" algn="l" rtl="0">
              <a:lnSpc>
                <a:spcPct val="100000"/>
              </a:lnSpc>
              <a:spcBef>
                <a:spcPts val="0"/>
              </a:spcBef>
              <a:spcAft>
                <a:spcPts val="0"/>
              </a:spcAft>
              <a:buSzPts val="1100"/>
              <a:buNone/>
              <a:defRPr b="1"/>
            </a:lvl4pPr>
            <a:lvl5pPr lvl="4" algn="l" rtl="0">
              <a:lnSpc>
                <a:spcPct val="100000"/>
              </a:lnSpc>
              <a:spcBef>
                <a:spcPts val="0"/>
              </a:spcBef>
              <a:spcAft>
                <a:spcPts val="0"/>
              </a:spcAft>
              <a:buSzPts val="1100"/>
              <a:buNone/>
              <a:defRPr b="1"/>
            </a:lvl5pPr>
            <a:lvl6pPr lvl="5" algn="l" rtl="0">
              <a:lnSpc>
                <a:spcPct val="100000"/>
              </a:lnSpc>
              <a:spcBef>
                <a:spcPts val="0"/>
              </a:spcBef>
              <a:spcAft>
                <a:spcPts val="0"/>
              </a:spcAft>
              <a:buSzPts val="1100"/>
              <a:buNone/>
              <a:defRPr b="1"/>
            </a:lvl6pPr>
            <a:lvl7pPr lvl="6" algn="l" rtl="0">
              <a:lnSpc>
                <a:spcPct val="100000"/>
              </a:lnSpc>
              <a:spcBef>
                <a:spcPts val="0"/>
              </a:spcBef>
              <a:spcAft>
                <a:spcPts val="0"/>
              </a:spcAft>
              <a:buSzPts val="1100"/>
              <a:buNone/>
              <a:defRPr b="1"/>
            </a:lvl7pPr>
            <a:lvl8pPr lvl="7" algn="l" rtl="0">
              <a:lnSpc>
                <a:spcPct val="100000"/>
              </a:lnSpc>
              <a:spcBef>
                <a:spcPts val="0"/>
              </a:spcBef>
              <a:spcAft>
                <a:spcPts val="0"/>
              </a:spcAft>
              <a:buSzPts val="1100"/>
              <a:buNone/>
              <a:defRPr b="1"/>
            </a:lvl8pPr>
            <a:lvl9pPr lvl="8" algn="l" rtl="0">
              <a:lnSpc>
                <a:spcPct val="100000"/>
              </a:lnSpc>
              <a:spcBef>
                <a:spcPts val="0"/>
              </a:spcBef>
              <a:spcAft>
                <a:spcPts val="0"/>
              </a:spcAft>
              <a:buSzPts val="1100"/>
              <a:buNone/>
              <a:defRPr b="1"/>
            </a:lvl9pPr>
          </a:lstStyle>
          <a:p>
            <a:endParaRPr/>
          </a:p>
        </p:txBody>
      </p:sp>
      <p:sp>
        <p:nvSpPr>
          <p:cNvPr id="1182" name="Google Shape;1182;p135"/>
          <p:cNvSpPr txBox="1">
            <a:spLocks noGrp="1"/>
          </p:cNvSpPr>
          <p:nvPr>
            <p:ph type="body" idx="1"/>
          </p:nvPr>
        </p:nvSpPr>
        <p:spPr>
          <a:xfrm>
            <a:off x="569362" y="2833955"/>
            <a:ext cx="2723400" cy="695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500"/>
              <a:buNone/>
              <a:defRPr sz="15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H1 - Quote or Big Idea  1 1">
  <p:cSld name="Quote or Big Idea _1_1">
    <p:spTree>
      <p:nvGrpSpPr>
        <p:cNvPr id="1" name="Shape 1187"/>
        <p:cNvGrpSpPr/>
        <p:nvPr/>
      </p:nvGrpSpPr>
      <p:grpSpPr>
        <a:xfrm>
          <a:off x="0" y="0"/>
          <a:ext cx="0" cy="0"/>
          <a:chOff x="0" y="0"/>
          <a:chExt cx="0" cy="0"/>
        </a:xfrm>
      </p:grpSpPr>
      <p:pic>
        <p:nvPicPr>
          <p:cNvPr id="1188" name="Google Shape;1188;p13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9141619" cy="5142169"/>
          </a:xfrm>
          <a:prstGeom prst="rect">
            <a:avLst/>
          </a:prstGeom>
          <a:noFill/>
          <a:ln>
            <a:noFill/>
          </a:ln>
        </p:spPr>
      </p:pic>
      <p:sp>
        <p:nvSpPr>
          <p:cNvPr id="1189" name="Google Shape;1189;p137"/>
          <p:cNvSpPr txBox="1">
            <a:spLocks noGrp="1"/>
          </p:cNvSpPr>
          <p:nvPr>
            <p:ph type="ctrTitle"/>
          </p:nvPr>
        </p:nvSpPr>
        <p:spPr>
          <a:xfrm>
            <a:off x="433500" y="1938183"/>
            <a:ext cx="3145200" cy="8367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2600"/>
              <a:buFont typeface="Salesforce Sans"/>
              <a:buChar char="“"/>
              <a:defRPr sz="2600">
                <a:solidFill>
                  <a:schemeClr val="accent1"/>
                </a:solidFill>
              </a:defRPr>
            </a:lvl1pPr>
            <a:lvl2pPr lvl="1" algn="l" rtl="0">
              <a:lnSpc>
                <a:spcPct val="100000"/>
              </a:lnSpc>
              <a:spcBef>
                <a:spcPts val="0"/>
              </a:spcBef>
              <a:spcAft>
                <a:spcPts val="0"/>
              </a:spcAft>
              <a:buSzPts val="1100"/>
              <a:buNone/>
              <a:defRPr b="1"/>
            </a:lvl2pPr>
            <a:lvl3pPr lvl="2" algn="l" rtl="0">
              <a:lnSpc>
                <a:spcPct val="100000"/>
              </a:lnSpc>
              <a:spcBef>
                <a:spcPts val="0"/>
              </a:spcBef>
              <a:spcAft>
                <a:spcPts val="0"/>
              </a:spcAft>
              <a:buSzPts val="1100"/>
              <a:buNone/>
              <a:defRPr b="1"/>
            </a:lvl3pPr>
            <a:lvl4pPr lvl="3" algn="l" rtl="0">
              <a:lnSpc>
                <a:spcPct val="100000"/>
              </a:lnSpc>
              <a:spcBef>
                <a:spcPts val="0"/>
              </a:spcBef>
              <a:spcAft>
                <a:spcPts val="0"/>
              </a:spcAft>
              <a:buSzPts val="1100"/>
              <a:buNone/>
              <a:defRPr b="1"/>
            </a:lvl4pPr>
            <a:lvl5pPr lvl="4" algn="l" rtl="0">
              <a:lnSpc>
                <a:spcPct val="100000"/>
              </a:lnSpc>
              <a:spcBef>
                <a:spcPts val="0"/>
              </a:spcBef>
              <a:spcAft>
                <a:spcPts val="0"/>
              </a:spcAft>
              <a:buSzPts val="1100"/>
              <a:buNone/>
              <a:defRPr b="1"/>
            </a:lvl5pPr>
            <a:lvl6pPr lvl="5" algn="l" rtl="0">
              <a:lnSpc>
                <a:spcPct val="100000"/>
              </a:lnSpc>
              <a:spcBef>
                <a:spcPts val="0"/>
              </a:spcBef>
              <a:spcAft>
                <a:spcPts val="0"/>
              </a:spcAft>
              <a:buSzPts val="1100"/>
              <a:buNone/>
              <a:defRPr b="1"/>
            </a:lvl6pPr>
            <a:lvl7pPr lvl="6" algn="l" rtl="0">
              <a:lnSpc>
                <a:spcPct val="100000"/>
              </a:lnSpc>
              <a:spcBef>
                <a:spcPts val="0"/>
              </a:spcBef>
              <a:spcAft>
                <a:spcPts val="0"/>
              </a:spcAft>
              <a:buSzPts val="1100"/>
              <a:buNone/>
              <a:defRPr b="1"/>
            </a:lvl7pPr>
            <a:lvl8pPr lvl="7" algn="l" rtl="0">
              <a:lnSpc>
                <a:spcPct val="100000"/>
              </a:lnSpc>
              <a:spcBef>
                <a:spcPts val="0"/>
              </a:spcBef>
              <a:spcAft>
                <a:spcPts val="0"/>
              </a:spcAft>
              <a:buSzPts val="1100"/>
              <a:buNone/>
              <a:defRPr b="1"/>
            </a:lvl8pPr>
            <a:lvl9pPr lvl="8" algn="l" rtl="0">
              <a:lnSpc>
                <a:spcPct val="100000"/>
              </a:lnSpc>
              <a:spcBef>
                <a:spcPts val="0"/>
              </a:spcBef>
              <a:spcAft>
                <a:spcPts val="0"/>
              </a:spcAft>
              <a:buSzPts val="1100"/>
              <a:buNone/>
              <a:defRPr b="1"/>
            </a:lvl9pPr>
          </a:lstStyle>
          <a:p>
            <a:endParaRPr/>
          </a:p>
        </p:txBody>
      </p:sp>
      <p:sp>
        <p:nvSpPr>
          <p:cNvPr id="1190" name="Google Shape;1190;p137"/>
          <p:cNvSpPr txBox="1">
            <a:spLocks noGrp="1"/>
          </p:cNvSpPr>
          <p:nvPr>
            <p:ph type="body" idx="1"/>
          </p:nvPr>
        </p:nvSpPr>
        <p:spPr>
          <a:xfrm>
            <a:off x="569362" y="2833955"/>
            <a:ext cx="2723400" cy="695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500"/>
              <a:buNone/>
              <a:defRPr sz="15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I1 - Segue Slide - A">
  <p:cSld name="Seque Slide - A">
    <p:spTree>
      <p:nvGrpSpPr>
        <p:cNvPr id="1" name="Shape 1191"/>
        <p:cNvGrpSpPr/>
        <p:nvPr/>
      </p:nvGrpSpPr>
      <p:grpSpPr>
        <a:xfrm>
          <a:off x="0" y="0"/>
          <a:ext cx="0" cy="0"/>
          <a:chOff x="0" y="0"/>
          <a:chExt cx="0" cy="0"/>
        </a:xfrm>
      </p:grpSpPr>
      <p:sp>
        <p:nvSpPr>
          <p:cNvPr id="1192" name="Google Shape;1192;p138"/>
          <p:cNvSpPr/>
          <p:nvPr/>
        </p:nvSpPr>
        <p:spPr>
          <a:xfrm>
            <a:off x="1041119" y="4444441"/>
            <a:ext cx="651300" cy="651300"/>
          </a:xfrm>
          <a:prstGeom prst="ellipse">
            <a:avLst/>
          </a:prstGeom>
          <a:solidFill>
            <a:srgbClr val="70BF75"/>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1193" name="Google Shape;1193;p138" descr="PR-circle-tropical-015-1920x1920.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5252326" y="1211019"/>
            <a:ext cx="2720755" cy="2720755"/>
          </a:xfrm>
          <a:prstGeom prst="rect">
            <a:avLst/>
          </a:prstGeom>
          <a:noFill/>
          <a:ln>
            <a:noFill/>
          </a:ln>
        </p:spPr>
      </p:pic>
      <p:sp>
        <p:nvSpPr>
          <p:cNvPr id="1194" name="Google Shape;1194;p138"/>
          <p:cNvSpPr/>
          <p:nvPr/>
        </p:nvSpPr>
        <p:spPr>
          <a:xfrm>
            <a:off x="4866694" y="1031985"/>
            <a:ext cx="942000" cy="942300"/>
          </a:xfrm>
          <a:prstGeom prst="ellipse">
            <a:avLst/>
          </a:prstGeom>
          <a:solidFill>
            <a:srgbClr val="FF784F">
              <a:alpha val="71370"/>
            </a:srgb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376446"/>
              </a:buClr>
              <a:buSzPts val="1300"/>
              <a:buFont typeface="Helvetica Neue"/>
              <a:buNone/>
            </a:pPr>
            <a:endParaRPr sz="1300" b="1" i="0" u="none" strike="noStrike" cap="none">
              <a:solidFill>
                <a:srgbClr val="376446"/>
              </a:solidFill>
              <a:latin typeface="Helvetica Neue"/>
              <a:ea typeface="Helvetica Neue"/>
              <a:cs typeface="Helvetica Neue"/>
              <a:sym typeface="Helvetica Neue"/>
            </a:endParaRPr>
          </a:p>
        </p:txBody>
      </p:sp>
      <p:sp>
        <p:nvSpPr>
          <p:cNvPr id="1195" name="Google Shape;1195;p138"/>
          <p:cNvSpPr/>
          <p:nvPr/>
        </p:nvSpPr>
        <p:spPr>
          <a:xfrm>
            <a:off x="5168527" y="3496035"/>
            <a:ext cx="115800" cy="116100"/>
          </a:xfrm>
          <a:prstGeom prst="ellipse">
            <a:avLst/>
          </a:prstGeom>
          <a:solidFill>
            <a:srgbClr val="0B94D9"/>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376446"/>
              </a:buClr>
              <a:buSzPts val="1300"/>
              <a:buFont typeface="Helvetica Neue"/>
              <a:buNone/>
            </a:pPr>
            <a:endParaRPr sz="1300" b="1" i="0" u="none" strike="noStrike" cap="none">
              <a:solidFill>
                <a:srgbClr val="376446"/>
              </a:solidFill>
              <a:latin typeface="Helvetica Neue"/>
              <a:ea typeface="Helvetica Neue"/>
              <a:cs typeface="Helvetica Neue"/>
              <a:sym typeface="Helvetica Neue"/>
            </a:endParaRPr>
          </a:p>
        </p:txBody>
      </p:sp>
      <p:pic>
        <p:nvPicPr>
          <p:cNvPr id="1196" name="Google Shape;1196;p138" descr="Google Shape;1815;p18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604920" y="1715313"/>
            <a:ext cx="1755477" cy="2315279"/>
          </a:xfrm>
          <a:prstGeom prst="rect">
            <a:avLst/>
          </a:prstGeom>
          <a:noFill/>
          <a:ln>
            <a:noFill/>
          </a:ln>
        </p:spPr>
      </p:pic>
      <p:pic>
        <p:nvPicPr>
          <p:cNvPr id="1197" name="Google Shape;1197;p138" descr="Google Shape;1522;p17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0" y="4444900"/>
            <a:ext cx="1672639" cy="698647"/>
          </a:xfrm>
          <a:prstGeom prst="rect">
            <a:avLst/>
          </a:prstGeom>
          <a:noFill/>
          <a:ln>
            <a:noFill/>
          </a:ln>
        </p:spPr>
      </p:pic>
      <p:pic>
        <p:nvPicPr>
          <p:cNvPr id="1198" name="Google Shape;1198;p138" descr="Image"/>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296570" y="3349686"/>
            <a:ext cx="1406429" cy="613333"/>
          </a:xfrm>
          <a:prstGeom prst="rect">
            <a:avLst/>
          </a:prstGeom>
          <a:noFill/>
          <a:ln>
            <a:noFill/>
          </a:ln>
        </p:spPr>
      </p:pic>
      <p:sp>
        <p:nvSpPr>
          <p:cNvPr id="1199" name="Google Shape;1199;p138"/>
          <p:cNvSpPr/>
          <p:nvPr/>
        </p:nvSpPr>
        <p:spPr>
          <a:xfrm>
            <a:off x="676223" y="3978103"/>
            <a:ext cx="102300" cy="102300"/>
          </a:xfrm>
          <a:prstGeom prst="ellipse">
            <a:avLst/>
          </a:prstGeom>
          <a:solidFill>
            <a:srgbClr val="FE5151"/>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1200" name="Google Shape;1200;p138"/>
          <p:cNvSpPr/>
          <p:nvPr/>
        </p:nvSpPr>
        <p:spPr>
          <a:xfrm>
            <a:off x="4400265" y="490239"/>
            <a:ext cx="343500" cy="102300"/>
          </a:xfrm>
          <a:prstGeom prst="roundRect">
            <a:avLst>
              <a:gd name="adj" fmla="val 50000"/>
            </a:avLst>
          </a:prstGeom>
          <a:solidFill>
            <a:srgbClr val="70BF75"/>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1201" name="Google Shape;1201;p138"/>
          <p:cNvSpPr/>
          <p:nvPr/>
        </p:nvSpPr>
        <p:spPr>
          <a:xfrm>
            <a:off x="2251207" y="3982246"/>
            <a:ext cx="1159500" cy="254100"/>
          </a:xfrm>
          <a:prstGeom prst="roundRect">
            <a:avLst>
              <a:gd name="adj" fmla="val 50000"/>
            </a:avLst>
          </a:prstGeom>
          <a:solidFill>
            <a:srgbClr val="09817A">
              <a:alpha val="69020"/>
            </a:srgb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1202" name="Google Shape;1202;p138" descr="pasted-image.pdf"/>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1203" name="Google Shape;1203;p138"/>
          <p:cNvSpPr txBox="1">
            <a:spLocks noGrp="1"/>
          </p:cNvSpPr>
          <p:nvPr>
            <p:ph type="ctrTitle"/>
          </p:nvPr>
        </p:nvSpPr>
        <p:spPr>
          <a:xfrm>
            <a:off x="433944" y="1659551"/>
            <a:ext cx="33474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04" name="Google Shape;1204;p138"/>
          <p:cNvSpPr txBox="1">
            <a:spLocks noGrp="1"/>
          </p:cNvSpPr>
          <p:nvPr>
            <p:ph type="body" idx="1"/>
          </p:nvPr>
        </p:nvSpPr>
        <p:spPr>
          <a:xfrm>
            <a:off x="433944" y="2534143"/>
            <a:ext cx="3347400" cy="695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1205" name="Google Shape;1205;p138"/>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802284" y="3814931"/>
            <a:ext cx="1361211" cy="314438"/>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I2 - Segue Slide - B">
  <p:cSld name="Seque Slide - B">
    <p:spTree>
      <p:nvGrpSpPr>
        <p:cNvPr id="1" name="Shape 1206"/>
        <p:cNvGrpSpPr/>
        <p:nvPr/>
      </p:nvGrpSpPr>
      <p:grpSpPr>
        <a:xfrm>
          <a:off x="0" y="0"/>
          <a:ext cx="0" cy="0"/>
          <a:chOff x="0" y="0"/>
          <a:chExt cx="0" cy="0"/>
        </a:xfrm>
      </p:grpSpPr>
      <p:pic>
        <p:nvPicPr>
          <p:cNvPr id="1207" name="Google Shape;1207;p139" descr="PR-circle-desert-009-1920x1920.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5252326" y="1210310"/>
            <a:ext cx="2720755" cy="2722172"/>
          </a:xfrm>
          <a:prstGeom prst="rect">
            <a:avLst/>
          </a:prstGeom>
          <a:noFill/>
          <a:ln>
            <a:noFill/>
          </a:ln>
        </p:spPr>
      </p:pic>
      <p:sp>
        <p:nvSpPr>
          <p:cNvPr id="1208" name="Google Shape;1208;p139"/>
          <p:cNvSpPr/>
          <p:nvPr/>
        </p:nvSpPr>
        <p:spPr>
          <a:xfrm>
            <a:off x="1041119" y="4444441"/>
            <a:ext cx="651300" cy="651300"/>
          </a:xfrm>
          <a:prstGeom prst="ellipse">
            <a:avLst/>
          </a:prstGeom>
          <a:solidFill>
            <a:schemeClr val="accent6">
              <a:alpha val="79610"/>
            </a:scheme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1209" name="Google Shape;1209;p139"/>
          <p:cNvSpPr/>
          <p:nvPr/>
        </p:nvSpPr>
        <p:spPr>
          <a:xfrm>
            <a:off x="4866694" y="1031985"/>
            <a:ext cx="942000" cy="942300"/>
          </a:xfrm>
          <a:prstGeom prst="ellipse">
            <a:avLst/>
          </a:prstGeom>
          <a:solidFill>
            <a:srgbClr val="70BF75"/>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376446"/>
              </a:buClr>
              <a:buSzPts val="1300"/>
              <a:buFont typeface="Helvetica Neue"/>
              <a:buNone/>
            </a:pPr>
            <a:endParaRPr sz="1300" b="1" i="0" u="none" strike="noStrike" cap="none">
              <a:solidFill>
                <a:srgbClr val="376446"/>
              </a:solidFill>
              <a:latin typeface="Helvetica Neue"/>
              <a:ea typeface="Helvetica Neue"/>
              <a:cs typeface="Helvetica Neue"/>
              <a:sym typeface="Helvetica Neue"/>
            </a:endParaRPr>
          </a:p>
        </p:txBody>
      </p:sp>
      <p:sp>
        <p:nvSpPr>
          <p:cNvPr id="1210" name="Google Shape;1210;p139"/>
          <p:cNvSpPr/>
          <p:nvPr/>
        </p:nvSpPr>
        <p:spPr>
          <a:xfrm>
            <a:off x="5168527" y="3496035"/>
            <a:ext cx="115800" cy="116100"/>
          </a:xfrm>
          <a:prstGeom prst="ellipse">
            <a:avLst/>
          </a:prstGeom>
          <a:solidFill>
            <a:srgbClr val="70BF75"/>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376446"/>
              </a:buClr>
              <a:buSzPts val="1300"/>
              <a:buFont typeface="Helvetica Neue"/>
              <a:buNone/>
            </a:pPr>
            <a:endParaRPr sz="1300" b="1" i="0" u="none" strike="noStrike" cap="none">
              <a:solidFill>
                <a:srgbClr val="376446"/>
              </a:solidFill>
              <a:latin typeface="Helvetica Neue"/>
              <a:ea typeface="Helvetica Neue"/>
              <a:cs typeface="Helvetica Neue"/>
              <a:sym typeface="Helvetica Neue"/>
            </a:endParaRPr>
          </a:p>
        </p:txBody>
      </p:sp>
      <p:sp>
        <p:nvSpPr>
          <p:cNvPr id="1211" name="Google Shape;1211;p139"/>
          <p:cNvSpPr/>
          <p:nvPr/>
        </p:nvSpPr>
        <p:spPr>
          <a:xfrm>
            <a:off x="676223" y="3978103"/>
            <a:ext cx="102300" cy="102300"/>
          </a:xfrm>
          <a:prstGeom prst="ellipse">
            <a:avLst/>
          </a:prstGeom>
          <a:solidFill>
            <a:srgbClr val="888DD0"/>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1212" name="Google Shape;1212;p139"/>
          <p:cNvSpPr/>
          <p:nvPr/>
        </p:nvSpPr>
        <p:spPr>
          <a:xfrm>
            <a:off x="4400265" y="490239"/>
            <a:ext cx="343500" cy="102300"/>
          </a:xfrm>
          <a:prstGeom prst="roundRect">
            <a:avLst>
              <a:gd name="adj" fmla="val 50000"/>
            </a:avLst>
          </a:prstGeom>
          <a:solidFill>
            <a:srgbClr val="888DD0"/>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1213" name="Google Shape;1213;p139"/>
          <p:cNvSpPr/>
          <p:nvPr/>
        </p:nvSpPr>
        <p:spPr>
          <a:xfrm>
            <a:off x="2251207" y="3982246"/>
            <a:ext cx="1159500" cy="254100"/>
          </a:xfrm>
          <a:prstGeom prst="roundRect">
            <a:avLst>
              <a:gd name="adj" fmla="val 50000"/>
            </a:avLst>
          </a:prstGeom>
          <a:solidFill>
            <a:srgbClr val="DB7901"/>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1214" name="Google Shape;1214;p139" descr="Google Shape;1524;p17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4540796"/>
            <a:ext cx="2403089" cy="601983"/>
          </a:xfrm>
          <a:prstGeom prst="rect">
            <a:avLst/>
          </a:prstGeom>
          <a:noFill/>
          <a:ln>
            <a:noFill/>
          </a:ln>
        </p:spPr>
      </p:pic>
      <p:pic>
        <p:nvPicPr>
          <p:cNvPr id="1215" name="Google Shape;1215;p139" descr="Google Shape;1490;p17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830845" y="3570939"/>
            <a:ext cx="972142" cy="413521"/>
          </a:xfrm>
          <a:prstGeom prst="rect">
            <a:avLst/>
          </a:prstGeom>
          <a:noFill/>
          <a:ln>
            <a:noFill/>
          </a:ln>
        </p:spPr>
      </p:pic>
      <p:pic>
        <p:nvPicPr>
          <p:cNvPr id="1216" name="Google Shape;1216;p139" descr="Google Shape;1794;p18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332241" y="1586747"/>
            <a:ext cx="1550282" cy="2491524"/>
          </a:xfrm>
          <a:prstGeom prst="rect">
            <a:avLst/>
          </a:prstGeom>
          <a:noFill/>
          <a:ln>
            <a:noFill/>
          </a:ln>
        </p:spPr>
      </p:pic>
      <p:sp>
        <p:nvSpPr>
          <p:cNvPr id="1217" name="Google Shape;1217;p139"/>
          <p:cNvSpPr txBox="1">
            <a:spLocks noGrp="1"/>
          </p:cNvSpPr>
          <p:nvPr>
            <p:ph type="ctrTitle"/>
          </p:nvPr>
        </p:nvSpPr>
        <p:spPr>
          <a:xfrm>
            <a:off x="433951" y="1659544"/>
            <a:ext cx="36099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18" name="Google Shape;1218;p139"/>
          <p:cNvSpPr txBox="1">
            <a:spLocks noGrp="1"/>
          </p:cNvSpPr>
          <p:nvPr>
            <p:ph type="body" idx="1"/>
          </p:nvPr>
        </p:nvSpPr>
        <p:spPr>
          <a:xfrm>
            <a:off x="433944" y="2534143"/>
            <a:ext cx="4138200" cy="695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1219" name="Google Shape;1219;p139" descr="pasted-image.pdf"/>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1220" name="Google Shape;1220;p13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384125" y="3872072"/>
            <a:ext cx="1276888" cy="31445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I3 - Segue Slide - C">
  <p:cSld name="Seque Slide - C">
    <p:spTree>
      <p:nvGrpSpPr>
        <p:cNvPr id="1" name="Shape 1221"/>
        <p:cNvGrpSpPr/>
        <p:nvPr/>
      </p:nvGrpSpPr>
      <p:grpSpPr>
        <a:xfrm>
          <a:off x="0" y="0"/>
          <a:ext cx="0" cy="0"/>
          <a:chOff x="0" y="0"/>
          <a:chExt cx="0" cy="0"/>
        </a:xfrm>
      </p:grpSpPr>
      <p:pic>
        <p:nvPicPr>
          <p:cNvPr id="1222" name="Google Shape;1222;p140" descr="PR-circle-forest-014-1920x1920.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5252326" y="1211019"/>
            <a:ext cx="2720755" cy="2720755"/>
          </a:xfrm>
          <a:prstGeom prst="rect">
            <a:avLst/>
          </a:prstGeom>
          <a:noFill/>
          <a:ln>
            <a:noFill/>
          </a:ln>
        </p:spPr>
      </p:pic>
      <p:sp>
        <p:nvSpPr>
          <p:cNvPr id="1223" name="Google Shape;1223;p140"/>
          <p:cNvSpPr/>
          <p:nvPr/>
        </p:nvSpPr>
        <p:spPr>
          <a:xfrm>
            <a:off x="1041119" y="4444441"/>
            <a:ext cx="651300" cy="651300"/>
          </a:xfrm>
          <a:prstGeom prst="ellipse">
            <a:avLst/>
          </a:prstGeom>
          <a:solidFill>
            <a:srgbClr val="FBBE01">
              <a:alpha val="89020"/>
            </a:srgb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1224" name="Google Shape;1224;p140"/>
          <p:cNvSpPr/>
          <p:nvPr/>
        </p:nvSpPr>
        <p:spPr>
          <a:xfrm>
            <a:off x="4866694" y="1031985"/>
            <a:ext cx="942000" cy="942300"/>
          </a:xfrm>
          <a:prstGeom prst="ellipse">
            <a:avLst/>
          </a:prstGeom>
          <a:solidFill>
            <a:srgbClr val="FBBE01">
              <a:alpha val="71370"/>
            </a:srgbClr>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376446"/>
              </a:buClr>
              <a:buSzPts val="1300"/>
              <a:buFont typeface="Helvetica Neue"/>
              <a:buNone/>
            </a:pPr>
            <a:endParaRPr sz="1300" b="1" i="0" u="none" strike="noStrike" cap="none">
              <a:solidFill>
                <a:srgbClr val="376446"/>
              </a:solidFill>
              <a:latin typeface="Helvetica Neue"/>
              <a:ea typeface="Helvetica Neue"/>
              <a:cs typeface="Helvetica Neue"/>
              <a:sym typeface="Helvetica Neue"/>
            </a:endParaRPr>
          </a:p>
        </p:txBody>
      </p:sp>
      <p:sp>
        <p:nvSpPr>
          <p:cNvPr id="1225" name="Google Shape;1225;p140"/>
          <p:cNvSpPr/>
          <p:nvPr/>
        </p:nvSpPr>
        <p:spPr>
          <a:xfrm>
            <a:off x="5168527" y="3496035"/>
            <a:ext cx="115800" cy="116100"/>
          </a:xfrm>
          <a:prstGeom prst="ellipse">
            <a:avLst/>
          </a:prstGeom>
          <a:solidFill>
            <a:srgbClr val="09817A"/>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376446"/>
              </a:buClr>
              <a:buSzPts val="1300"/>
              <a:buFont typeface="Helvetica Neue"/>
              <a:buNone/>
            </a:pPr>
            <a:endParaRPr sz="1300" b="1" i="0" u="none" strike="noStrike" cap="none">
              <a:solidFill>
                <a:srgbClr val="376446"/>
              </a:solidFill>
              <a:latin typeface="Helvetica Neue"/>
              <a:ea typeface="Helvetica Neue"/>
              <a:cs typeface="Helvetica Neue"/>
              <a:sym typeface="Helvetica Neue"/>
            </a:endParaRPr>
          </a:p>
        </p:txBody>
      </p:sp>
      <p:sp>
        <p:nvSpPr>
          <p:cNvPr id="1226" name="Google Shape;1226;p140"/>
          <p:cNvSpPr/>
          <p:nvPr/>
        </p:nvSpPr>
        <p:spPr>
          <a:xfrm>
            <a:off x="676223" y="3978103"/>
            <a:ext cx="102300" cy="102300"/>
          </a:xfrm>
          <a:prstGeom prst="ellipse">
            <a:avLst/>
          </a:prstGeom>
          <a:solidFill>
            <a:srgbClr val="09817A"/>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1227" name="Google Shape;1227;p140"/>
          <p:cNvSpPr/>
          <p:nvPr/>
        </p:nvSpPr>
        <p:spPr>
          <a:xfrm>
            <a:off x="4400265" y="490239"/>
            <a:ext cx="343500" cy="102300"/>
          </a:xfrm>
          <a:prstGeom prst="roundRect">
            <a:avLst>
              <a:gd name="adj" fmla="val 50000"/>
            </a:avLst>
          </a:prstGeom>
          <a:solidFill>
            <a:srgbClr val="09817A"/>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sp>
        <p:nvSpPr>
          <p:cNvPr id="1228" name="Google Shape;1228;p140"/>
          <p:cNvSpPr/>
          <p:nvPr/>
        </p:nvSpPr>
        <p:spPr>
          <a:xfrm>
            <a:off x="2251207" y="3982246"/>
            <a:ext cx="1159500" cy="254100"/>
          </a:xfrm>
          <a:prstGeom prst="roundRect">
            <a:avLst>
              <a:gd name="adj" fmla="val 50000"/>
            </a:avLst>
          </a:prstGeom>
          <a:solidFill>
            <a:srgbClr val="70BF75"/>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003366"/>
              </a:buClr>
              <a:buSzPts val="1300"/>
              <a:buFont typeface="Helvetica Neue"/>
              <a:buNone/>
            </a:pPr>
            <a:endParaRPr sz="1300" b="1" i="0" u="none" strike="noStrike" cap="none">
              <a:solidFill>
                <a:srgbClr val="003366"/>
              </a:solidFill>
              <a:latin typeface="Helvetica Neue"/>
              <a:ea typeface="Helvetica Neue"/>
              <a:cs typeface="Helvetica Neue"/>
              <a:sym typeface="Helvetica Neue"/>
            </a:endParaRPr>
          </a:p>
        </p:txBody>
      </p:sp>
      <p:pic>
        <p:nvPicPr>
          <p:cNvPr id="1229" name="Google Shape;1229;p140" descr="Google Shape;1517;p17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1418051" y="4645942"/>
            <a:ext cx="737973" cy="497428"/>
          </a:xfrm>
          <a:prstGeom prst="rect">
            <a:avLst/>
          </a:prstGeom>
          <a:noFill/>
          <a:ln>
            <a:noFill/>
          </a:ln>
        </p:spPr>
      </p:pic>
      <p:pic>
        <p:nvPicPr>
          <p:cNvPr id="1230" name="Google Shape;1230;p140" descr="Google Shape;670;p9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521" y="4468318"/>
            <a:ext cx="1650249" cy="675006"/>
          </a:xfrm>
          <a:prstGeom prst="rect">
            <a:avLst/>
          </a:prstGeom>
          <a:noFill/>
          <a:ln>
            <a:noFill/>
          </a:ln>
        </p:spPr>
      </p:pic>
      <p:pic>
        <p:nvPicPr>
          <p:cNvPr id="1231" name="Google Shape;1231;p140" descr="Google Shape;1489;p17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flipH="1">
            <a:off x="5727364" y="3497392"/>
            <a:ext cx="1233374" cy="490730"/>
          </a:xfrm>
          <a:prstGeom prst="rect">
            <a:avLst/>
          </a:prstGeom>
          <a:noFill/>
          <a:ln>
            <a:noFill/>
          </a:ln>
        </p:spPr>
      </p:pic>
      <p:pic>
        <p:nvPicPr>
          <p:cNvPr id="1232" name="Google Shape;1232;p140" descr="CLOUDY_Tshirt_WaveLeft_SFS20_sRGB.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272923" y="1780647"/>
            <a:ext cx="1302960" cy="2304988"/>
          </a:xfrm>
          <a:prstGeom prst="rect">
            <a:avLst/>
          </a:prstGeom>
          <a:noFill/>
          <a:ln>
            <a:noFill/>
          </a:ln>
        </p:spPr>
      </p:pic>
      <p:sp>
        <p:nvSpPr>
          <p:cNvPr id="1233" name="Google Shape;1233;p140"/>
          <p:cNvSpPr txBox="1">
            <a:spLocks noGrp="1"/>
          </p:cNvSpPr>
          <p:nvPr>
            <p:ph type="ctrTitle"/>
          </p:nvPr>
        </p:nvSpPr>
        <p:spPr>
          <a:xfrm>
            <a:off x="433944" y="1659551"/>
            <a:ext cx="29625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34" name="Google Shape;1234;p140"/>
          <p:cNvSpPr txBox="1">
            <a:spLocks noGrp="1"/>
          </p:cNvSpPr>
          <p:nvPr>
            <p:ph type="body" idx="1"/>
          </p:nvPr>
        </p:nvSpPr>
        <p:spPr>
          <a:xfrm>
            <a:off x="433944" y="2534143"/>
            <a:ext cx="2962500" cy="695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317500" algn="l" rtl="0">
              <a:lnSpc>
                <a:spcPct val="100000"/>
              </a:lnSpc>
              <a:spcBef>
                <a:spcPts val="2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1235" name="Google Shape;1235;p140" descr="pasted-image.pdf"/>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pic>
        <p:nvPicPr>
          <p:cNvPr id="1236" name="Google Shape;1236;p14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6384125" y="3872081"/>
            <a:ext cx="1361211" cy="314438"/>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J1 - Speaker Slide - A">
  <p:cSld name="Speaker Slide - A">
    <p:spTree>
      <p:nvGrpSpPr>
        <p:cNvPr id="1" name="Shape 1237"/>
        <p:cNvGrpSpPr/>
        <p:nvPr/>
      </p:nvGrpSpPr>
      <p:grpSpPr>
        <a:xfrm>
          <a:off x="0" y="0"/>
          <a:ext cx="0" cy="0"/>
          <a:chOff x="0" y="0"/>
          <a:chExt cx="0" cy="0"/>
        </a:xfrm>
      </p:grpSpPr>
      <p:pic>
        <p:nvPicPr>
          <p:cNvPr id="1238" name="Google Shape;1238;p14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340"/>
            <a:ext cx="9141619" cy="5142158"/>
          </a:xfrm>
          <a:prstGeom prst="rect">
            <a:avLst/>
          </a:prstGeom>
          <a:noFill/>
          <a:ln>
            <a:noFill/>
          </a:ln>
        </p:spPr>
      </p:pic>
      <p:sp>
        <p:nvSpPr>
          <p:cNvPr id="1239" name="Google Shape;1239;p141"/>
          <p:cNvSpPr txBox="1">
            <a:spLocks noGrp="1"/>
          </p:cNvSpPr>
          <p:nvPr>
            <p:ph type="ctrTitle"/>
          </p:nvPr>
        </p:nvSpPr>
        <p:spPr>
          <a:xfrm>
            <a:off x="433944" y="1659551"/>
            <a:ext cx="34257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40" name="Google Shape;1240;p141"/>
          <p:cNvSpPr txBox="1">
            <a:spLocks noGrp="1"/>
          </p:cNvSpPr>
          <p:nvPr>
            <p:ph type="body" idx="1"/>
          </p:nvPr>
        </p:nvSpPr>
        <p:spPr>
          <a:xfrm>
            <a:off x="433944" y="2534143"/>
            <a:ext cx="3425700" cy="695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228600" algn="l" rtl="0">
              <a:lnSpc>
                <a:spcPct val="100000"/>
              </a:lnSpc>
              <a:spcBef>
                <a:spcPts val="200"/>
              </a:spcBef>
              <a:spcAft>
                <a:spcPts val="0"/>
              </a:spcAft>
              <a:buSzPts val="1400"/>
              <a:buNone/>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grpSp>
        <p:nvGrpSpPr>
          <p:cNvPr id="1241" name="Google Shape;1241;p141"/>
          <p:cNvGrpSpPr/>
          <p:nvPr/>
        </p:nvGrpSpPr>
        <p:grpSpPr>
          <a:xfrm rot="-2279644">
            <a:off x="5921022" y="1320258"/>
            <a:ext cx="2979273" cy="2042020"/>
            <a:chOff x="8133007" y="4026588"/>
            <a:chExt cx="1929085" cy="1309200"/>
          </a:xfrm>
        </p:grpSpPr>
        <p:grpSp>
          <p:nvGrpSpPr>
            <p:cNvPr id="1242" name="Google Shape;1242;p141"/>
            <p:cNvGrpSpPr/>
            <p:nvPr/>
          </p:nvGrpSpPr>
          <p:grpSpPr>
            <a:xfrm rot="2982870" flipH="1">
              <a:off x="9242560" y="4137613"/>
              <a:ext cx="641758" cy="763400"/>
              <a:chOff x="379250" y="-308236"/>
              <a:chExt cx="1283907" cy="1527265"/>
            </a:xfrm>
          </p:grpSpPr>
          <p:pic>
            <p:nvPicPr>
              <p:cNvPr id="1243" name="Google Shape;1243;p141" descr="Google Shape;897;p6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004831">
                <a:off x="898707" y="-256064"/>
                <a:ext cx="571566" cy="1422921"/>
              </a:xfrm>
              <a:prstGeom prst="rect">
                <a:avLst/>
              </a:prstGeom>
              <a:noFill/>
              <a:ln>
                <a:noFill/>
              </a:ln>
            </p:spPr>
          </p:pic>
          <p:pic>
            <p:nvPicPr>
              <p:cNvPr id="1244" name="Google Shape;1244;p141" descr="Google Shape;898;p6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57644">
                <a:off x="403223" y="91332"/>
                <a:ext cx="663818" cy="1061128"/>
              </a:xfrm>
              <a:prstGeom prst="rect">
                <a:avLst/>
              </a:prstGeom>
              <a:noFill/>
              <a:ln>
                <a:noFill/>
              </a:ln>
            </p:spPr>
          </p:pic>
        </p:grpSp>
        <p:sp>
          <p:nvSpPr>
            <p:cNvPr id="1245" name="Google Shape;1245;p141"/>
            <p:cNvSpPr/>
            <p:nvPr/>
          </p:nvSpPr>
          <p:spPr>
            <a:xfrm>
              <a:off x="8133007" y="4026588"/>
              <a:ext cx="1323600" cy="1309200"/>
            </a:xfrm>
            <a:prstGeom prst="ellipse">
              <a:avLst/>
            </a:prstGeom>
            <a:solidFill>
              <a:srgbClr val="FFFFFF"/>
            </a:solidFill>
            <a:ln>
              <a:noFill/>
            </a:ln>
            <a:effectLst>
              <a:outerShdw blurRad="304800" dist="114300" dir="3660000" algn="tl" rotWithShape="0">
                <a:srgbClr val="000000">
                  <a:alpha val="16079"/>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b="0" i="0" u="none" strike="noStrike" cap="none">
                <a:solidFill>
                  <a:srgbClr val="FFFFFF"/>
                </a:solidFill>
                <a:latin typeface="Salesforce Sans"/>
                <a:ea typeface="Salesforce Sans"/>
                <a:cs typeface="Salesforce Sans"/>
                <a:sym typeface="Salesforce Sans"/>
              </a:endParaRPr>
            </a:p>
          </p:txBody>
        </p:sp>
      </p:grpSp>
      <p:pic>
        <p:nvPicPr>
          <p:cNvPr id="1246" name="Google Shape;1246;p141" descr="Icon&#10;&#10;Description automatically generated"/>
          <p:cNvPicPr preferRelativeResize="0"/>
          <p:nvPr/>
        </p:nvPicPr>
        <p:blipFill rotWithShape="1">
          <a:blip r:embed="rId5" cstate="email">
            <a:alphaModFix amt="65000"/>
            <a:extLst>
              <a:ext uri="{28A0092B-C50C-407E-A947-70E740481C1C}">
                <a14:useLocalDpi xmlns:a14="http://schemas.microsoft.com/office/drawing/2010/main"/>
              </a:ext>
            </a:extLst>
          </a:blip>
          <a:srcRect/>
          <a:stretch/>
        </p:blipFill>
        <p:spPr>
          <a:xfrm>
            <a:off x="1137249" y="3933068"/>
            <a:ext cx="816155" cy="331027"/>
          </a:xfrm>
          <a:prstGeom prst="rect">
            <a:avLst/>
          </a:prstGeom>
          <a:noFill/>
          <a:ln>
            <a:noFill/>
          </a:ln>
        </p:spPr>
      </p:pic>
      <p:pic>
        <p:nvPicPr>
          <p:cNvPr id="1247" name="Google Shape;1247;p141" descr="Icon&#10;&#10;Description automatically generated"/>
          <p:cNvPicPr preferRelativeResize="0"/>
          <p:nvPr/>
        </p:nvPicPr>
        <p:blipFill rotWithShape="1">
          <a:blip r:embed="rId6" cstate="email">
            <a:alphaModFix amt="25000"/>
            <a:extLst>
              <a:ext uri="{28A0092B-C50C-407E-A947-70E740481C1C}">
                <a14:useLocalDpi xmlns:a14="http://schemas.microsoft.com/office/drawing/2010/main"/>
              </a:ext>
            </a:extLst>
          </a:blip>
          <a:srcRect/>
          <a:stretch/>
        </p:blipFill>
        <p:spPr>
          <a:xfrm>
            <a:off x="320656" y="420876"/>
            <a:ext cx="635418" cy="25772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J2 - Speaker Slide - B">
  <p:cSld name="Speaker Slide - B">
    <p:spTree>
      <p:nvGrpSpPr>
        <p:cNvPr id="1" name="Shape 1248"/>
        <p:cNvGrpSpPr/>
        <p:nvPr/>
      </p:nvGrpSpPr>
      <p:grpSpPr>
        <a:xfrm>
          <a:off x="0" y="0"/>
          <a:ext cx="0" cy="0"/>
          <a:chOff x="0" y="0"/>
          <a:chExt cx="0" cy="0"/>
        </a:xfrm>
      </p:grpSpPr>
      <p:pic>
        <p:nvPicPr>
          <p:cNvPr id="1249" name="Google Shape;1249;p14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340"/>
            <a:ext cx="9141619" cy="5142158"/>
          </a:xfrm>
          <a:prstGeom prst="rect">
            <a:avLst/>
          </a:prstGeom>
          <a:noFill/>
          <a:ln>
            <a:noFill/>
          </a:ln>
        </p:spPr>
      </p:pic>
      <p:sp>
        <p:nvSpPr>
          <p:cNvPr id="1250" name="Google Shape;1250;p142"/>
          <p:cNvSpPr txBox="1">
            <a:spLocks noGrp="1"/>
          </p:cNvSpPr>
          <p:nvPr>
            <p:ph type="ctrTitle"/>
          </p:nvPr>
        </p:nvSpPr>
        <p:spPr>
          <a:xfrm>
            <a:off x="433944" y="1659551"/>
            <a:ext cx="34257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51" name="Google Shape;1251;p142"/>
          <p:cNvSpPr txBox="1">
            <a:spLocks noGrp="1"/>
          </p:cNvSpPr>
          <p:nvPr>
            <p:ph type="body" idx="1"/>
          </p:nvPr>
        </p:nvSpPr>
        <p:spPr>
          <a:xfrm>
            <a:off x="433944" y="2534143"/>
            <a:ext cx="3425700" cy="695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228600" algn="l" rtl="0">
              <a:lnSpc>
                <a:spcPct val="100000"/>
              </a:lnSpc>
              <a:spcBef>
                <a:spcPts val="200"/>
              </a:spcBef>
              <a:spcAft>
                <a:spcPts val="0"/>
              </a:spcAft>
              <a:buSzPts val="1400"/>
              <a:buNone/>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grpSp>
        <p:nvGrpSpPr>
          <p:cNvPr id="1252" name="Google Shape;1252;p142"/>
          <p:cNvGrpSpPr/>
          <p:nvPr/>
        </p:nvGrpSpPr>
        <p:grpSpPr>
          <a:xfrm>
            <a:off x="5753052" y="3179344"/>
            <a:ext cx="1757348" cy="1189146"/>
            <a:chOff x="8133007" y="4026588"/>
            <a:chExt cx="1934127" cy="1309200"/>
          </a:xfrm>
        </p:grpSpPr>
        <p:grpSp>
          <p:nvGrpSpPr>
            <p:cNvPr id="1253" name="Google Shape;1253;p142"/>
            <p:cNvGrpSpPr/>
            <p:nvPr/>
          </p:nvGrpSpPr>
          <p:grpSpPr>
            <a:xfrm rot="2982870" flipH="1">
              <a:off x="9247602" y="4381842"/>
              <a:ext cx="641759" cy="763400"/>
              <a:chOff x="0" y="-1"/>
              <a:chExt cx="1283908" cy="1527265"/>
            </a:xfrm>
          </p:grpSpPr>
          <p:pic>
            <p:nvPicPr>
              <p:cNvPr id="1254" name="Google Shape;1254;p142" descr="Google Shape;897;p6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004831">
                <a:off x="519458" y="52171"/>
                <a:ext cx="571566" cy="1422921"/>
              </a:xfrm>
              <a:prstGeom prst="rect">
                <a:avLst/>
              </a:prstGeom>
              <a:noFill/>
              <a:ln>
                <a:noFill/>
              </a:ln>
            </p:spPr>
          </p:pic>
          <p:pic>
            <p:nvPicPr>
              <p:cNvPr id="1255" name="Google Shape;1255;p142" descr="Google Shape;898;p6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57644">
                <a:off x="23973" y="399565"/>
                <a:ext cx="663818" cy="1061128"/>
              </a:xfrm>
              <a:prstGeom prst="rect">
                <a:avLst/>
              </a:prstGeom>
              <a:noFill/>
              <a:ln>
                <a:noFill/>
              </a:ln>
            </p:spPr>
          </p:pic>
        </p:grpSp>
        <p:sp>
          <p:nvSpPr>
            <p:cNvPr id="1256" name="Google Shape;1256;p142"/>
            <p:cNvSpPr/>
            <p:nvPr/>
          </p:nvSpPr>
          <p:spPr>
            <a:xfrm>
              <a:off x="8133007" y="4026588"/>
              <a:ext cx="1309200" cy="1309200"/>
            </a:xfrm>
            <a:prstGeom prst="ellipse">
              <a:avLst/>
            </a:prstGeom>
            <a:solidFill>
              <a:srgbClr val="FFFFFF"/>
            </a:solidFill>
            <a:ln>
              <a:noFill/>
            </a:ln>
            <a:effectLst>
              <a:outerShdw blurRad="304800" dist="114300" dir="3660000" algn="tl" rotWithShape="0">
                <a:srgbClr val="000000">
                  <a:alpha val="16079"/>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b="0" i="0" u="none" strike="noStrike" cap="none">
                <a:solidFill>
                  <a:srgbClr val="FFFFFF"/>
                </a:solidFill>
                <a:latin typeface="Salesforce Sans"/>
                <a:ea typeface="Salesforce Sans"/>
                <a:cs typeface="Salesforce Sans"/>
                <a:sym typeface="Salesforce Sans"/>
              </a:endParaRPr>
            </a:p>
          </p:txBody>
        </p:sp>
      </p:grpSp>
      <p:pic>
        <p:nvPicPr>
          <p:cNvPr id="1257" name="Google Shape;1257;p142" descr="Icon&#10;&#10;Description automatically generated"/>
          <p:cNvPicPr preferRelativeResize="0"/>
          <p:nvPr/>
        </p:nvPicPr>
        <p:blipFill rotWithShape="1">
          <a:blip r:embed="rId5" cstate="email">
            <a:alphaModFix amt="65000"/>
            <a:extLst>
              <a:ext uri="{28A0092B-C50C-407E-A947-70E740481C1C}">
                <a14:useLocalDpi xmlns:a14="http://schemas.microsoft.com/office/drawing/2010/main"/>
              </a:ext>
            </a:extLst>
          </a:blip>
          <a:srcRect/>
          <a:stretch/>
        </p:blipFill>
        <p:spPr>
          <a:xfrm>
            <a:off x="1137249" y="3933068"/>
            <a:ext cx="816155" cy="331027"/>
          </a:xfrm>
          <a:prstGeom prst="rect">
            <a:avLst/>
          </a:prstGeom>
          <a:noFill/>
          <a:ln>
            <a:noFill/>
          </a:ln>
        </p:spPr>
      </p:pic>
      <p:pic>
        <p:nvPicPr>
          <p:cNvPr id="1258" name="Google Shape;1258;p142" descr="Icon&#10;&#10;Description automatically generated"/>
          <p:cNvPicPr preferRelativeResize="0"/>
          <p:nvPr/>
        </p:nvPicPr>
        <p:blipFill rotWithShape="1">
          <a:blip r:embed="rId6" cstate="email">
            <a:alphaModFix amt="25000"/>
            <a:extLst>
              <a:ext uri="{28A0092B-C50C-407E-A947-70E740481C1C}">
                <a14:useLocalDpi xmlns:a14="http://schemas.microsoft.com/office/drawing/2010/main"/>
              </a:ext>
            </a:extLst>
          </a:blip>
          <a:srcRect/>
          <a:stretch/>
        </p:blipFill>
        <p:spPr>
          <a:xfrm>
            <a:off x="320656" y="420876"/>
            <a:ext cx="635418" cy="257722"/>
          </a:xfrm>
          <a:prstGeom prst="rect">
            <a:avLst/>
          </a:prstGeom>
          <a:noFill/>
          <a:ln>
            <a:noFill/>
          </a:ln>
        </p:spPr>
      </p:pic>
      <p:grpSp>
        <p:nvGrpSpPr>
          <p:cNvPr id="1259" name="Google Shape;1259;p142"/>
          <p:cNvGrpSpPr/>
          <p:nvPr/>
        </p:nvGrpSpPr>
        <p:grpSpPr>
          <a:xfrm rot="-270743">
            <a:off x="7100664" y="367111"/>
            <a:ext cx="693482" cy="748306"/>
            <a:chOff x="2" y="-1"/>
            <a:chExt cx="1849472" cy="1996215"/>
          </a:xfrm>
        </p:grpSpPr>
        <p:pic>
          <p:nvPicPr>
            <p:cNvPr id="1260" name="Google Shape;1260;p142" descr="Google Shape;897;p6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rot="-1004842">
              <a:off x="621216" y="67536"/>
              <a:ext cx="739893" cy="1841978"/>
            </a:xfrm>
            <a:prstGeom prst="rect">
              <a:avLst/>
            </a:prstGeom>
            <a:noFill/>
            <a:ln>
              <a:noFill/>
            </a:ln>
          </p:spPr>
        </p:pic>
        <p:pic>
          <p:nvPicPr>
            <p:cNvPr id="1261" name="Google Shape;1261;p142" descr="Google Shape;898;p6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rot="-157637">
              <a:off x="31035" y="603603"/>
              <a:ext cx="859314" cy="1373638"/>
            </a:xfrm>
            <a:prstGeom prst="rect">
              <a:avLst/>
            </a:prstGeom>
            <a:noFill/>
            <a:ln>
              <a:noFill/>
            </a:ln>
          </p:spPr>
        </p:pic>
        <p:pic>
          <p:nvPicPr>
            <p:cNvPr id="1262" name="Google Shape;1262;p142" descr="Google Shape;898;p63"/>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rot="-157638" flipH="1">
              <a:off x="1193589" y="933650"/>
              <a:ext cx="633023" cy="1011908"/>
            </a:xfrm>
            <a:prstGeom prst="rect">
              <a:avLst/>
            </a:prstGeom>
            <a:noFill/>
            <a:ln>
              <a:noFill/>
            </a:ln>
          </p:spPr>
        </p:pic>
      </p:gr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L1 - Panelist Slide - 3-Up">
  <p:cSld name="Panelist Slide - 3-Up">
    <p:spTree>
      <p:nvGrpSpPr>
        <p:cNvPr id="1" name="Shape 1263"/>
        <p:cNvGrpSpPr/>
        <p:nvPr/>
      </p:nvGrpSpPr>
      <p:grpSpPr>
        <a:xfrm>
          <a:off x="0" y="0"/>
          <a:ext cx="0" cy="0"/>
          <a:chOff x="0" y="0"/>
          <a:chExt cx="0" cy="0"/>
        </a:xfrm>
      </p:grpSpPr>
      <p:sp>
        <p:nvSpPr>
          <p:cNvPr id="1264" name="Google Shape;1264;p143"/>
          <p:cNvSpPr txBox="1">
            <a:spLocks noGrp="1"/>
          </p:cNvSpPr>
          <p:nvPr>
            <p:ph type="body" idx="1"/>
          </p:nvPr>
        </p:nvSpPr>
        <p:spPr>
          <a:xfrm>
            <a:off x="3294905" y="2887406"/>
            <a:ext cx="2554200" cy="3738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lnSpc>
                <a:spcPct val="100000"/>
              </a:lnSpc>
              <a:spcBef>
                <a:spcPts val="200"/>
              </a:spcBef>
              <a:spcAft>
                <a:spcPts val="0"/>
              </a:spcAft>
              <a:buClr>
                <a:schemeClr val="lt1"/>
              </a:buClr>
              <a:buSzPts val="1500"/>
              <a:buChar char="•"/>
              <a:defRPr sz="1500">
                <a:solidFill>
                  <a:schemeClr val="lt1"/>
                </a:solidFill>
              </a:defRPr>
            </a:lvl2pPr>
            <a:lvl3pPr marL="1371600" lvl="2" indent="-317500" algn="l" rtl="0">
              <a:lnSpc>
                <a:spcPct val="100000"/>
              </a:lnSpc>
              <a:spcBef>
                <a:spcPts val="500"/>
              </a:spcBef>
              <a:spcAft>
                <a:spcPts val="0"/>
              </a:spcAft>
              <a:buClr>
                <a:schemeClr val="lt1"/>
              </a:buClr>
              <a:buSzPts val="1400"/>
              <a:buChar char="•"/>
              <a:defRPr sz="1400">
                <a:solidFill>
                  <a:schemeClr val="lt1"/>
                </a:solidFill>
              </a:defRPr>
            </a:lvl3pPr>
            <a:lvl4pPr marL="1828800" lvl="3" indent="-304800" algn="l" rtl="0">
              <a:lnSpc>
                <a:spcPct val="100000"/>
              </a:lnSpc>
              <a:spcBef>
                <a:spcPts val="500"/>
              </a:spcBef>
              <a:spcAft>
                <a:spcPts val="0"/>
              </a:spcAft>
              <a:buClr>
                <a:schemeClr val="lt1"/>
              </a:buClr>
              <a:buSzPts val="1200"/>
              <a:buChar char="•"/>
              <a:defRPr sz="1200">
                <a:solidFill>
                  <a:schemeClr val="lt1"/>
                </a:solidFill>
              </a:defRPr>
            </a:lvl4pPr>
            <a:lvl5pPr marL="2286000" lvl="4" indent="-228600" algn="l" rtl="0">
              <a:lnSpc>
                <a:spcPct val="100000"/>
              </a:lnSpc>
              <a:spcBef>
                <a:spcPts val="500"/>
              </a:spcBef>
              <a:spcAft>
                <a:spcPts val="0"/>
              </a:spcAft>
              <a:buSzPts val="1100"/>
              <a:buNone/>
              <a:defRPr sz="1200">
                <a:solidFill>
                  <a:schemeClr val="lt1"/>
                </a:solidFill>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265" name="Google Shape;1265;p143"/>
          <p:cNvSpPr txBox="1">
            <a:spLocks noGrp="1"/>
          </p:cNvSpPr>
          <p:nvPr>
            <p:ph type="body" idx="2"/>
          </p:nvPr>
        </p:nvSpPr>
        <p:spPr>
          <a:xfrm>
            <a:off x="734516" y="2887406"/>
            <a:ext cx="2554200" cy="3738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lnSpc>
                <a:spcPct val="100000"/>
              </a:lnSpc>
              <a:spcBef>
                <a:spcPts val="200"/>
              </a:spcBef>
              <a:spcAft>
                <a:spcPts val="0"/>
              </a:spcAft>
              <a:buClr>
                <a:schemeClr val="lt1"/>
              </a:buClr>
              <a:buSzPts val="1500"/>
              <a:buChar char="•"/>
              <a:defRPr sz="1500">
                <a:solidFill>
                  <a:schemeClr val="lt1"/>
                </a:solidFill>
              </a:defRPr>
            </a:lvl2pPr>
            <a:lvl3pPr marL="1371600" lvl="2" indent="-317500" algn="l" rtl="0">
              <a:lnSpc>
                <a:spcPct val="100000"/>
              </a:lnSpc>
              <a:spcBef>
                <a:spcPts val="500"/>
              </a:spcBef>
              <a:spcAft>
                <a:spcPts val="0"/>
              </a:spcAft>
              <a:buClr>
                <a:schemeClr val="lt1"/>
              </a:buClr>
              <a:buSzPts val="1400"/>
              <a:buChar char="•"/>
              <a:defRPr sz="1400">
                <a:solidFill>
                  <a:schemeClr val="lt1"/>
                </a:solidFill>
              </a:defRPr>
            </a:lvl3pPr>
            <a:lvl4pPr marL="1828800" lvl="3" indent="-304800" algn="l" rtl="0">
              <a:lnSpc>
                <a:spcPct val="100000"/>
              </a:lnSpc>
              <a:spcBef>
                <a:spcPts val="500"/>
              </a:spcBef>
              <a:spcAft>
                <a:spcPts val="0"/>
              </a:spcAft>
              <a:buClr>
                <a:schemeClr val="lt1"/>
              </a:buClr>
              <a:buSzPts val="1200"/>
              <a:buChar char="•"/>
              <a:defRPr sz="1200">
                <a:solidFill>
                  <a:schemeClr val="lt1"/>
                </a:solidFill>
              </a:defRPr>
            </a:lvl4pPr>
            <a:lvl5pPr marL="2286000" lvl="4" indent="-228600" algn="l" rtl="0">
              <a:lnSpc>
                <a:spcPct val="100000"/>
              </a:lnSpc>
              <a:spcBef>
                <a:spcPts val="500"/>
              </a:spcBef>
              <a:spcAft>
                <a:spcPts val="0"/>
              </a:spcAft>
              <a:buSzPts val="1100"/>
              <a:buNone/>
              <a:defRPr sz="1200">
                <a:solidFill>
                  <a:schemeClr val="lt1"/>
                </a:solidFill>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266" name="Google Shape;1266;p143"/>
          <p:cNvSpPr txBox="1">
            <a:spLocks noGrp="1"/>
          </p:cNvSpPr>
          <p:nvPr>
            <p:ph type="body" idx="3"/>
          </p:nvPr>
        </p:nvSpPr>
        <p:spPr>
          <a:xfrm>
            <a:off x="5858744" y="2887406"/>
            <a:ext cx="2554200" cy="3738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lnSpc>
                <a:spcPct val="100000"/>
              </a:lnSpc>
              <a:spcBef>
                <a:spcPts val="200"/>
              </a:spcBef>
              <a:spcAft>
                <a:spcPts val="0"/>
              </a:spcAft>
              <a:buClr>
                <a:schemeClr val="lt1"/>
              </a:buClr>
              <a:buSzPts val="1500"/>
              <a:buChar char="•"/>
              <a:defRPr sz="1500">
                <a:solidFill>
                  <a:schemeClr val="lt1"/>
                </a:solidFill>
              </a:defRPr>
            </a:lvl2pPr>
            <a:lvl3pPr marL="1371600" lvl="2" indent="-317500" algn="l" rtl="0">
              <a:lnSpc>
                <a:spcPct val="100000"/>
              </a:lnSpc>
              <a:spcBef>
                <a:spcPts val="500"/>
              </a:spcBef>
              <a:spcAft>
                <a:spcPts val="0"/>
              </a:spcAft>
              <a:buClr>
                <a:schemeClr val="lt1"/>
              </a:buClr>
              <a:buSzPts val="1400"/>
              <a:buChar char="•"/>
              <a:defRPr sz="1400">
                <a:solidFill>
                  <a:schemeClr val="lt1"/>
                </a:solidFill>
              </a:defRPr>
            </a:lvl3pPr>
            <a:lvl4pPr marL="1828800" lvl="3" indent="-304800" algn="l" rtl="0">
              <a:lnSpc>
                <a:spcPct val="100000"/>
              </a:lnSpc>
              <a:spcBef>
                <a:spcPts val="500"/>
              </a:spcBef>
              <a:spcAft>
                <a:spcPts val="0"/>
              </a:spcAft>
              <a:buClr>
                <a:schemeClr val="lt1"/>
              </a:buClr>
              <a:buSzPts val="1200"/>
              <a:buChar char="•"/>
              <a:defRPr sz="1200">
                <a:solidFill>
                  <a:schemeClr val="lt1"/>
                </a:solidFill>
              </a:defRPr>
            </a:lvl4pPr>
            <a:lvl5pPr marL="2286000" lvl="4" indent="-228600" algn="l" rtl="0">
              <a:lnSpc>
                <a:spcPct val="100000"/>
              </a:lnSpc>
              <a:spcBef>
                <a:spcPts val="500"/>
              </a:spcBef>
              <a:spcAft>
                <a:spcPts val="0"/>
              </a:spcAft>
              <a:buSzPts val="1100"/>
              <a:buNone/>
              <a:defRPr sz="1200">
                <a:solidFill>
                  <a:schemeClr val="lt1"/>
                </a:solidFill>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267" name="Google Shape;1267;p143"/>
          <p:cNvSpPr txBox="1">
            <a:spLocks noGrp="1"/>
          </p:cNvSpPr>
          <p:nvPr>
            <p:ph type="body" idx="4"/>
          </p:nvPr>
        </p:nvSpPr>
        <p:spPr>
          <a:xfrm>
            <a:off x="5858744" y="3319763"/>
            <a:ext cx="2554500" cy="638100"/>
          </a:xfrm>
          <a:prstGeom prst="rect">
            <a:avLst/>
          </a:prstGeom>
          <a:noFill/>
          <a:ln>
            <a:noFill/>
          </a:ln>
        </p:spPr>
        <p:txBody>
          <a:bodyPr spcFirstLastPara="1" wrap="square" lIns="6850" tIns="0" rIns="0" bIns="0" anchor="t" anchorCtr="0">
            <a:noAutofit/>
          </a:bodyPr>
          <a:lstStyle>
            <a:lvl1pPr marL="457200" lvl="0" indent="-228600" algn="ctr" rtl="0">
              <a:lnSpc>
                <a:spcPct val="100000"/>
              </a:lnSpc>
              <a:spcBef>
                <a:spcPts val="500"/>
              </a:spcBef>
              <a:spcAft>
                <a:spcPts val="0"/>
              </a:spcAft>
              <a:buSzPts val="1100"/>
              <a:buNone/>
              <a:defRPr sz="1100">
                <a:solidFill>
                  <a:schemeClr val="accent2"/>
                </a:solidFill>
              </a:defRPr>
            </a:lvl1pPr>
            <a:lvl2pPr marL="914400" lvl="1" indent="-228600" algn="ctr" rtl="0">
              <a:lnSpc>
                <a:spcPct val="100000"/>
              </a:lnSpc>
              <a:spcBef>
                <a:spcPts val="200"/>
              </a:spcBef>
              <a:spcAft>
                <a:spcPts val="0"/>
              </a:spcAft>
              <a:buClr>
                <a:schemeClr val="lt1"/>
              </a:buClr>
              <a:buSzPts val="900"/>
              <a:buNone/>
              <a:defRPr sz="900">
                <a:solidFill>
                  <a:schemeClr val="dk2"/>
                </a:solidFill>
              </a:defRPr>
            </a:lvl2pPr>
            <a:lvl3pPr marL="1371600" lvl="2" indent="-228600" algn="l" rtl="0">
              <a:lnSpc>
                <a:spcPct val="100000"/>
              </a:lnSpc>
              <a:spcBef>
                <a:spcPts val="500"/>
              </a:spcBef>
              <a:spcAft>
                <a:spcPts val="0"/>
              </a:spcAft>
              <a:buSzPts val="1100"/>
              <a:buNone/>
              <a:defRPr sz="1100">
                <a:solidFill>
                  <a:schemeClr val="lt1"/>
                </a:solidFill>
              </a:defRPr>
            </a:lvl3pPr>
            <a:lvl4pPr marL="1828800" lvl="3" indent="-228600" algn="l" rtl="0">
              <a:lnSpc>
                <a:spcPct val="100000"/>
              </a:lnSpc>
              <a:spcBef>
                <a:spcPts val="500"/>
              </a:spcBef>
              <a:spcAft>
                <a:spcPts val="0"/>
              </a:spcAft>
              <a:buSzPts val="1400"/>
              <a:buNone/>
              <a:defRPr sz="1400">
                <a:solidFill>
                  <a:schemeClr val="dk2"/>
                </a:solidFill>
                <a:latin typeface="Salesforce Sans"/>
                <a:ea typeface="Salesforce Sans"/>
                <a:cs typeface="Salesforce Sans"/>
                <a:sym typeface="Salesforce Sans"/>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268" name="Google Shape;1268;p143"/>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pic>
        <p:nvPicPr>
          <p:cNvPr id="1269" name="Google Shape;1269;p143"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1270" name="Google Shape;1270;p143"/>
          <p:cNvSpPr txBox="1">
            <a:spLocks noGrp="1"/>
          </p:cNvSpPr>
          <p:nvPr>
            <p:ph type="title"/>
          </p:nvPr>
        </p:nvSpPr>
        <p:spPr>
          <a:xfrm>
            <a:off x="428740" y="47625"/>
            <a:ext cx="82863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1271" name="Google Shape;1271;p143" descr="Footer 3.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7761215" y="4326571"/>
            <a:ext cx="1390083" cy="823575"/>
          </a:xfrm>
          <a:prstGeom prst="rect">
            <a:avLst/>
          </a:prstGeom>
          <a:noFill/>
          <a:ln>
            <a:noFill/>
          </a:ln>
        </p:spPr>
      </p:pic>
      <p:pic>
        <p:nvPicPr>
          <p:cNvPr id="1272" name="Google Shape;1272;p143"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flipH="1">
            <a:off x="8600085" y="4521974"/>
            <a:ext cx="380295" cy="418137"/>
          </a:xfrm>
          <a:prstGeom prst="rect">
            <a:avLst/>
          </a:prstGeom>
          <a:noFill/>
          <a:ln>
            <a:noFill/>
          </a:ln>
        </p:spPr>
      </p:pic>
      <p:sp>
        <p:nvSpPr>
          <p:cNvPr id="1273" name="Google Shape;1273;p143"/>
          <p:cNvSpPr txBox="1">
            <a:spLocks noGrp="1"/>
          </p:cNvSpPr>
          <p:nvPr>
            <p:ph type="body" idx="5"/>
          </p:nvPr>
        </p:nvSpPr>
        <p:spPr>
          <a:xfrm>
            <a:off x="734574" y="3319763"/>
            <a:ext cx="2554200" cy="638100"/>
          </a:xfrm>
          <a:prstGeom prst="rect">
            <a:avLst/>
          </a:prstGeom>
          <a:noFill/>
          <a:ln>
            <a:noFill/>
          </a:ln>
        </p:spPr>
        <p:txBody>
          <a:bodyPr spcFirstLastPara="1" wrap="square" lIns="6850" tIns="0" rIns="0" bIns="0" anchor="t" anchorCtr="0">
            <a:noAutofit/>
          </a:bodyPr>
          <a:lstStyle>
            <a:lvl1pPr marL="457200" lvl="0" indent="-228600" algn="ctr" rtl="0">
              <a:lnSpc>
                <a:spcPct val="100000"/>
              </a:lnSpc>
              <a:spcBef>
                <a:spcPts val="500"/>
              </a:spcBef>
              <a:spcAft>
                <a:spcPts val="0"/>
              </a:spcAft>
              <a:buSzPts val="1100"/>
              <a:buNone/>
              <a:defRPr sz="1100">
                <a:solidFill>
                  <a:schemeClr val="accent2"/>
                </a:solidFill>
              </a:defRPr>
            </a:lvl1pPr>
            <a:lvl2pPr marL="914400" lvl="1" indent="-228600" algn="ctr" rtl="0">
              <a:lnSpc>
                <a:spcPct val="100000"/>
              </a:lnSpc>
              <a:spcBef>
                <a:spcPts val="200"/>
              </a:spcBef>
              <a:spcAft>
                <a:spcPts val="0"/>
              </a:spcAft>
              <a:buClr>
                <a:schemeClr val="lt1"/>
              </a:buClr>
              <a:buSzPts val="900"/>
              <a:buNone/>
              <a:defRPr sz="900">
                <a:solidFill>
                  <a:schemeClr val="dk2"/>
                </a:solidFill>
              </a:defRPr>
            </a:lvl2pPr>
            <a:lvl3pPr marL="1371600" lvl="2" indent="-228600" algn="l" rtl="0">
              <a:lnSpc>
                <a:spcPct val="100000"/>
              </a:lnSpc>
              <a:spcBef>
                <a:spcPts val="500"/>
              </a:spcBef>
              <a:spcAft>
                <a:spcPts val="0"/>
              </a:spcAft>
              <a:buSzPts val="1100"/>
              <a:buNone/>
              <a:defRPr sz="1100">
                <a:solidFill>
                  <a:schemeClr val="lt1"/>
                </a:solidFill>
              </a:defRPr>
            </a:lvl3pPr>
            <a:lvl4pPr marL="1828800" lvl="3" indent="-228600" algn="l" rtl="0">
              <a:lnSpc>
                <a:spcPct val="100000"/>
              </a:lnSpc>
              <a:spcBef>
                <a:spcPts val="500"/>
              </a:spcBef>
              <a:spcAft>
                <a:spcPts val="0"/>
              </a:spcAft>
              <a:buSzPts val="1400"/>
              <a:buNone/>
              <a:defRPr sz="1400">
                <a:solidFill>
                  <a:schemeClr val="dk2"/>
                </a:solidFill>
                <a:latin typeface="Salesforce Sans"/>
                <a:ea typeface="Salesforce Sans"/>
                <a:cs typeface="Salesforce Sans"/>
                <a:sym typeface="Salesforce Sans"/>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274" name="Google Shape;1274;p143"/>
          <p:cNvSpPr txBox="1">
            <a:spLocks noGrp="1"/>
          </p:cNvSpPr>
          <p:nvPr>
            <p:ph type="body" idx="6"/>
          </p:nvPr>
        </p:nvSpPr>
        <p:spPr>
          <a:xfrm>
            <a:off x="3294905" y="3319763"/>
            <a:ext cx="2554200" cy="638100"/>
          </a:xfrm>
          <a:prstGeom prst="rect">
            <a:avLst/>
          </a:prstGeom>
          <a:noFill/>
          <a:ln>
            <a:noFill/>
          </a:ln>
        </p:spPr>
        <p:txBody>
          <a:bodyPr spcFirstLastPara="1" wrap="square" lIns="6850" tIns="0" rIns="0" bIns="0" anchor="t" anchorCtr="0">
            <a:noAutofit/>
          </a:bodyPr>
          <a:lstStyle>
            <a:lvl1pPr marL="457200" lvl="0" indent="-228600" algn="ctr" rtl="0">
              <a:lnSpc>
                <a:spcPct val="100000"/>
              </a:lnSpc>
              <a:spcBef>
                <a:spcPts val="500"/>
              </a:spcBef>
              <a:spcAft>
                <a:spcPts val="0"/>
              </a:spcAft>
              <a:buSzPts val="1100"/>
              <a:buNone/>
              <a:defRPr sz="1100">
                <a:solidFill>
                  <a:schemeClr val="accent2"/>
                </a:solidFill>
              </a:defRPr>
            </a:lvl1pPr>
            <a:lvl2pPr marL="914400" lvl="1" indent="-228600" algn="ctr" rtl="0">
              <a:lnSpc>
                <a:spcPct val="100000"/>
              </a:lnSpc>
              <a:spcBef>
                <a:spcPts val="200"/>
              </a:spcBef>
              <a:spcAft>
                <a:spcPts val="0"/>
              </a:spcAft>
              <a:buClr>
                <a:schemeClr val="lt1"/>
              </a:buClr>
              <a:buSzPts val="900"/>
              <a:buNone/>
              <a:defRPr sz="900">
                <a:solidFill>
                  <a:schemeClr val="dk2"/>
                </a:solidFill>
              </a:defRPr>
            </a:lvl2pPr>
            <a:lvl3pPr marL="1371600" lvl="2" indent="-228600" algn="l" rtl="0">
              <a:lnSpc>
                <a:spcPct val="100000"/>
              </a:lnSpc>
              <a:spcBef>
                <a:spcPts val="500"/>
              </a:spcBef>
              <a:spcAft>
                <a:spcPts val="0"/>
              </a:spcAft>
              <a:buSzPts val="1100"/>
              <a:buNone/>
              <a:defRPr sz="1100">
                <a:solidFill>
                  <a:schemeClr val="lt1"/>
                </a:solidFill>
              </a:defRPr>
            </a:lvl3pPr>
            <a:lvl4pPr marL="1828800" lvl="3" indent="-228600" algn="l" rtl="0">
              <a:lnSpc>
                <a:spcPct val="100000"/>
              </a:lnSpc>
              <a:spcBef>
                <a:spcPts val="500"/>
              </a:spcBef>
              <a:spcAft>
                <a:spcPts val="0"/>
              </a:spcAft>
              <a:buSzPts val="1400"/>
              <a:buNone/>
              <a:defRPr sz="1400">
                <a:solidFill>
                  <a:schemeClr val="dk2"/>
                </a:solidFill>
                <a:latin typeface="Salesforce Sans"/>
                <a:ea typeface="Salesforce Sans"/>
                <a:cs typeface="Salesforce Sans"/>
                <a:sym typeface="Salesforce Sans"/>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L2 - Panelist Slide - 5 Up">
  <p:cSld name="Panelist Slide - 5 Up">
    <p:spTree>
      <p:nvGrpSpPr>
        <p:cNvPr id="1" name="Shape 1275"/>
        <p:cNvGrpSpPr/>
        <p:nvPr/>
      </p:nvGrpSpPr>
      <p:grpSpPr>
        <a:xfrm>
          <a:off x="0" y="0"/>
          <a:ext cx="0" cy="0"/>
          <a:chOff x="0" y="0"/>
          <a:chExt cx="0" cy="0"/>
        </a:xfrm>
      </p:grpSpPr>
      <p:sp>
        <p:nvSpPr>
          <p:cNvPr id="1276" name="Google Shape;1276;p144"/>
          <p:cNvSpPr/>
          <p:nvPr/>
        </p:nvSpPr>
        <p:spPr>
          <a:xfrm>
            <a:off x="-149" y="4655492"/>
            <a:ext cx="9144414" cy="488052"/>
          </a:xfrm>
          <a:custGeom>
            <a:avLst/>
            <a:gdLst/>
            <a:ahLst/>
            <a:cxnLst/>
            <a:rect l="l" t="t" r="r" b="b"/>
            <a:pathLst>
              <a:path w="21600" h="21600" extrusionOk="0">
                <a:moveTo>
                  <a:pt x="21599" y="0"/>
                </a:moveTo>
                <a:cubicBezTo>
                  <a:pt x="18017" y="9703"/>
                  <a:pt x="14404" y="14560"/>
                  <a:pt x="10793" y="14558"/>
                </a:cubicBezTo>
                <a:cubicBezTo>
                  <a:pt x="7184" y="14556"/>
                  <a:pt x="3577" y="9708"/>
                  <a:pt x="0" y="26"/>
                </a:cubicBezTo>
                <a:lnTo>
                  <a:pt x="0" y="21600"/>
                </a:lnTo>
                <a:lnTo>
                  <a:pt x="21600" y="21600"/>
                </a:lnTo>
                <a:lnTo>
                  <a:pt x="21599" y="0"/>
                </a:lnTo>
                <a:close/>
              </a:path>
            </a:pathLst>
          </a:custGeom>
          <a:solidFill>
            <a:srgbClr val="8CCFFE"/>
          </a:solidFill>
          <a:ln>
            <a:noFill/>
          </a:ln>
        </p:spPr>
        <p:txBody>
          <a:bodyPr spcFirstLastPara="1" wrap="square" lIns="28575" tIns="28575" rIns="28575" bIns="28575" anchor="ctr" anchorCtr="0">
            <a:noAutofit/>
          </a:bodyPr>
          <a:lstStyle/>
          <a:p>
            <a:pPr marL="0" marR="0" lvl="0" indent="0" algn="ctr" rtl="0">
              <a:lnSpc>
                <a:spcPct val="90000"/>
              </a:lnSpc>
              <a:spcBef>
                <a:spcPts val="0"/>
              </a:spcBef>
              <a:spcAft>
                <a:spcPts val="0"/>
              </a:spcAft>
              <a:buClr>
                <a:srgbClr val="FEFEFD"/>
              </a:buClr>
              <a:buSzPts val="1300"/>
              <a:buFont typeface="Helvetica Neue"/>
              <a:buNone/>
            </a:pPr>
            <a:endParaRPr sz="1300" b="1" i="0" u="none" strike="noStrike" cap="none">
              <a:solidFill>
                <a:srgbClr val="FEFEFD"/>
              </a:solidFill>
              <a:latin typeface="Helvetica Neue"/>
              <a:ea typeface="Helvetica Neue"/>
              <a:cs typeface="Helvetica Neue"/>
              <a:sym typeface="Helvetica Neue"/>
            </a:endParaRPr>
          </a:p>
        </p:txBody>
      </p:sp>
      <p:sp>
        <p:nvSpPr>
          <p:cNvPr id="1277" name="Google Shape;1277;p144"/>
          <p:cNvSpPr txBox="1">
            <a:spLocks noGrp="1"/>
          </p:cNvSpPr>
          <p:nvPr>
            <p:ph type="body" idx="1"/>
          </p:nvPr>
        </p:nvSpPr>
        <p:spPr>
          <a:xfrm>
            <a:off x="257084" y="2421713"/>
            <a:ext cx="1611900" cy="3738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lnSpc>
                <a:spcPct val="100000"/>
              </a:lnSpc>
              <a:spcBef>
                <a:spcPts val="200"/>
              </a:spcBef>
              <a:spcAft>
                <a:spcPts val="0"/>
              </a:spcAft>
              <a:buClr>
                <a:schemeClr val="lt1"/>
              </a:buClr>
              <a:buSzPts val="1500"/>
              <a:buChar char="•"/>
              <a:defRPr sz="1500">
                <a:solidFill>
                  <a:schemeClr val="lt1"/>
                </a:solidFill>
              </a:defRPr>
            </a:lvl2pPr>
            <a:lvl3pPr marL="1371600" lvl="2" indent="-317500" algn="l" rtl="0">
              <a:lnSpc>
                <a:spcPct val="100000"/>
              </a:lnSpc>
              <a:spcBef>
                <a:spcPts val="500"/>
              </a:spcBef>
              <a:spcAft>
                <a:spcPts val="0"/>
              </a:spcAft>
              <a:buClr>
                <a:schemeClr val="lt1"/>
              </a:buClr>
              <a:buSzPts val="1400"/>
              <a:buChar char="•"/>
              <a:defRPr sz="1400">
                <a:solidFill>
                  <a:schemeClr val="lt1"/>
                </a:solidFill>
              </a:defRPr>
            </a:lvl3pPr>
            <a:lvl4pPr marL="1828800" lvl="3" indent="-304800" algn="l" rtl="0">
              <a:lnSpc>
                <a:spcPct val="100000"/>
              </a:lnSpc>
              <a:spcBef>
                <a:spcPts val="500"/>
              </a:spcBef>
              <a:spcAft>
                <a:spcPts val="0"/>
              </a:spcAft>
              <a:buClr>
                <a:schemeClr val="lt1"/>
              </a:buClr>
              <a:buSzPts val="1200"/>
              <a:buChar char="•"/>
              <a:defRPr sz="1200">
                <a:solidFill>
                  <a:schemeClr val="lt1"/>
                </a:solidFill>
              </a:defRPr>
            </a:lvl4pPr>
            <a:lvl5pPr marL="2286000" lvl="4" indent="-228600" algn="l" rtl="0">
              <a:lnSpc>
                <a:spcPct val="100000"/>
              </a:lnSpc>
              <a:spcBef>
                <a:spcPts val="500"/>
              </a:spcBef>
              <a:spcAft>
                <a:spcPts val="0"/>
              </a:spcAft>
              <a:buSzPts val="1100"/>
              <a:buNone/>
              <a:defRPr sz="1200">
                <a:solidFill>
                  <a:schemeClr val="lt1"/>
                </a:solidFill>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278" name="Google Shape;1278;p144"/>
          <p:cNvSpPr txBox="1">
            <a:spLocks noGrp="1"/>
          </p:cNvSpPr>
          <p:nvPr>
            <p:ph type="body" idx="2"/>
          </p:nvPr>
        </p:nvSpPr>
        <p:spPr>
          <a:xfrm>
            <a:off x="2081303" y="2854073"/>
            <a:ext cx="1553700" cy="638100"/>
          </a:xfrm>
          <a:prstGeom prst="rect">
            <a:avLst/>
          </a:prstGeom>
          <a:noFill/>
          <a:ln>
            <a:noFill/>
          </a:ln>
        </p:spPr>
        <p:txBody>
          <a:bodyPr spcFirstLastPara="1" wrap="square" lIns="6850" tIns="0" rIns="0" bIns="0" anchor="t" anchorCtr="0">
            <a:noAutofit/>
          </a:bodyPr>
          <a:lstStyle>
            <a:lvl1pPr marL="457200" lvl="0" indent="-228600" algn="ctr" rtl="0">
              <a:lnSpc>
                <a:spcPct val="100000"/>
              </a:lnSpc>
              <a:spcBef>
                <a:spcPts val="500"/>
              </a:spcBef>
              <a:spcAft>
                <a:spcPts val="0"/>
              </a:spcAft>
              <a:buSzPts val="1100"/>
              <a:buNone/>
              <a:defRPr sz="1100">
                <a:solidFill>
                  <a:schemeClr val="accent2"/>
                </a:solidFill>
              </a:defRPr>
            </a:lvl1pPr>
            <a:lvl2pPr marL="914400" lvl="1" indent="-228600" algn="ctr" rtl="0">
              <a:lnSpc>
                <a:spcPct val="100000"/>
              </a:lnSpc>
              <a:spcBef>
                <a:spcPts val="200"/>
              </a:spcBef>
              <a:spcAft>
                <a:spcPts val="0"/>
              </a:spcAft>
              <a:buClr>
                <a:schemeClr val="lt1"/>
              </a:buClr>
              <a:buSzPts val="900"/>
              <a:buNone/>
              <a:defRPr sz="900">
                <a:solidFill>
                  <a:schemeClr val="dk2"/>
                </a:solidFill>
              </a:defRPr>
            </a:lvl2pPr>
            <a:lvl3pPr marL="1371600" lvl="2" indent="-298450" algn="l" rtl="0">
              <a:lnSpc>
                <a:spcPct val="100000"/>
              </a:lnSpc>
              <a:spcBef>
                <a:spcPts val="500"/>
              </a:spcBef>
              <a:spcAft>
                <a:spcPts val="0"/>
              </a:spcAft>
              <a:buSzPts val="1100"/>
              <a:buChar char="•"/>
              <a:defRPr sz="1100">
                <a:solidFill>
                  <a:schemeClr val="lt1"/>
                </a:solidFill>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279" name="Google Shape;1279;p144"/>
          <p:cNvSpPr txBox="1">
            <a:spLocks noGrp="1"/>
          </p:cNvSpPr>
          <p:nvPr>
            <p:ph type="body" idx="3"/>
          </p:nvPr>
        </p:nvSpPr>
        <p:spPr>
          <a:xfrm>
            <a:off x="3819189" y="2854073"/>
            <a:ext cx="1551900" cy="638100"/>
          </a:xfrm>
          <a:prstGeom prst="rect">
            <a:avLst/>
          </a:prstGeom>
          <a:noFill/>
          <a:ln>
            <a:noFill/>
          </a:ln>
        </p:spPr>
        <p:txBody>
          <a:bodyPr spcFirstLastPara="1" wrap="square" lIns="6850" tIns="0" rIns="0" bIns="0" anchor="t" anchorCtr="0">
            <a:noAutofit/>
          </a:bodyPr>
          <a:lstStyle>
            <a:lvl1pPr marL="457200" lvl="0" indent="-228600" algn="ctr" rtl="0">
              <a:lnSpc>
                <a:spcPct val="100000"/>
              </a:lnSpc>
              <a:spcBef>
                <a:spcPts val="500"/>
              </a:spcBef>
              <a:spcAft>
                <a:spcPts val="0"/>
              </a:spcAft>
              <a:buSzPts val="1100"/>
              <a:buNone/>
              <a:defRPr sz="1100">
                <a:solidFill>
                  <a:schemeClr val="accent2"/>
                </a:solidFill>
              </a:defRPr>
            </a:lvl1pPr>
            <a:lvl2pPr marL="914400" lvl="1" indent="-228600" algn="ctr" rtl="0">
              <a:lnSpc>
                <a:spcPct val="100000"/>
              </a:lnSpc>
              <a:spcBef>
                <a:spcPts val="200"/>
              </a:spcBef>
              <a:spcAft>
                <a:spcPts val="0"/>
              </a:spcAft>
              <a:buClr>
                <a:schemeClr val="lt1"/>
              </a:buClr>
              <a:buSzPts val="900"/>
              <a:buNone/>
              <a:defRPr sz="900">
                <a:solidFill>
                  <a:schemeClr val="dk2"/>
                </a:solidFill>
              </a:defRPr>
            </a:lvl2pPr>
            <a:lvl3pPr marL="1371600" lvl="2" indent="-298450" algn="l" rtl="0">
              <a:lnSpc>
                <a:spcPct val="100000"/>
              </a:lnSpc>
              <a:spcBef>
                <a:spcPts val="500"/>
              </a:spcBef>
              <a:spcAft>
                <a:spcPts val="0"/>
              </a:spcAft>
              <a:buSzPts val="1100"/>
              <a:buChar char="•"/>
              <a:defRPr sz="1100">
                <a:solidFill>
                  <a:schemeClr val="lt1"/>
                </a:solidFill>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280" name="Google Shape;1280;p144"/>
          <p:cNvSpPr txBox="1">
            <a:spLocks noGrp="1"/>
          </p:cNvSpPr>
          <p:nvPr>
            <p:ph type="body" idx="4"/>
          </p:nvPr>
        </p:nvSpPr>
        <p:spPr>
          <a:xfrm>
            <a:off x="2025020" y="2421713"/>
            <a:ext cx="1611900" cy="3738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lnSpc>
                <a:spcPct val="100000"/>
              </a:lnSpc>
              <a:spcBef>
                <a:spcPts val="200"/>
              </a:spcBef>
              <a:spcAft>
                <a:spcPts val="0"/>
              </a:spcAft>
              <a:buClr>
                <a:schemeClr val="lt1"/>
              </a:buClr>
              <a:buSzPts val="1500"/>
              <a:buChar char="•"/>
              <a:defRPr sz="1500">
                <a:solidFill>
                  <a:schemeClr val="lt1"/>
                </a:solidFill>
              </a:defRPr>
            </a:lvl2pPr>
            <a:lvl3pPr marL="1371600" lvl="2" indent="-317500" algn="l" rtl="0">
              <a:lnSpc>
                <a:spcPct val="100000"/>
              </a:lnSpc>
              <a:spcBef>
                <a:spcPts val="500"/>
              </a:spcBef>
              <a:spcAft>
                <a:spcPts val="0"/>
              </a:spcAft>
              <a:buClr>
                <a:schemeClr val="lt1"/>
              </a:buClr>
              <a:buSzPts val="1400"/>
              <a:buChar char="•"/>
              <a:defRPr sz="1400">
                <a:solidFill>
                  <a:schemeClr val="lt1"/>
                </a:solidFill>
              </a:defRPr>
            </a:lvl3pPr>
            <a:lvl4pPr marL="1828800" lvl="3" indent="-304800" algn="l" rtl="0">
              <a:lnSpc>
                <a:spcPct val="100000"/>
              </a:lnSpc>
              <a:spcBef>
                <a:spcPts val="500"/>
              </a:spcBef>
              <a:spcAft>
                <a:spcPts val="0"/>
              </a:spcAft>
              <a:buClr>
                <a:schemeClr val="lt1"/>
              </a:buClr>
              <a:buSzPts val="1200"/>
              <a:buChar char="•"/>
              <a:defRPr sz="1200">
                <a:solidFill>
                  <a:schemeClr val="lt1"/>
                </a:solidFill>
              </a:defRPr>
            </a:lvl4pPr>
            <a:lvl5pPr marL="2286000" lvl="4" indent="-228600" algn="l" rtl="0">
              <a:lnSpc>
                <a:spcPct val="100000"/>
              </a:lnSpc>
              <a:spcBef>
                <a:spcPts val="500"/>
              </a:spcBef>
              <a:spcAft>
                <a:spcPts val="0"/>
              </a:spcAft>
              <a:buSzPts val="1100"/>
              <a:buNone/>
              <a:defRPr sz="1200">
                <a:solidFill>
                  <a:schemeClr val="lt1"/>
                </a:solidFill>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281" name="Google Shape;1281;p144"/>
          <p:cNvSpPr txBox="1">
            <a:spLocks noGrp="1"/>
          </p:cNvSpPr>
          <p:nvPr>
            <p:ph type="body" idx="5"/>
          </p:nvPr>
        </p:nvSpPr>
        <p:spPr>
          <a:xfrm>
            <a:off x="3792957" y="2421713"/>
            <a:ext cx="1611900" cy="3738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lnSpc>
                <a:spcPct val="100000"/>
              </a:lnSpc>
              <a:spcBef>
                <a:spcPts val="200"/>
              </a:spcBef>
              <a:spcAft>
                <a:spcPts val="0"/>
              </a:spcAft>
              <a:buClr>
                <a:schemeClr val="lt1"/>
              </a:buClr>
              <a:buSzPts val="1500"/>
              <a:buChar char="•"/>
              <a:defRPr sz="1500">
                <a:solidFill>
                  <a:schemeClr val="lt1"/>
                </a:solidFill>
              </a:defRPr>
            </a:lvl2pPr>
            <a:lvl3pPr marL="1371600" lvl="2" indent="-317500" algn="l" rtl="0">
              <a:lnSpc>
                <a:spcPct val="100000"/>
              </a:lnSpc>
              <a:spcBef>
                <a:spcPts val="500"/>
              </a:spcBef>
              <a:spcAft>
                <a:spcPts val="0"/>
              </a:spcAft>
              <a:buClr>
                <a:schemeClr val="lt1"/>
              </a:buClr>
              <a:buSzPts val="1400"/>
              <a:buChar char="•"/>
              <a:defRPr sz="1400">
                <a:solidFill>
                  <a:schemeClr val="lt1"/>
                </a:solidFill>
              </a:defRPr>
            </a:lvl3pPr>
            <a:lvl4pPr marL="1828800" lvl="3" indent="-304800" algn="l" rtl="0">
              <a:lnSpc>
                <a:spcPct val="100000"/>
              </a:lnSpc>
              <a:spcBef>
                <a:spcPts val="500"/>
              </a:spcBef>
              <a:spcAft>
                <a:spcPts val="0"/>
              </a:spcAft>
              <a:buClr>
                <a:schemeClr val="lt1"/>
              </a:buClr>
              <a:buSzPts val="1200"/>
              <a:buChar char="•"/>
              <a:defRPr sz="1200">
                <a:solidFill>
                  <a:schemeClr val="lt1"/>
                </a:solidFill>
              </a:defRPr>
            </a:lvl4pPr>
            <a:lvl5pPr marL="2286000" lvl="4" indent="-228600" algn="l" rtl="0">
              <a:lnSpc>
                <a:spcPct val="100000"/>
              </a:lnSpc>
              <a:spcBef>
                <a:spcPts val="500"/>
              </a:spcBef>
              <a:spcAft>
                <a:spcPts val="0"/>
              </a:spcAft>
              <a:buSzPts val="1100"/>
              <a:buNone/>
              <a:defRPr sz="1200">
                <a:solidFill>
                  <a:schemeClr val="lt1"/>
                </a:solidFill>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282" name="Google Shape;1282;p144"/>
          <p:cNvSpPr txBox="1">
            <a:spLocks noGrp="1"/>
          </p:cNvSpPr>
          <p:nvPr>
            <p:ph type="body" idx="6"/>
          </p:nvPr>
        </p:nvSpPr>
        <p:spPr>
          <a:xfrm>
            <a:off x="286141" y="2854073"/>
            <a:ext cx="1553700" cy="638100"/>
          </a:xfrm>
          <a:prstGeom prst="rect">
            <a:avLst/>
          </a:prstGeom>
          <a:noFill/>
          <a:ln>
            <a:noFill/>
          </a:ln>
        </p:spPr>
        <p:txBody>
          <a:bodyPr spcFirstLastPara="1" wrap="square" lIns="6850" tIns="0" rIns="0" bIns="0" anchor="t" anchorCtr="0">
            <a:noAutofit/>
          </a:bodyPr>
          <a:lstStyle>
            <a:lvl1pPr marL="457200" lvl="0" indent="-228600" algn="ctr" rtl="0">
              <a:lnSpc>
                <a:spcPct val="100000"/>
              </a:lnSpc>
              <a:spcBef>
                <a:spcPts val="500"/>
              </a:spcBef>
              <a:spcAft>
                <a:spcPts val="0"/>
              </a:spcAft>
              <a:buSzPts val="1100"/>
              <a:buNone/>
              <a:defRPr sz="1100">
                <a:solidFill>
                  <a:schemeClr val="accent2"/>
                </a:solidFill>
              </a:defRPr>
            </a:lvl1pPr>
            <a:lvl2pPr marL="914400" lvl="1" indent="-228600" algn="ctr" rtl="0">
              <a:lnSpc>
                <a:spcPct val="100000"/>
              </a:lnSpc>
              <a:spcBef>
                <a:spcPts val="200"/>
              </a:spcBef>
              <a:spcAft>
                <a:spcPts val="0"/>
              </a:spcAft>
              <a:buClr>
                <a:schemeClr val="lt1"/>
              </a:buClr>
              <a:buSzPts val="900"/>
              <a:buNone/>
              <a:defRPr sz="900">
                <a:solidFill>
                  <a:schemeClr val="dk2"/>
                </a:solidFill>
              </a:defRPr>
            </a:lvl2pPr>
            <a:lvl3pPr marL="1371600" lvl="2" indent="-228600" algn="l" rtl="0">
              <a:lnSpc>
                <a:spcPct val="100000"/>
              </a:lnSpc>
              <a:spcBef>
                <a:spcPts val="500"/>
              </a:spcBef>
              <a:spcAft>
                <a:spcPts val="0"/>
              </a:spcAft>
              <a:buSzPts val="1100"/>
              <a:buNone/>
              <a:defRPr sz="1100">
                <a:solidFill>
                  <a:schemeClr val="lt1"/>
                </a:solidFill>
              </a:defRPr>
            </a:lvl3pPr>
            <a:lvl4pPr marL="1828800" lvl="3" indent="-228600" algn="l" rtl="0">
              <a:lnSpc>
                <a:spcPct val="100000"/>
              </a:lnSpc>
              <a:spcBef>
                <a:spcPts val="500"/>
              </a:spcBef>
              <a:spcAft>
                <a:spcPts val="0"/>
              </a:spcAft>
              <a:buSzPts val="1400"/>
              <a:buNone/>
              <a:defRPr sz="1400">
                <a:solidFill>
                  <a:schemeClr val="dk2"/>
                </a:solidFill>
                <a:latin typeface="Salesforce Sans"/>
                <a:ea typeface="Salesforce Sans"/>
                <a:cs typeface="Salesforce Sans"/>
                <a:sym typeface="Salesforce Sans"/>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283" name="Google Shape;1283;p144"/>
          <p:cNvSpPr txBox="1">
            <a:spLocks noGrp="1"/>
          </p:cNvSpPr>
          <p:nvPr>
            <p:ph type="body" idx="7"/>
          </p:nvPr>
        </p:nvSpPr>
        <p:spPr>
          <a:xfrm>
            <a:off x="5555287" y="2854073"/>
            <a:ext cx="1553700" cy="638100"/>
          </a:xfrm>
          <a:prstGeom prst="rect">
            <a:avLst/>
          </a:prstGeom>
          <a:noFill/>
          <a:ln>
            <a:noFill/>
          </a:ln>
        </p:spPr>
        <p:txBody>
          <a:bodyPr spcFirstLastPara="1" wrap="square" lIns="6850" tIns="0" rIns="0" bIns="0" anchor="t" anchorCtr="0">
            <a:noAutofit/>
          </a:bodyPr>
          <a:lstStyle>
            <a:lvl1pPr marL="457200" lvl="0" indent="-228600" algn="ctr" rtl="0">
              <a:lnSpc>
                <a:spcPct val="100000"/>
              </a:lnSpc>
              <a:spcBef>
                <a:spcPts val="500"/>
              </a:spcBef>
              <a:spcAft>
                <a:spcPts val="0"/>
              </a:spcAft>
              <a:buSzPts val="1100"/>
              <a:buNone/>
              <a:defRPr sz="1100">
                <a:solidFill>
                  <a:schemeClr val="accent2"/>
                </a:solidFill>
              </a:defRPr>
            </a:lvl1pPr>
            <a:lvl2pPr marL="914400" lvl="1" indent="-228600" algn="ctr" rtl="0">
              <a:lnSpc>
                <a:spcPct val="100000"/>
              </a:lnSpc>
              <a:spcBef>
                <a:spcPts val="200"/>
              </a:spcBef>
              <a:spcAft>
                <a:spcPts val="0"/>
              </a:spcAft>
              <a:buClr>
                <a:schemeClr val="lt1"/>
              </a:buClr>
              <a:buSzPts val="900"/>
              <a:buNone/>
              <a:defRPr sz="900">
                <a:solidFill>
                  <a:schemeClr val="dk2"/>
                </a:solidFill>
              </a:defRPr>
            </a:lvl2pPr>
            <a:lvl3pPr marL="1371600" lvl="2" indent="-298450" algn="l" rtl="0">
              <a:lnSpc>
                <a:spcPct val="100000"/>
              </a:lnSpc>
              <a:spcBef>
                <a:spcPts val="500"/>
              </a:spcBef>
              <a:spcAft>
                <a:spcPts val="0"/>
              </a:spcAft>
              <a:buSzPts val="1100"/>
              <a:buChar char="•"/>
              <a:defRPr sz="1100">
                <a:solidFill>
                  <a:schemeClr val="lt1"/>
                </a:solidFill>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284" name="Google Shape;1284;p144"/>
          <p:cNvSpPr txBox="1">
            <a:spLocks noGrp="1"/>
          </p:cNvSpPr>
          <p:nvPr>
            <p:ph type="body" idx="8"/>
          </p:nvPr>
        </p:nvSpPr>
        <p:spPr>
          <a:xfrm>
            <a:off x="7350337" y="2854073"/>
            <a:ext cx="1551900" cy="638100"/>
          </a:xfrm>
          <a:prstGeom prst="rect">
            <a:avLst/>
          </a:prstGeom>
          <a:noFill/>
          <a:ln>
            <a:noFill/>
          </a:ln>
        </p:spPr>
        <p:txBody>
          <a:bodyPr spcFirstLastPara="1" wrap="square" lIns="6850" tIns="0" rIns="0" bIns="0" anchor="t" anchorCtr="0">
            <a:noAutofit/>
          </a:bodyPr>
          <a:lstStyle>
            <a:lvl1pPr marL="457200" lvl="0" indent="-228600" algn="ctr" rtl="0">
              <a:lnSpc>
                <a:spcPct val="100000"/>
              </a:lnSpc>
              <a:spcBef>
                <a:spcPts val="500"/>
              </a:spcBef>
              <a:spcAft>
                <a:spcPts val="0"/>
              </a:spcAft>
              <a:buSzPts val="1100"/>
              <a:buNone/>
              <a:defRPr sz="1100">
                <a:solidFill>
                  <a:schemeClr val="accent1"/>
                </a:solidFill>
              </a:defRPr>
            </a:lvl1pPr>
            <a:lvl2pPr marL="914400" lvl="1" indent="-228600" algn="ctr" rtl="0">
              <a:lnSpc>
                <a:spcPct val="100000"/>
              </a:lnSpc>
              <a:spcBef>
                <a:spcPts val="200"/>
              </a:spcBef>
              <a:spcAft>
                <a:spcPts val="0"/>
              </a:spcAft>
              <a:buClr>
                <a:schemeClr val="lt1"/>
              </a:buClr>
              <a:buSzPts val="900"/>
              <a:buNone/>
              <a:defRPr sz="900">
                <a:solidFill>
                  <a:schemeClr val="dk2"/>
                </a:solidFill>
              </a:defRPr>
            </a:lvl2pPr>
            <a:lvl3pPr marL="1371600" lvl="2" indent="-298450" algn="l" rtl="0">
              <a:lnSpc>
                <a:spcPct val="100000"/>
              </a:lnSpc>
              <a:spcBef>
                <a:spcPts val="500"/>
              </a:spcBef>
              <a:spcAft>
                <a:spcPts val="0"/>
              </a:spcAft>
              <a:buSzPts val="1100"/>
              <a:buChar char="•"/>
              <a:defRPr sz="1100">
                <a:solidFill>
                  <a:schemeClr val="lt1"/>
                </a:solidFill>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285" name="Google Shape;1285;p144"/>
          <p:cNvSpPr txBox="1">
            <a:spLocks noGrp="1"/>
          </p:cNvSpPr>
          <p:nvPr>
            <p:ph type="body" idx="9"/>
          </p:nvPr>
        </p:nvSpPr>
        <p:spPr>
          <a:xfrm>
            <a:off x="5560893" y="2421713"/>
            <a:ext cx="1611900" cy="3738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lnSpc>
                <a:spcPct val="100000"/>
              </a:lnSpc>
              <a:spcBef>
                <a:spcPts val="200"/>
              </a:spcBef>
              <a:spcAft>
                <a:spcPts val="0"/>
              </a:spcAft>
              <a:buClr>
                <a:schemeClr val="lt1"/>
              </a:buClr>
              <a:buSzPts val="1500"/>
              <a:buChar char="•"/>
              <a:defRPr sz="1500">
                <a:solidFill>
                  <a:schemeClr val="lt1"/>
                </a:solidFill>
              </a:defRPr>
            </a:lvl2pPr>
            <a:lvl3pPr marL="1371600" lvl="2" indent="-317500" algn="l" rtl="0">
              <a:lnSpc>
                <a:spcPct val="100000"/>
              </a:lnSpc>
              <a:spcBef>
                <a:spcPts val="500"/>
              </a:spcBef>
              <a:spcAft>
                <a:spcPts val="0"/>
              </a:spcAft>
              <a:buClr>
                <a:schemeClr val="lt1"/>
              </a:buClr>
              <a:buSzPts val="1400"/>
              <a:buChar char="•"/>
              <a:defRPr sz="1400">
                <a:solidFill>
                  <a:schemeClr val="lt1"/>
                </a:solidFill>
              </a:defRPr>
            </a:lvl3pPr>
            <a:lvl4pPr marL="1828800" lvl="3" indent="-304800" algn="l" rtl="0">
              <a:lnSpc>
                <a:spcPct val="100000"/>
              </a:lnSpc>
              <a:spcBef>
                <a:spcPts val="500"/>
              </a:spcBef>
              <a:spcAft>
                <a:spcPts val="0"/>
              </a:spcAft>
              <a:buClr>
                <a:schemeClr val="lt1"/>
              </a:buClr>
              <a:buSzPts val="1200"/>
              <a:buChar char="•"/>
              <a:defRPr sz="1200">
                <a:solidFill>
                  <a:schemeClr val="lt1"/>
                </a:solidFill>
              </a:defRPr>
            </a:lvl4pPr>
            <a:lvl5pPr marL="2286000" lvl="4" indent="-228600" algn="l" rtl="0">
              <a:lnSpc>
                <a:spcPct val="100000"/>
              </a:lnSpc>
              <a:spcBef>
                <a:spcPts val="500"/>
              </a:spcBef>
              <a:spcAft>
                <a:spcPts val="0"/>
              </a:spcAft>
              <a:buSzPts val="1100"/>
              <a:buNone/>
              <a:defRPr sz="1200">
                <a:solidFill>
                  <a:schemeClr val="lt1"/>
                </a:solidFill>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286" name="Google Shape;1286;p144"/>
          <p:cNvSpPr txBox="1">
            <a:spLocks noGrp="1"/>
          </p:cNvSpPr>
          <p:nvPr>
            <p:ph type="body" idx="13"/>
          </p:nvPr>
        </p:nvSpPr>
        <p:spPr>
          <a:xfrm>
            <a:off x="7328829" y="2421713"/>
            <a:ext cx="1611900" cy="3738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800"/>
              </a:spcBef>
              <a:spcAft>
                <a:spcPts val="0"/>
              </a:spcAft>
              <a:buClr>
                <a:schemeClr val="lt1"/>
              </a:buClr>
              <a:buSzPts val="1100"/>
              <a:buNone/>
              <a:defRPr sz="1100" b="1">
                <a:solidFill>
                  <a:schemeClr val="dk1"/>
                </a:solidFill>
                <a:latin typeface="Salesforce Sans"/>
                <a:ea typeface="Salesforce Sans"/>
                <a:cs typeface="Salesforce Sans"/>
                <a:sym typeface="Salesforce Sans"/>
              </a:defRPr>
            </a:lvl1pPr>
            <a:lvl2pPr marL="914400" lvl="1" indent="-323850" algn="l" rtl="0">
              <a:lnSpc>
                <a:spcPct val="100000"/>
              </a:lnSpc>
              <a:spcBef>
                <a:spcPts val="200"/>
              </a:spcBef>
              <a:spcAft>
                <a:spcPts val="0"/>
              </a:spcAft>
              <a:buClr>
                <a:schemeClr val="lt1"/>
              </a:buClr>
              <a:buSzPts val="1500"/>
              <a:buChar char="•"/>
              <a:defRPr sz="1500">
                <a:solidFill>
                  <a:schemeClr val="lt1"/>
                </a:solidFill>
              </a:defRPr>
            </a:lvl2pPr>
            <a:lvl3pPr marL="1371600" lvl="2" indent="-317500" algn="l" rtl="0">
              <a:lnSpc>
                <a:spcPct val="100000"/>
              </a:lnSpc>
              <a:spcBef>
                <a:spcPts val="500"/>
              </a:spcBef>
              <a:spcAft>
                <a:spcPts val="0"/>
              </a:spcAft>
              <a:buClr>
                <a:schemeClr val="lt1"/>
              </a:buClr>
              <a:buSzPts val="1400"/>
              <a:buChar char="•"/>
              <a:defRPr sz="1400">
                <a:solidFill>
                  <a:schemeClr val="lt1"/>
                </a:solidFill>
              </a:defRPr>
            </a:lvl3pPr>
            <a:lvl4pPr marL="1828800" lvl="3" indent="-304800" algn="l" rtl="0">
              <a:lnSpc>
                <a:spcPct val="100000"/>
              </a:lnSpc>
              <a:spcBef>
                <a:spcPts val="500"/>
              </a:spcBef>
              <a:spcAft>
                <a:spcPts val="0"/>
              </a:spcAft>
              <a:buClr>
                <a:schemeClr val="lt1"/>
              </a:buClr>
              <a:buSzPts val="1200"/>
              <a:buChar char="•"/>
              <a:defRPr sz="1200">
                <a:solidFill>
                  <a:schemeClr val="lt1"/>
                </a:solidFill>
              </a:defRPr>
            </a:lvl4pPr>
            <a:lvl5pPr marL="2286000" lvl="4" indent="-228600" algn="l" rtl="0">
              <a:lnSpc>
                <a:spcPct val="100000"/>
              </a:lnSpc>
              <a:spcBef>
                <a:spcPts val="500"/>
              </a:spcBef>
              <a:spcAft>
                <a:spcPts val="0"/>
              </a:spcAft>
              <a:buSzPts val="1100"/>
              <a:buNone/>
              <a:defRPr sz="1200">
                <a:solidFill>
                  <a:schemeClr val="lt1"/>
                </a:solidFill>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pic>
        <p:nvPicPr>
          <p:cNvPr id="1287" name="Google Shape;1287;p144"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
        <p:nvSpPr>
          <p:cNvPr id="1288" name="Google Shape;1288;p144"/>
          <p:cNvSpPr txBox="1">
            <a:spLocks noGrp="1"/>
          </p:cNvSpPr>
          <p:nvPr>
            <p:ph type="title"/>
          </p:nvPr>
        </p:nvSpPr>
        <p:spPr>
          <a:xfrm>
            <a:off x="428740" y="47625"/>
            <a:ext cx="82863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1289" name="Google Shape;1289;p144" descr="Footer 3.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7761215" y="4326571"/>
            <a:ext cx="1390083" cy="823575"/>
          </a:xfrm>
          <a:prstGeom prst="rect">
            <a:avLst/>
          </a:prstGeom>
          <a:noFill/>
          <a:ln>
            <a:noFill/>
          </a:ln>
        </p:spPr>
      </p:pic>
      <p:pic>
        <p:nvPicPr>
          <p:cNvPr id="1290" name="Google Shape;1290;p144" descr="Imag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flipH="1">
            <a:off x="8600085" y="4521974"/>
            <a:ext cx="380295" cy="418137"/>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L3 - Customer Story Layout">
  <p:cSld name=" Customer Story Layout">
    <p:spTree>
      <p:nvGrpSpPr>
        <p:cNvPr id="1" name="Shape 1291"/>
        <p:cNvGrpSpPr/>
        <p:nvPr/>
      </p:nvGrpSpPr>
      <p:grpSpPr>
        <a:xfrm>
          <a:off x="0" y="0"/>
          <a:ext cx="0" cy="0"/>
          <a:chOff x="0" y="0"/>
          <a:chExt cx="0" cy="0"/>
        </a:xfrm>
      </p:grpSpPr>
      <p:sp>
        <p:nvSpPr>
          <p:cNvPr id="1292" name="Google Shape;1292;p145"/>
          <p:cNvSpPr/>
          <p:nvPr/>
        </p:nvSpPr>
        <p:spPr>
          <a:xfrm rot="5399799">
            <a:off x="-1250381" y="1251091"/>
            <a:ext cx="5131500" cy="2635500"/>
          </a:xfrm>
          <a:prstGeom prst="round2SameRect">
            <a:avLst>
              <a:gd name="adj1" fmla="val 6325"/>
              <a:gd name="adj2" fmla="val 0"/>
            </a:avLst>
          </a:prstGeom>
          <a:solidFill>
            <a:srgbClr val="FFFFFF"/>
          </a:solidFill>
          <a:ln>
            <a:noFill/>
          </a:ln>
          <a:effectLst>
            <a:outerShdw blurRad="304800" dist="114300" dir="3600000" algn="tl" rotWithShape="0">
              <a:srgbClr val="000000">
                <a:alpha val="16079"/>
              </a:srgbClr>
            </a:outerShdw>
          </a:effectLst>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b="0" i="0" u="none" strike="noStrike" cap="none">
              <a:solidFill>
                <a:srgbClr val="FFFFFF"/>
              </a:solidFill>
              <a:latin typeface="Salesforce Sans"/>
              <a:ea typeface="Salesforce Sans"/>
              <a:cs typeface="Salesforce Sans"/>
              <a:sym typeface="Salesforce Sans"/>
            </a:endParaRPr>
          </a:p>
        </p:txBody>
      </p:sp>
      <p:sp>
        <p:nvSpPr>
          <p:cNvPr id="1293" name="Google Shape;1293;p145"/>
          <p:cNvSpPr/>
          <p:nvPr/>
        </p:nvSpPr>
        <p:spPr>
          <a:xfrm>
            <a:off x="-1" y="5009532"/>
            <a:ext cx="2505708" cy="133974"/>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3366"/>
              </a:buClr>
              <a:buSzPts val="1300"/>
              <a:buFont typeface="Salesforce Sans"/>
              <a:buNone/>
            </a:pPr>
            <a:endParaRPr sz="1300" b="0" i="0" u="none" strike="noStrike" cap="none">
              <a:solidFill>
                <a:schemeClr val="dk1"/>
              </a:solidFill>
              <a:latin typeface="Salesforce Sans"/>
              <a:ea typeface="Salesforce Sans"/>
              <a:cs typeface="Salesforce Sans"/>
              <a:sym typeface="Salesforce Sans"/>
            </a:endParaRPr>
          </a:p>
        </p:txBody>
      </p:sp>
      <p:pic>
        <p:nvPicPr>
          <p:cNvPr id="1294" name="Google Shape;1294;p145"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35318" y="4432407"/>
            <a:ext cx="559947" cy="392044"/>
          </a:xfrm>
          <a:prstGeom prst="rect">
            <a:avLst/>
          </a:prstGeom>
          <a:noFill/>
          <a:ln>
            <a:noFill/>
          </a:ln>
        </p:spPr>
      </p:pic>
      <p:sp>
        <p:nvSpPr>
          <p:cNvPr id="1295" name="Google Shape;1295;p145"/>
          <p:cNvSpPr txBox="1">
            <a:spLocks noGrp="1"/>
          </p:cNvSpPr>
          <p:nvPr>
            <p:ph type="title"/>
          </p:nvPr>
        </p:nvSpPr>
        <p:spPr>
          <a:xfrm>
            <a:off x="2903754" y="367221"/>
            <a:ext cx="58116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1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96" name="Google Shape;1296;p145"/>
          <p:cNvSpPr txBox="1">
            <a:spLocks noGrp="1"/>
          </p:cNvSpPr>
          <p:nvPr>
            <p:ph type="ftr" idx="11"/>
          </p:nvPr>
        </p:nvSpPr>
        <p:spPr>
          <a:xfrm>
            <a:off x="7059402" y="4912148"/>
            <a:ext cx="1657200" cy="160500"/>
          </a:xfrm>
          <a:prstGeom prst="rect">
            <a:avLst/>
          </a:prstGeom>
          <a:noFill/>
          <a:ln>
            <a:noFill/>
          </a:ln>
        </p:spPr>
        <p:txBody>
          <a:bodyPr spcFirstLastPara="1" wrap="square" lIns="0" tIns="0" rIns="0" bIns="0" anchor="b" anchorCtr="0">
            <a:noAutofit/>
          </a:bodyPr>
          <a:lstStyle>
            <a:lvl1pPr lvl="0" algn="r" rtl="0">
              <a:lnSpc>
                <a:spcPct val="100000"/>
              </a:lnSpc>
              <a:spcBef>
                <a:spcPts val="0"/>
              </a:spcBef>
              <a:spcAft>
                <a:spcPts val="0"/>
              </a:spcAft>
              <a:buSzPts val="1100"/>
              <a:buNone/>
              <a:defRPr>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97" name="Google Shape;1297;p145"/>
          <p:cNvSpPr txBox="1">
            <a:spLocks noGrp="1"/>
          </p:cNvSpPr>
          <p:nvPr>
            <p:ph type="body" idx="1"/>
          </p:nvPr>
        </p:nvSpPr>
        <p:spPr>
          <a:xfrm>
            <a:off x="2903753" y="1277772"/>
            <a:ext cx="5811600" cy="2525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200"/>
              <a:buNone/>
              <a:defRPr sz="1200">
                <a:solidFill>
                  <a:schemeClr val="dk1"/>
                </a:solidFill>
              </a:defRPr>
            </a:lvl1pPr>
            <a:lvl2pPr marL="914400" lvl="1" indent="-298450" algn="l" rtl="0">
              <a:lnSpc>
                <a:spcPct val="100000"/>
              </a:lnSpc>
              <a:spcBef>
                <a:spcPts val="1000"/>
              </a:spcBef>
              <a:spcAft>
                <a:spcPts val="0"/>
              </a:spcAft>
              <a:buSzPts val="1100"/>
              <a:buChar char="•"/>
              <a:defRPr sz="1100">
                <a:solidFill>
                  <a:schemeClr val="dk1"/>
                </a:solidFill>
              </a:defRPr>
            </a:lvl2pPr>
            <a:lvl3pPr marL="1371600" lvl="2" indent="-292100" algn="l" rtl="0">
              <a:lnSpc>
                <a:spcPct val="100000"/>
              </a:lnSpc>
              <a:spcBef>
                <a:spcPts val="500"/>
              </a:spcBef>
              <a:spcAft>
                <a:spcPts val="0"/>
              </a:spcAft>
              <a:buSzPts val="1000"/>
              <a:buChar char="•"/>
              <a:defRPr sz="1000">
                <a:solidFill>
                  <a:schemeClr val="dk1"/>
                </a:solidFill>
              </a:defRPr>
            </a:lvl3pPr>
            <a:lvl4pPr marL="1828800" lvl="3" indent="-317500" algn="l" rtl="0">
              <a:lnSpc>
                <a:spcPct val="100000"/>
              </a:lnSpc>
              <a:spcBef>
                <a:spcPts val="500"/>
              </a:spcBef>
              <a:spcAft>
                <a:spcPts val="0"/>
              </a:spcAft>
              <a:buSzPts val="1400"/>
              <a:buChar char="•"/>
              <a:defRPr/>
            </a:lvl4pPr>
            <a:lvl5pPr marL="2286000" lvl="4" indent="-228600" algn="l" rtl="0">
              <a:lnSpc>
                <a:spcPct val="100000"/>
              </a:lnSpc>
              <a:spcBef>
                <a:spcPts val="500"/>
              </a:spcBef>
              <a:spcAft>
                <a:spcPts val="0"/>
              </a:spcAft>
              <a:buSzPts val="1100"/>
              <a:buNone/>
              <a:defRPr/>
            </a:lvl5pPr>
            <a:lvl6pPr marL="2743200" lvl="5" indent="-317500" algn="l" rtl="0">
              <a:lnSpc>
                <a:spcPct val="100000"/>
              </a:lnSpc>
              <a:spcBef>
                <a:spcPts val="500"/>
              </a:spcBef>
              <a:spcAft>
                <a:spcPts val="0"/>
              </a:spcAft>
              <a:buClr>
                <a:schemeClr val="lt2"/>
              </a:buClr>
              <a:buSzPts val="1400"/>
              <a:buChar char="•"/>
              <a:defRPr/>
            </a:lvl6pPr>
            <a:lvl7pPr marL="3200400" lvl="6" indent="-317500" algn="l" rtl="0">
              <a:lnSpc>
                <a:spcPct val="100000"/>
              </a:lnSpc>
              <a:spcBef>
                <a:spcPts val="300"/>
              </a:spcBef>
              <a:spcAft>
                <a:spcPts val="0"/>
              </a:spcAft>
              <a:buClr>
                <a:schemeClr val="lt2"/>
              </a:buClr>
              <a:buSzPts val="1400"/>
              <a:buChar char="•"/>
              <a:defRPr/>
            </a:lvl7pPr>
            <a:lvl8pPr marL="3657600" lvl="7" indent="-317500" algn="l" rtl="0">
              <a:lnSpc>
                <a:spcPct val="100000"/>
              </a:lnSpc>
              <a:spcBef>
                <a:spcPts val="300"/>
              </a:spcBef>
              <a:spcAft>
                <a:spcPts val="0"/>
              </a:spcAft>
              <a:buClr>
                <a:schemeClr val="lt2"/>
              </a:buClr>
              <a:buSzPts val="1400"/>
              <a:buChar char="•"/>
              <a:defRPr/>
            </a:lvl8pPr>
            <a:lvl9pPr marL="4114800" lvl="8" indent="-317500" algn="l" rtl="0">
              <a:lnSpc>
                <a:spcPct val="100000"/>
              </a:lnSpc>
              <a:spcBef>
                <a:spcPts val="300"/>
              </a:spcBef>
              <a:spcAft>
                <a:spcPts val="0"/>
              </a:spcAft>
              <a:buClr>
                <a:schemeClr val="lt2"/>
              </a:buClr>
              <a:buSzPts val="1400"/>
              <a:buChar char="•"/>
              <a:defRPr/>
            </a:lvl9pPr>
          </a:lstStyle>
          <a:p>
            <a:endParaRPr/>
          </a:p>
        </p:txBody>
      </p:sp>
      <p:sp>
        <p:nvSpPr>
          <p:cNvPr id="1298" name="Google Shape;1298;p145"/>
          <p:cNvSpPr>
            <a:spLocks noGrp="1"/>
          </p:cNvSpPr>
          <p:nvPr>
            <p:ph type="pic" idx="2"/>
          </p:nvPr>
        </p:nvSpPr>
        <p:spPr>
          <a:xfrm>
            <a:off x="248328" y="2534263"/>
            <a:ext cx="2133900" cy="1247100"/>
          </a:xfrm>
          <a:prstGeom prst="rect">
            <a:avLst/>
          </a:prstGeom>
          <a:noFill/>
          <a:ln>
            <a:noFill/>
          </a:ln>
        </p:spPr>
      </p:sp>
      <p:cxnSp>
        <p:nvCxnSpPr>
          <p:cNvPr id="1299" name="Google Shape;1299;p145"/>
          <p:cNvCxnSpPr/>
          <p:nvPr/>
        </p:nvCxnSpPr>
        <p:spPr>
          <a:xfrm rot="10800000">
            <a:off x="1315349" y="3783075"/>
            <a:ext cx="0" cy="558000"/>
          </a:xfrm>
          <a:prstGeom prst="straightConnector1">
            <a:avLst/>
          </a:prstGeom>
          <a:noFill/>
          <a:ln w="9525" cap="flat" cmpd="sng">
            <a:solidFill>
              <a:srgbClr val="BCBABD"/>
            </a:solidFill>
            <a:prstDash val="solid"/>
            <a:round/>
            <a:headEnd type="none" w="sm" len="sm"/>
            <a:tailEnd type="none" w="sm" len="sm"/>
          </a:ln>
        </p:spPr>
      </p:cxnSp>
      <p:pic>
        <p:nvPicPr>
          <p:cNvPr id="1300" name="Google Shape;1300;p145" descr="Image"/>
          <p:cNvPicPr preferRelativeResize="0"/>
          <p:nvPr/>
        </p:nvPicPr>
        <p:blipFill rotWithShape="1">
          <a:blip r:embed="rId3" cstate="email">
            <a:alphaModFix amt="75000"/>
            <a:extLst>
              <a:ext uri="{28A0092B-C50C-407E-A947-70E740481C1C}">
                <a14:useLocalDpi xmlns:a14="http://schemas.microsoft.com/office/drawing/2010/main"/>
              </a:ext>
            </a:extLst>
          </a:blip>
          <a:srcRect/>
          <a:stretch/>
        </p:blipFill>
        <p:spPr>
          <a:xfrm>
            <a:off x="2037543" y="4854021"/>
            <a:ext cx="596268" cy="294408"/>
          </a:xfrm>
          <a:custGeom>
            <a:avLst/>
            <a:gdLst/>
            <a:ahLst/>
            <a:cxnLst/>
            <a:rect l="l" t="t" r="r" b="b"/>
            <a:pathLst>
              <a:path w="21600" h="21600" extrusionOk="0">
                <a:moveTo>
                  <a:pt x="21600" y="0"/>
                </a:moveTo>
                <a:lnTo>
                  <a:pt x="0" y="2"/>
                </a:lnTo>
                <a:lnTo>
                  <a:pt x="0" y="21600"/>
                </a:lnTo>
                <a:lnTo>
                  <a:pt x="17079" y="21598"/>
                </a:lnTo>
                <a:cubicBezTo>
                  <a:pt x="19307" y="21598"/>
                  <a:pt x="21170" y="18187"/>
                  <a:pt x="21600" y="13652"/>
                </a:cubicBezTo>
                <a:lnTo>
                  <a:pt x="21600" y="0"/>
                </a:lnTo>
                <a:close/>
              </a:path>
            </a:pathLst>
          </a:custGeom>
          <a:noFill/>
          <a:ln>
            <a:noFill/>
          </a:ln>
        </p:spPr>
      </p:pic>
      <p:pic>
        <p:nvPicPr>
          <p:cNvPr id="1301" name="Google Shape;1301;p145" descr="Image"/>
          <p:cNvPicPr preferRelativeResize="0"/>
          <p:nvPr/>
        </p:nvPicPr>
        <p:blipFill rotWithShape="1">
          <a:blip r:embed="rId4" cstate="email">
            <a:alphaModFix amt="75000"/>
            <a:extLst>
              <a:ext uri="{28A0092B-C50C-407E-A947-70E740481C1C}">
                <a14:useLocalDpi xmlns:a14="http://schemas.microsoft.com/office/drawing/2010/main"/>
              </a:ext>
            </a:extLst>
          </a:blip>
          <a:srcRect/>
          <a:stretch/>
        </p:blipFill>
        <p:spPr>
          <a:xfrm flipH="1">
            <a:off x="0" y="4847121"/>
            <a:ext cx="584587" cy="296379"/>
          </a:xfrm>
          <a:prstGeom prst="rect">
            <a:avLst/>
          </a:prstGeom>
          <a:noFill/>
          <a:ln>
            <a:noFill/>
          </a:ln>
        </p:spPr>
      </p:pic>
      <p:sp>
        <p:nvSpPr>
          <p:cNvPr id="1302" name="Google Shape;1302;p145"/>
          <p:cNvSpPr>
            <a:spLocks noGrp="1"/>
          </p:cNvSpPr>
          <p:nvPr>
            <p:ph type="pic" idx="3"/>
          </p:nvPr>
        </p:nvSpPr>
        <p:spPr>
          <a:xfrm>
            <a:off x="138420" y="135938"/>
            <a:ext cx="2353800" cy="1979700"/>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O1 - Guide Placement - 1">
  <p:cSld name="Guide Placement - 1">
    <p:spTree>
      <p:nvGrpSpPr>
        <p:cNvPr id="1" name="Shape 1303"/>
        <p:cNvGrpSpPr/>
        <p:nvPr/>
      </p:nvGrpSpPr>
      <p:grpSpPr>
        <a:xfrm>
          <a:off x="0" y="0"/>
          <a:ext cx="0" cy="0"/>
          <a:chOff x="0" y="0"/>
          <a:chExt cx="0" cy="0"/>
        </a:xfrm>
      </p:grpSpPr>
      <p:sp>
        <p:nvSpPr>
          <p:cNvPr id="1304" name="Google Shape;1304;p146"/>
          <p:cNvSpPr txBox="1"/>
          <p:nvPr/>
        </p:nvSpPr>
        <p:spPr>
          <a:xfrm>
            <a:off x="5336914" y="1992350"/>
            <a:ext cx="1590600" cy="24141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accent2"/>
                </a:solidFill>
                <a:latin typeface="Salesforce Sans"/>
                <a:ea typeface="Salesforce Sans"/>
                <a:cs typeface="Salesforce Sans"/>
                <a:sym typeface="Salesforce Sans"/>
              </a:rPr>
              <a:t>First level text is set at twenty-point Salesforce Sans and does not have a bullet</a:t>
            </a:r>
            <a:endParaRPr sz="1100" b="0" i="0" u="none" strike="noStrike" cap="none">
              <a:solidFill>
                <a:srgbClr val="000000"/>
              </a:solidFill>
              <a:latin typeface="Arial"/>
              <a:ea typeface="Arial"/>
              <a:cs typeface="Arial"/>
              <a:sym typeface="Arial"/>
            </a:endParaRPr>
          </a:p>
          <a:p>
            <a:pPr marL="139700" marR="0" lvl="1" indent="-139700" algn="l" rtl="0">
              <a:lnSpc>
                <a:spcPct val="100000"/>
              </a:lnSpc>
              <a:spcBef>
                <a:spcPts val="200"/>
              </a:spcBef>
              <a:spcAft>
                <a:spcPts val="0"/>
              </a:spcAft>
              <a:buClr>
                <a:schemeClr val="accent2"/>
              </a:buClr>
              <a:buSzPts val="1400"/>
              <a:buFont typeface="Arial"/>
              <a:buChar char="•"/>
            </a:pPr>
            <a:r>
              <a:rPr lang="en" sz="1400" b="0" i="0" u="none" strike="noStrike" cap="none">
                <a:solidFill>
                  <a:schemeClr val="accent2"/>
                </a:solidFill>
                <a:latin typeface="Salesforce Sans"/>
                <a:ea typeface="Salesforce Sans"/>
                <a:cs typeface="Salesforce Sans"/>
                <a:sym typeface="Salesforce Sans"/>
              </a:rPr>
              <a:t>Second level is eighteen-point Salesforce Sans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700"/>
              </a:spcBef>
              <a:spcAft>
                <a:spcPts val="0"/>
              </a:spcAft>
              <a:buClr>
                <a:srgbClr val="000000"/>
              </a:buClr>
              <a:buSzPts val="1500"/>
              <a:buFont typeface="Arial"/>
              <a:buNone/>
            </a:pPr>
            <a:endParaRPr sz="1500" b="0" i="0" u="none" strike="noStrike" cap="none">
              <a:solidFill>
                <a:schemeClr val="accent2"/>
              </a:solidFill>
              <a:latin typeface="Salesforce Sans"/>
              <a:ea typeface="Salesforce Sans"/>
              <a:cs typeface="Salesforce Sans"/>
              <a:sym typeface="Salesforce Sans"/>
            </a:endParaRPr>
          </a:p>
        </p:txBody>
      </p:sp>
      <p:sp>
        <p:nvSpPr>
          <p:cNvPr id="1305" name="Google Shape;1305;p146"/>
          <p:cNvSpPr/>
          <p:nvPr/>
        </p:nvSpPr>
        <p:spPr>
          <a:xfrm>
            <a:off x="402105" y="1345069"/>
            <a:ext cx="3271800" cy="3481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accent2"/>
                </a:solidFill>
                <a:latin typeface="Salesforce Sans"/>
                <a:ea typeface="Salesforce Sans"/>
                <a:cs typeface="Salesforce Sans"/>
                <a:sym typeface="Salesforce Sans"/>
              </a:rPr>
              <a:t>What are Drawing Guides?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000"/>
              <a:buFont typeface="Arial"/>
              <a:buNone/>
            </a:pPr>
            <a:r>
              <a:rPr lang="en" sz="1000" b="0" i="0" u="none" strike="noStrike" cap="none">
                <a:solidFill>
                  <a:schemeClr val="accent2"/>
                </a:solidFill>
                <a:latin typeface="Salesforce Sans"/>
                <a:ea typeface="Salesforce Sans"/>
                <a:cs typeface="Salesforce Sans"/>
                <a:sym typeface="Salesforce Sans"/>
              </a:rPr>
              <a:t>Lines that that appear on all pages in the same spot, yet don’t show up when you print or view deck in show mode.  </a:t>
            </a:r>
            <a:br>
              <a:rPr lang="en" sz="1000" b="0" i="0" u="none" strike="noStrike" cap="none">
                <a:solidFill>
                  <a:schemeClr val="accent2"/>
                </a:solidFill>
                <a:latin typeface="Salesforce Sans"/>
                <a:ea typeface="Salesforce Sans"/>
                <a:cs typeface="Salesforce Sans"/>
                <a:sym typeface="Salesforce Sans"/>
              </a:rPr>
            </a:br>
            <a:endParaRPr sz="1000" b="0" i="0" u="none" strike="noStrike" cap="none">
              <a:solidFill>
                <a:schemeClr val="accent2"/>
              </a:solidFill>
              <a:latin typeface="Salesforce Sans"/>
              <a:ea typeface="Salesforce Sans"/>
              <a:cs typeface="Salesforce Sans"/>
              <a:sym typeface="Salesforce Sans"/>
            </a:endParaRPr>
          </a:p>
          <a:p>
            <a:pPr marL="0" marR="0" lvl="0" indent="0" algn="l" rtl="0">
              <a:lnSpc>
                <a:spcPct val="100000"/>
              </a:lnSpc>
              <a:spcBef>
                <a:spcPts val="600"/>
              </a:spcBef>
              <a:spcAft>
                <a:spcPts val="0"/>
              </a:spcAft>
              <a:buClr>
                <a:srgbClr val="000000"/>
              </a:buClr>
              <a:buSzPts val="1000"/>
              <a:buFont typeface="Arial"/>
              <a:buNone/>
            </a:pPr>
            <a:r>
              <a:rPr lang="en" sz="1000" b="0" i="0" u="none" strike="noStrike" cap="none">
                <a:solidFill>
                  <a:schemeClr val="accent2"/>
                </a:solidFill>
                <a:latin typeface="Salesforce Sans"/>
                <a:ea typeface="Salesforce Sans"/>
                <a:cs typeface="Salesforce Sans"/>
                <a:sym typeface="Salesforce Sans"/>
              </a:rPr>
              <a:t>Think of them as internal margins for the proper alignment and consistent placement of content. Object will snap to them and they are also perfect for cropping an image to.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000"/>
              <a:buFont typeface="Arial"/>
              <a:buNone/>
            </a:pPr>
            <a:r>
              <a:rPr lang="en" sz="1000" b="0" i="0" u="none" strike="noStrike" cap="none">
                <a:solidFill>
                  <a:schemeClr val="accent2"/>
                </a:solidFill>
                <a:latin typeface="Salesforce Sans"/>
                <a:ea typeface="Salesforce Sans"/>
                <a:cs typeface="Salesforce Sans"/>
                <a:sym typeface="Salesforce Sans"/>
              </a:rPr>
              <a:t>This template has pre-made guides that delineate where your workspace is.  </a:t>
            </a:r>
            <a:br>
              <a:rPr lang="en" sz="1000" b="1" i="0" u="none" strike="noStrike" cap="none">
                <a:solidFill>
                  <a:schemeClr val="accent2"/>
                </a:solidFill>
                <a:latin typeface="Salesforce Sans"/>
                <a:ea typeface="Salesforce Sans"/>
                <a:cs typeface="Salesforce Sans"/>
                <a:sym typeface="Salesforce Sans"/>
              </a:rPr>
            </a:br>
            <a:br>
              <a:rPr lang="en" sz="1000" b="1" i="0" u="none" strike="noStrike" cap="none">
                <a:solidFill>
                  <a:schemeClr val="accent2"/>
                </a:solidFill>
                <a:latin typeface="Salesforce Sans"/>
                <a:ea typeface="Salesforce Sans"/>
                <a:cs typeface="Salesforce Sans"/>
                <a:sym typeface="Salesforce Sans"/>
              </a:rPr>
            </a:br>
            <a:r>
              <a:rPr lang="en" sz="1000" b="1" i="0" u="none" strike="noStrike" cap="none">
                <a:solidFill>
                  <a:schemeClr val="accent2"/>
                </a:solidFill>
                <a:latin typeface="Salesforce Sans"/>
                <a:ea typeface="Salesforce Sans"/>
                <a:cs typeface="Salesforce Sans"/>
                <a:sym typeface="Salesforce Sans"/>
              </a:rPr>
              <a:t>How to Turn Guides On and Off</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000"/>
              <a:buFont typeface="Arial"/>
              <a:buNone/>
            </a:pPr>
            <a:r>
              <a:rPr lang="en" sz="1000" b="1" i="0" u="none" strike="noStrike" cap="none">
                <a:solidFill>
                  <a:schemeClr val="accent2"/>
                </a:solidFill>
                <a:latin typeface="Salesforce Sans"/>
                <a:ea typeface="Salesforce Sans"/>
                <a:cs typeface="Salesforce Sans"/>
                <a:sym typeface="Salesforce Sans"/>
              </a:rPr>
              <a:t>Windows: </a:t>
            </a:r>
            <a:r>
              <a:rPr lang="en" sz="1000" b="0" i="0" u="none" strike="noStrike" cap="none">
                <a:solidFill>
                  <a:schemeClr val="accent2"/>
                </a:solidFill>
                <a:latin typeface="Salesforce Sans"/>
                <a:ea typeface="Salesforce Sans"/>
                <a:cs typeface="Salesforce Sans"/>
                <a:sym typeface="Salesforce Sans"/>
              </a:rPr>
              <a:t>ALT + F9 or Right click in blue area off workspace &gt;Grids and Guides&gt;Display Drawing Guides on Screen</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000"/>
              <a:buFont typeface="Arial"/>
              <a:buNone/>
            </a:pPr>
            <a:r>
              <a:rPr lang="en" sz="1000" b="1" i="0" u="none" strike="noStrike" cap="none">
                <a:solidFill>
                  <a:schemeClr val="accent2"/>
                </a:solidFill>
                <a:latin typeface="Salesforce Sans"/>
                <a:ea typeface="Salesforce Sans"/>
                <a:cs typeface="Salesforce Sans"/>
                <a:sym typeface="Salesforce Sans"/>
              </a:rPr>
              <a:t>Mac 2011: </a:t>
            </a:r>
            <a:r>
              <a:rPr lang="en" sz="1000" b="0" i="0" u="none" strike="noStrike" cap="none">
                <a:solidFill>
                  <a:schemeClr val="accent2"/>
                </a:solidFill>
                <a:latin typeface="Salesforce Sans"/>
                <a:ea typeface="Salesforce Sans"/>
                <a:cs typeface="Salesforce Sans"/>
                <a:sym typeface="Salesforce Sans"/>
              </a:rPr>
              <a:t>Control + Option + Command + G or </a:t>
            </a:r>
            <a:br>
              <a:rPr lang="en" sz="1000" b="0" i="0" u="none" strike="noStrike" cap="none">
                <a:solidFill>
                  <a:schemeClr val="accent2"/>
                </a:solidFill>
                <a:latin typeface="Salesforce Sans"/>
                <a:ea typeface="Salesforce Sans"/>
                <a:cs typeface="Salesforce Sans"/>
                <a:sym typeface="Salesforce Sans"/>
              </a:rPr>
            </a:br>
            <a:r>
              <a:rPr lang="en" sz="1000" b="0" i="0" u="none" strike="noStrike" cap="none">
                <a:solidFill>
                  <a:schemeClr val="accent2"/>
                </a:solidFill>
                <a:latin typeface="Salesforce Sans"/>
                <a:ea typeface="Salesforce Sans"/>
                <a:cs typeface="Salesforce Sans"/>
                <a:sym typeface="Salesforce Sans"/>
              </a:rPr>
              <a:t>View&gt;Guides&gt;Static Guides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000"/>
              <a:buFont typeface="Arial"/>
              <a:buNone/>
            </a:pPr>
            <a:r>
              <a:rPr lang="en" sz="1000" b="1" i="0" u="none" strike="noStrike" cap="none">
                <a:solidFill>
                  <a:schemeClr val="accent2"/>
                </a:solidFill>
                <a:latin typeface="Salesforce Sans"/>
                <a:ea typeface="Salesforce Sans"/>
                <a:cs typeface="Salesforce Sans"/>
                <a:sym typeface="Salesforce Sans"/>
              </a:rPr>
              <a:t>MAC 2008:   </a:t>
            </a:r>
            <a:r>
              <a:rPr lang="en" sz="1000" b="0" i="0" u="none" strike="noStrike" cap="none">
                <a:solidFill>
                  <a:schemeClr val="accent2"/>
                </a:solidFill>
                <a:latin typeface="Salesforce Sans"/>
                <a:ea typeface="Salesforce Sans"/>
                <a:cs typeface="Salesforce Sans"/>
                <a:sym typeface="Salesforce Sans"/>
              </a:rPr>
              <a:t>Command + G or View&gt;Guides&gt;Static Guides</a:t>
            </a:r>
            <a:endParaRPr sz="1000" b="0" i="0" u="none" strike="noStrike" cap="none">
              <a:solidFill>
                <a:schemeClr val="accent2"/>
              </a:solidFill>
              <a:latin typeface="Salesforce Sans"/>
              <a:ea typeface="Salesforce Sans"/>
              <a:cs typeface="Salesforce Sans"/>
              <a:sym typeface="Salesforce Sans"/>
            </a:endParaRPr>
          </a:p>
          <a:p>
            <a:pPr marL="0" marR="0" lvl="0" indent="0" algn="l" rtl="0">
              <a:lnSpc>
                <a:spcPct val="100000"/>
              </a:lnSpc>
              <a:spcBef>
                <a:spcPts val="600"/>
              </a:spcBef>
              <a:spcAft>
                <a:spcPts val="0"/>
              </a:spcAft>
              <a:buClr>
                <a:srgbClr val="000000"/>
              </a:buClr>
              <a:buSzPts val="1000"/>
              <a:buFont typeface="Arial"/>
              <a:buNone/>
            </a:pPr>
            <a:endParaRPr sz="1000" b="0" i="0" u="none" strike="noStrike" cap="none">
              <a:solidFill>
                <a:schemeClr val="accent2"/>
              </a:solidFill>
              <a:latin typeface="Salesforce Sans"/>
              <a:ea typeface="Salesforce Sans"/>
              <a:cs typeface="Salesforce Sans"/>
              <a:sym typeface="Salesforce Sans"/>
            </a:endParaRPr>
          </a:p>
        </p:txBody>
      </p:sp>
      <p:sp>
        <p:nvSpPr>
          <p:cNvPr id="1306" name="Google Shape;1306;p146"/>
          <p:cNvSpPr/>
          <p:nvPr/>
        </p:nvSpPr>
        <p:spPr>
          <a:xfrm rot="8100000" flipH="1">
            <a:off x="7120711" y="1384623"/>
            <a:ext cx="105217" cy="107763"/>
          </a:xfrm>
          <a:prstGeom prst="rightArrow">
            <a:avLst>
              <a:gd name="adj1" fmla="val 50000"/>
              <a:gd name="adj2" fmla="val 50000"/>
            </a:avLst>
          </a:prstGeom>
          <a:solidFill>
            <a:schemeClr val="accent4"/>
          </a:solid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accent2"/>
              </a:solidFill>
              <a:latin typeface="Salesforce Sans"/>
              <a:ea typeface="Salesforce Sans"/>
              <a:cs typeface="Salesforce Sans"/>
              <a:sym typeface="Salesforce Sans"/>
            </a:endParaRPr>
          </a:p>
        </p:txBody>
      </p:sp>
      <p:sp>
        <p:nvSpPr>
          <p:cNvPr id="1307" name="Google Shape;1307;p146"/>
          <p:cNvSpPr/>
          <p:nvPr/>
        </p:nvSpPr>
        <p:spPr>
          <a:xfrm rot="8100000" flipH="1">
            <a:off x="5173193" y="2079946"/>
            <a:ext cx="105217" cy="107763"/>
          </a:xfrm>
          <a:prstGeom prst="rightArrow">
            <a:avLst>
              <a:gd name="adj1" fmla="val 50000"/>
              <a:gd name="adj2" fmla="val 50000"/>
            </a:avLst>
          </a:prstGeom>
          <a:solidFill>
            <a:schemeClr val="accent4"/>
          </a:solid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accent2"/>
              </a:solidFill>
              <a:latin typeface="Salesforce Sans"/>
              <a:ea typeface="Salesforce Sans"/>
              <a:cs typeface="Salesforce Sans"/>
              <a:sym typeface="Salesforce Sans"/>
            </a:endParaRPr>
          </a:p>
        </p:txBody>
      </p:sp>
      <p:sp>
        <p:nvSpPr>
          <p:cNvPr id="1308" name="Google Shape;1308;p146"/>
          <p:cNvSpPr/>
          <p:nvPr/>
        </p:nvSpPr>
        <p:spPr>
          <a:xfrm>
            <a:off x="5592682" y="1341380"/>
            <a:ext cx="1713900" cy="392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Salesforce Sans"/>
                <a:ea typeface="Salesforce Sans"/>
                <a:cs typeface="Salesforce Sans"/>
                <a:sym typeface="Salesforce Sans"/>
              </a:rPr>
              <a:t>Guide for Body Text on Slides with Full Content</a:t>
            </a:r>
            <a:endParaRPr sz="1000" b="0" i="0" u="none" strike="noStrike" cap="none">
              <a:solidFill>
                <a:schemeClr val="dk1"/>
              </a:solidFill>
              <a:latin typeface="Salesforce Sans"/>
              <a:ea typeface="Salesforce Sans"/>
              <a:cs typeface="Salesforce Sans"/>
              <a:sym typeface="Salesforce Sans"/>
            </a:endParaRPr>
          </a:p>
        </p:txBody>
      </p:sp>
      <p:grpSp>
        <p:nvGrpSpPr>
          <p:cNvPr id="1309" name="Google Shape;1309;p146"/>
          <p:cNvGrpSpPr/>
          <p:nvPr/>
        </p:nvGrpSpPr>
        <p:grpSpPr>
          <a:xfrm>
            <a:off x="435884" y="-4180896"/>
            <a:ext cx="8280624" cy="13506146"/>
            <a:chOff x="581024" y="-5574527"/>
            <a:chExt cx="11037888" cy="18008195"/>
          </a:xfrm>
        </p:grpSpPr>
        <p:grpSp>
          <p:nvGrpSpPr>
            <p:cNvPr id="1310" name="Google Shape;1310;p146"/>
            <p:cNvGrpSpPr/>
            <p:nvPr/>
          </p:nvGrpSpPr>
          <p:grpSpPr>
            <a:xfrm>
              <a:off x="6094351" y="-4269704"/>
              <a:ext cx="0" cy="13116892"/>
              <a:chOff x="6094352" y="-4269704"/>
              <a:chExt cx="0" cy="13116892"/>
            </a:xfrm>
          </p:grpSpPr>
          <p:cxnSp>
            <p:nvCxnSpPr>
              <p:cNvPr id="1311" name="Google Shape;1311;p146"/>
              <p:cNvCxnSpPr/>
              <p:nvPr/>
            </p:nvCxnSpPr>
            <p:spPr>
              <a:xfrm rot="10800000">
                <a:off x="6094352" y="-4269704"/>
                <a:ext cx="0" cy="12188700"/>
              </a:xfrm>
              <a:prstGeom prst="straightConnector1">
                <a:avLst/>
              </a:prstGeom>
              <a:noFill/>
              <a:ln w="19050" cap="flat" cmpd="sng">
                <a:solidFill>
                  <a:schemeClr val="accent3"/>
                </a:solidFill>
                <a:prstDash val="solid"/>
                <a:round/>
                <a:headEnd type="none" w="sm" len="sm"/>
                <a:tailEnd type="none" w="sm" len="sm"/>
              </a:ln>
            </p:spPr>
          </p:cxnSp>
          <p:cxnSp>
            <p:nvCxnSpPr>
              <p:cNvPr id="1312" name="Google Shape;1312;p146"/>
              <p:cNvCxnSpPr/>
              <p:nvPr/>
            </p:nvCxnSpPr>
            <p:spPr>
              <a:xfrm rot="10800000">
                <a:off x="6094352" y="-3341512"/>
                <a:ext cx="0" cy="12188700"/>
              </a:xfrm>
              <a:prstGeom prst="straightConnector1">
                <a:avLst/>
              </a:prstGeom>
              <a:noFill/>
              <a:ln w="19050" cap="flat" cmpd="sng">
                <a:solidFill>
                  <a:schemeClr val="accent3"/>
                </a:solidFill>
                <a:prstDash val="solid"/>
                <a:round/>
                <a:headEnd type="none" w="sm" len="sm"/>
                <a:tailEnd type="none" w="sm" len="sm"/>
              </a:ln>
            </p:spPr>
          </p:cxnSp>
        </p:grpSp>
        <p:grpSp>
          <p:nvGrpSpPr>
            <p:cNvPr id="1313" name="Google Shape;1313;p146"/>
            <p:cNvGrpSpPr/>
            <p:nvPr/>
          </p:nvGrpSpPr>
          <p:grpSpPr>
            <a:xfrm>
              <a:off x="581024" y="-5574527"/>
              <a:ext cx="11037888" cy="18008195"/>
              <a:chOff x="581026" y="-5574527"/>
              <a:chExt cx="11037888" cy="18008195"/>
            </a:xfrm>
          </p:grpSpPr>
          <p:cxnSp>
            <p:nvCxnSpPr>
              <p:cNvPr id="1314" name="Google Shape;1314;p146"/>
              <p:cNvCxnSpPr/>
              <p:nvPr/>
            </p:nvCxnSpPr>
            <p:spPr>
              <a:xfrm rot="10800000">
                <a:off x="6094351" y="-5574527"/>
                <a:ext cx="0" cy="12188700"/>
              </a:xfrm>
              <a:prstGeom prst="straightConnector1">
                <a:avLst/>
              </a:prstGeom>
              <a:noFill/>
              <a:ln w="19050" cap="flat" cmpd="sng">
                <a:solidFill>
                  <a:schemeClr val="accent3"/>
                </a:solidFill>
                <a:prstDash val="solid"/>
                <a:round/>
                <a:headEnd type="none" w="sm" len="sm"/>
                <a:tailEnd type="none" w="sm" len="sm"/>
              </a:ln>
            </p:spPr>
          </p:cxnSp>
          <p:cxnSp>
            <p:nvCxnSpPr>
              <p:cNvPr id="1315" name="Google Shape;1315;p146"/>
              <p:cNvCxnSpPr/>
              <p:nvPr/>
            </p:nvCxnSpPr>
            <p:spPr>
              <a:xfrm>
                <a:off x="581026" y="0"/>
                <a:ext cx="0" cy="6858000"/>
              </a:xfrm>
              <a:prstGeom prst="straightConnector1">
                <a:avLst/>
              </a:prstGeom>
              <a:noFill/>
              <a:ln w="19050" cap="flat" cmpd="sng">
                <a:solidFill>
                  <a:schemeClr val="accent3"/>
                </a:solidFill>
                <a:prstDash val="solid"/>
                <a:round/>
                <a:headEnd type="none" w="sm" len="sm"/>
                <a:tailEnd type="none" w="sm" len="sm"/>
              </a:ln>
            </p:spPr>
          </p:cxnSp>
          <p:cxnSp>
            <p:nvCxnSpPr>
              <p:cNvPr id="1316" name="Google Shape;1316;p146"/>
              <p:cNvCxnSpPr/>
              <p:nvPr/>
            </p:nvCxnSpPr>
            <p:spPr>
              <a:xfrm>
                <a:off x="11618914" y="-1588"/>
                <a:ext cx="0" cy="6858000"/>
              </a:xfrm>
              <a:prstGeom prst="straightConnector1">
                <a:avLst/>
              </a:prstGeom>
              <a:noFill/>
              <a:ln w="19050" cap="flat" cmpd="sng">
                <a:solidFill>
                  <a:schemeClr val="accent3"/>
                </a:solidFill>
                <a:prstDash val="solid"/>
                <a:round/>
                <a:headEnd type="none" w="sm" len="sm"/>
                <a:tailEnd type="none" w="sm" len="sm"/>
              </a:ln>
            </p:spPr>
          </p:cxnSp>
          <p:cxnSp>
            <p:nvCxnSpPr>
              <p:cNvPr id="1317" name="Google Shape;1317;p146"/>
              <p:cNvCxnSpPr/>
              <p:nvPr/>
            </p:nvCxnSpPr>
            <p:spPr>
              <a:xfrm rot="10800000">
                <a:off x="6094352" y="244968"/>
                <a:ext cx="0" cy="12188700"/>
              </a:xfrm>
              <a:prstGeom prst="straightConnector1">
                <a:avLst/>
              </a:prstGeom>
              <a:noFill/>
              <a:ln w="9525" cap="flat" cmpd="sng">
                <a:solidFill>
                  <a:schemeClr val="accent3"/>
                </a:solidFill>
                <a:prstDash val="solid"/>
                <a:round/>
                <a:headEnd type="none" w="sm" len="sm"/>
                <a:tailEnd type="none" w="sm" len="sm"/>
              </a:ln>
            </p:spPr>
          </p:cxnSp>
        </p:grpSp>
      </p:grpSp>
      <p:sp>
        <p:nvSpPr>
          <p:cNvPr id="1318" name="Google Shape;1318;p146"/>
          <p:cNvSpPr/>
          <p:nvPr/>
        </p:nvSpPr>
        <p:spPr>
          <a:xfrm>
            <a:off x="416386" y="389544"/>
            <a:ext cx="5610300" cy="43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chemeClr val="accent1"/>
                </a:solidFill>
                <a:latin typeface="Salesforce Sans"/>
                <a:ea typeface="Salesforce Sans"/>
                <a:cs typeface="Salesforce Sans"/>
                <a:sym typeface="Salesforce Sans"/>
              </a:rPr>
              <a:t>Built-in Drawing Guide Placement</a:t>
            </a:r>
            <a:endParaRPr sz="1100" b="0" i="0" u="none" strike="noStrike" cap="none">
              <a:solidFill>
                <a:srgbClr val="000000"/>
              </a:solidFill>
              <a:latin typeface="Arial"/>
              <a:ea typeface="Arial"/>
              <a:cs typeface="Arial"/>
              <a:sym typeface="Arial"/>
            </a:endParaRPr>
          </a:p>
        </p:txBody>
      </p:sp>
      <p:sp>
        <p:nvSpPr>
          <p:cNvPr id="1319" name="Google Shape;1319;p146"/>
          <p:cNvSpPr/>
          <p:nvPr/>
        </p:nvSpPr>
        <p:spPr>
          <a:xfrm>
            <a:off x="3687411" y="2069462"/>
            <a:ext cx="1710900" cy="392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Salesforce Sans"/>
                <a:ea typeface="Salesforce Sans"/>
                <a:cs typeface="Salesforce Sans"/>
                <a:sym typeface="Salesforce Sans"/>
              </a:rPr>
              <a:t>Guide for Body Text on Slides with Split Content</a:t>
            </a:r>
            <a:endParaRPr sz="1000" b="0" i="0" u="none" strike="noStrike" cap="none">
              <a:solidFill>
                <a:schemeClr val="dk1"/>
              </a:solidFill>
              <a:latin typeface="Salesforce Sans"/>
              <a:ea typeface="Salesforce Sans"/>
              <a:cs typeface="Salesforce Sans"/>
              <a:sym typeface="Salesforce Sans"/>
            </a:endParaRPr>
          </a:p>
        </p:txBody>
      </p:sp>
      <p:sp>
        <p:nvSpPr>
          <p:cNvPr id="1320" name="Google Shape;1320;p146"/>
          <p:cNvSpPr txBox="1"/>
          <p:nvPr/>
        </p:nvSpPr>
        <p:spPr>
          <a:xfrm>
            <a:off x="7302811" y="1294766"/>
            <a:ext cx="1449900" cy="2852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accent2"/>
                </a:solidFill>
                <a:latin typeface="Salesforce Sans"/>
                <a:ea typeface="Salesforce Sans"/>
                <a:cs typeface="Salesforce Sans"/>
                <a:sym typeface="Salesforce Sans"/>
              </a:rPr>
              <a:t>First level text is set at twenty-point Salesforce Sans and does not have a bullet</a:t>
            </a:r>
            <a:endParaRPr sz="1100" b="0" i="0" u="none" strike="noStrike" cap="none">
              <a:solidFill>
                <a:srgbClr val="000000"/>
              </a:solidFill>
              <a:latin typeface="Arial"/>
              <a:ea typeface="Arial"/>
              <a:cs typeface="Arial"/>
              <a:sym typeface="Arial"/>
            </a:endParaRPr>
          </a:p>
          <a:p>
            <a:pPr marL="139700" marR="0" lvl="1" indent="-139700" algn="l" rtl="0">
              <a:lnSpc>
                <a:spcPct val="100000"/>
              </a:lnSpc>
              <a:spcBef>
                <a:spcPts val="200"/>
              </a:spcBef>
              <a:spcAft>
                <a:spcPts val="0"/>
              </a:spcAft>
              <a:buClr>
                <a:schemeClr val="accent2"/>
              </a:buClr>
              <a:buSzPts val="1400"/>
              <a:buFont typeface="Arial"/>
              <a:buChar char="•"/>
            </a:pPr>
            <a:r>
              <a:rPr lang="en" sz="1400" b="0" i="0" u="none" strike="noStrike" cap="none">
                <a:solidFill>
                  <a:schemeClr val="accent2"/>
                </a:solidFill>
                <a:latin typeface="Salesforce Sans"/>
                <a:ea typeface="Salesforce Sans"/>
                <a:cs typeface="Salesforce Sans"/>
                <a:sym typeface="Salesforce Sans"/>
              </a:rPr>
              <a:t>Second level is eighteen-point Salesforce Sans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700"/>
              </a:spcBef>
              <a:spcAft>
                <a:spcPts val="0"/>
              </a:spcAft>
              <a:buClr>
                <a:srgbClr val="000000"/>
              </a:buClr>
              <a:buSzPts val="1500"/>
              <a:buFont typeface="Arial"/>
              <a:buNone/>
            </a:pPr>
            <a:endParaRPr sz="1500" b="0" i="0" u="none" strike="noStrike" cap="none">
              <a:solidFill>
                <a:schemeClr val="accent2"/>
              </a:solidFill>
              <a:latin typeface="Salesforce Sans"/>
              <a:ea typeface="Salesforce Sans"/>
              <a:cs typeface="Salesforce Sans"/>
              <a:sym typeface="Salesforce Sans"/>
            </a:endParaRPr>
          </a:p>
        </p:txBody>
      </p:sp>
      <p:cxnSp>
        <p:nvCxnSpPr>
          <p:cNvPr id="1321" name="Google Shape;1321;p146"/>
          <p:cNvCxnSpPr/>
          <p:nvPr/>
        </p:nvCxnSpPr>
        <p:spPr>
          <a:xfrm rot="10800000">
            <a:off x="4571955" y="-3462288"/>
            <a:ext cx="0" cy="9141600"/>
          </a:xfrm>
          <a:prstGeom prst="straightConnector1">
            <a:avLst/>
          </a:prstGeom>
          <a:noFill/>
          <a:ln w="19050" cap="flat" cmpd="sng">
            <a:solidFill>
              <a:srgbClr val="8A033E"/>
            </a:solidFill>
            <a:prstDash val="solid"/>
            <a:round/>
            <a:headEnd type="none" w="sm" len="sm"/>
            <a:tailEnd type="none" w="sm" len="sm"/>
          </a:ln>
        </p:spPr>
      </p:cxnSp>
      <p:sp>
        <p:nvSpPr>
          <p:cNvPr id="1322" name="Google Shape;1322;p146"/>
          <p:cNvSpPr/>
          <p:nvPr/>
        </p:nvSpPr>
        <p:spPr>
          <a:xfrm>
            <a:off x="6489299" y="642473"/>
            <a:ext cx="2187300" cy="392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0B5CAB"/>
                </a:solidFill>
                <a:latin typeface="Salesforce Sans"/>
                <a:ea typeface="Salesforce Sans"/>
                <a:cs typeface="Salesforce Sans"/>
                <a:sym typeface="Salesforce Sans"/>
              </a:rPr>
              <a:t>Guide for Body Text on Slides with Full Content and No Subtitle</a:t>
            </a:r>
            <a:endParaRPr sz="1000" b="0" i="0" u="none" strike="noStrike" cap="none">
              <a:solidFill>
                <a:srgbClr val="0B5CAB"/>
              </a:solidFill>
              <a:latin typeface="Salesforce Sans"/>
              <a:ea typeface="Salesforce Sans"/>
              <a:cs typeface="Salesforce Sans"/>
              <a:sym typeface="Salesforce Sans"/>
            </a:endParaRPr>
          </a:p>
        </p:txBody>
      </p:sp>
      <p:sp>
        <p:nvSpPr>
          <p:cNvPr id="1323" name="Google Shape;1323;p146"/>
          <p:cNvSpPr/>
          <p:nvPr/>
        </p:nvSpPr>
        <p:spPr>
          <a:xfrm rot="2700000">
            <a:off x="8548586" y="986732"/>
            <a:ext cx="105217" cy="107763"/>
          </a:xfrm>
          <a:prstGeom prst="rightArrow">
            <a:avLst>
              <a:gd name="adj1" fmla="val 50000"/>
              <a:gd name="adj2" fmla="val 50000"/>
            </a:avLst>
          </a:prstGeom>
          <a:solidFill>
            <a:srgbClr val="481A54"/>
          </a:solid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59575C"/>
              </a:solidFill>
              <a:latin typeface="Salesforce Sans"/>
              <a:ea typeface="Salesforce Sans"/>
              <a:cs typeface="Salesforce Sans"/>
              <a:sym typeface="Salesforce Sans"/>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I4 - Segue Slide - D">
  <p:cSld name="Seque Slide - D">
    <p:spTree>
      <p:nvGrpSpPr>
        <p:cNvPr id="1" name="Shape 1324"/>
        <p:cNvGrpSpPr/>
        <p:nvPr/>
      </p:nvGrpSpPr>
      <p:grpSpPr>
        <a:xfrm>
          <a:off x="0" y="0"/>
          <a:ext cx="0" cy="0"/>
          <a:chOff x="0" y="0"/>
          <a:chExt cx="0" cy="0"/>
        </a:xfrm>
      </p:grpSpPr>
      <p:pic>
        <p:nvPicPr>
          <p:cNvPr id="1325" name="Google Shape;1325;p14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340"/>
            <a:ext cx="9141614" cy="5142158"/>
          </a:xfrm>
          <a:prstGeom prst="rect">
            <a:avLst/>
          </a:prstGeom>
          <a:noFill/>
          <a:ln>
            <a:noFill/>
          </a:ln>
        </p:spPr>
      </p:pic>
      <p:pic>
        <p:nvPicPr>
          <p:cNvPr id="1326" name="Google Shape;1326;p14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447861" y="1340"/>
            <a:ext cx="5681310" cy="4828136"/>
          </a:xfrm>
          <a:prstGeom prst="rect">
            <a:avLst/>
          </a:prstGeom>
          <a:noFill/>
          <a:ln>
            <a:noFill/>
          </a:ln>
        </p:spPr>
      </p:pic>
      <p:sp>
        <p:nvSpPr>
          <p:cNvPr id="1327" name="Google Shape;1327;p147"/>
          <p:cNvSpPr txBox="1">
            <a:spLocks noGrp="1"/>
          </p:cNvSpPr>
          <p:nvPr>
            <p:ph type="ctrTitle"/>
          </p:nvPr>
        </p:nvSpPr>
        <p:spPr>
          <a:xfrm>
            <a:off x="433944" y="1659551"/>
            <a:ext cx="40500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28" name="Google Shape;1328;p147"/>
          <p:cNvSpPr txBox="1">
            <a:spLocks noGrp="1"/>
          </p:cNvSpPr>
          <p:nvPr>
            <p:ph type="body" idx="1"/>
          </p:nvPr>
        </p:nvSpPr>
        <p:spPr>
          <a:xfrm>
            <a:off x="433944" y="2534143"/>
            <a:ext cx="40500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1329" name="Google Shape;1329;p147"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4" y="424095"/>
            <a:ext cx="476800" cy="333821"/>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1 - Graphic Footer - A 1">
  <p:cSld name="Graphic Footer - A_1">
    <p:spTree>
      <p:nvGrpSpPr>
        <p:cNvPr id="1" name="Shape 1330"/>
        <p:cNvGrpSpPr/>
        <p:nvPr/>
      </p:nvGrpSpPr>
      <p:grpSpPr>
        <a:xfrm>
          <a:off x="0" y="0"/>
          <a:ext cx="0" cy="0"/>
          <a:chOff x="0" y="0"/>
          <a:chExt cx="0" cy="0"/>
        </a:xfrm>
      </p:grpSpPr>
      <p:sp>
        <p:nvSpPr>
          <p:cNvPr id="1331" name="Google Shape;1331;p148"/>
          <p:cNvSpPr/>
          <p:nvPr/>
        </p:nvSpPr>
        <p:spPr>
          <a:xfrm>
            <a:off x="-1" y="4654726"/>
            <a:ext cx="9141930" cy="488754"/>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rgbClr val="003366"/>
              </a:buClr>
              <a:buSzPts val="1300"/>
              <a:buFont typeface="Salesforce Sans"/>
              <a:buNone/>
            </a:pPr>
            <a:endParaRPr sz="1300">
              <a:solidFill>
                <a:schemeClr val="dk1"/>
              </a:solidFill>
              <a:latin typeface="Salesforce Sans"/>
              <a:ea typeface="Salesforce Sans"/>
              <a:cs typeface="Salesforce Sans"/>
              <a:sym typeface="Salesforce Sans"/>
            </a:endParaRPr>
          </a:p>
        </p:txBody>
      </p:sp>
      <p:sp>
        <p:nvSpPr>
          <p:cNvPr id="1332" name="Google Shape;1332;p148"/>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33" name="Google Shape;1333;p148"/>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solidFill>
                  <a:schemeClr val="accent2"/>
                </a:solidFill>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334" name="Google Shape;1334;p148"/>
          <p:cNvSpPr txBox="1">
            <a:spLocks noGrp="1"/>
          </p:cNvSpPr>
          <p:nvPr>
            <p:ph type="body" idx="2"/>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335" name="Google Shape;1335;p148"/>
          <p:cNvSpPr txBox="1">
            <a:spLocks noGrp="1"/>
          </p:cNvSpPr>
          <p:nvPr>
            <p:ph type="ftr" idx="11"/>
          </p:nvPr>
        </p:nvSpPr>
        <p:spPr>
          <a:xfrm>
            <a:off x="428740" y="4912148"/>
            <a:ext cx="41322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1336" name="Google Shape;1336;p148" descr="pasted-image.pdf"/>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5084" y="424095"/>
            <a:ext cx="476676" cy="333734"/>
          </a:xfrm>
          <a:prstGeom prst="rect">
            <a:avLst/>
          </a:prstGeom>
          <a:noFill/>
          <a:ln>
            <a:noFill/>
          </a:ln>
        </p:spPr>
      </p:pic>
      <p:pic>
        <p:nvPicPr>
          <p:cNvPr id="1337" name="Google Shape;1337;p148" descr="Footer 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839282" y="4217100"/>
            <a:ext cx="1304037" cy="932815"/>
          </a:xfrm>
          <a:prstGeom prst="rect">
            <a:avLst/>
          </a:prstGeom>
          <a:noFill/>
          <a:ln>
            <a:noFill/>
          </a:ln>
        </p:spPr>
      </p:pic>
      <p:pic>
        <p:nvPicPr>
          <p:cNvPr id="1338" name="Google Shape;1338;p148" descr="Google Shape;978;p6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306515" y="4801220"/>
            <a:ext cx="452426" cy="222661"/>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D - Basic">
  <p:cSld name="D - Basic_1">
    <p:bg>
      <p:bgPr>
        <a:gradFill>
          <a:gsLst>
            <a:gs pos="0">
              <a:srgbClr val="EEFEE1">
                <a:alpha val="33725"/>
              </a:srgbClr>
            </a:gs>
            <a:gs pos="75700">
              <a:srgbClr val="EEFEE1">
                <a:alpha val="0"/>
              </a:srgbClr>
            </a:gs>
            <a:gs pos="100000">
              <a:srgbClr val="EEFEE1">
                <a:alpha val="0"/>
              </a:srgbClr>
            </a:gs>
          </a:gsLst>
          <a:path path="circle">
            <a:fillToRect l="100000" b="100000"/>
          </a:path>
          <a:tileRect t="-100000" r="-100000"/>
        </a:gradFill>
        <a:effectLst/>
      </p:bgPr>
    </p:bg>
    <p:spTree>
      <p:nvGrpSpPr>
        <p:cNvPr id="1" name="Shape 1339"/>
        <p:cNvGrpSpPr/>
        <p:nvPr/>
      </p:nvGrpSpPr>
      <p:grpSpPr>
        <a:xfrm>
          <a:off x="0" y="0"/>
          <a:ext cx="0" cy="0"/>
          <a:chOff x="0" y="0"/>
          <a:chExt cx="0" cy="0"/>
        </a:xfrm>
      </p:grpSpPr>
      <p:sp>
        <p:nvSpPr>
          <p:cNvPr id="1340" name="Google Shape;1340;p149"/>
          <p:cNvSpPr txBox="1">
            <a:spLocks noGrp="1"/>
          </p:cNvSpPr>
          <p:nvPr>
            <p:ph type="body" idx="1"/>
          </p:nvPr>
        </p:nvSpPr>
        <p:spPr>
          <a:xfrm>
            <a:off x="377134" y="726720"/>
            <a:ext cx="8286600" cy="230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818181"/>
              </a:buClr>
              <a:buSzPts val="1700"/>
              <a:buFont typeface="Arial"/>
              <a:buNone/>
              <a:defRPr sz="1700" b="0" i="0" u="none" strike="noStrike" cap="none">
                <a:solidFill>
                  <a:srgbClr val="818181"/>
                </a:solidFill>
                <a:latin typeface="Arial"/>
                <a:ea typeface="Arial"/>
                <a:cs typeface="Arial"/>
                <a:sym typeface="Arial"/>
              </a:defRPr>
            </a:lvl1pPr>
            <a:lvl2pPr marL="914400" marR="0" lvl="1" indent="-317500" algn="l" rtl="0">
              <a:lnSpc>
                <a:spcPct val="100000"/>
              </a:lnSpc>
              <a:spcBef>
                <a:spcPts val="2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04800" algn="l" rtl="0">
              <a:lnSpc>
                <a:spcPct val="100000"/>
              </a:lnSpc>
              <a:spcBef>
                <a:spcPts val="5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3pPr>
            <a:lvl4pPr marL="1828800" marR="0" lvl="3" indent="-298450" algn="l" rtl="0">
              <a:lnSpc>
                <a:spcPct val="100000"/>
              </a:lnSpc>
              <a:spcBef>
                <a:spcPts val="500"/>
              </a:spcBef>
              <a:spcAft>
                <a:spcPts val="0"/>
              </a:spcAft>
              <a:buClr>
                <a:schemeClr val="lt2"/>
              </a:buClr>
              <a:buSzPts val="1100"/>
              <a:buFont typeface="Arial"/>
              <a:buChar char="•"/>
              <a:defRPr sz="1100" b="1" i="0" u="none" strike="noStrike" cap="none">
                <a:solidFill>
                  <a:schemeClr val="lt2"/>
                </a:solidFill>
                <a:latin typeface="Arial"/>
                <a:ea typeface="Arial"/>
                <a:cs typeface="Arial"/>
                <a:sym typeface="Arial"/>
              </a:defRPr>
            </a:lvl4pPr>
            <a:lvl5pPr marL="2286000" marR="0" lvl="4" indent="-228600" algn="l" rtl="0">
              <a:lnSpc>
                <a:spcPct val="100000"/>
              </a:lnSpc>
              <a:spcBef>
                <a:spcPts val="500"/>
              </a:spcBef>
              <a:spcAft>
                <a:spcPts val="0"/>
              </a:spcAft>
              <a:buClr>
                <a:schemeClr val="lt2"/>
              </a:buClr>
              <a:buSzPts val="1100"/>
              <a:buFont typeface="Arial"/>
              <a:buNone/>
              <a:defRPr sz="1500" b="0" i="0" u="none" strike="noStrike" cap="none">
                <a:solidFill>
                  <a:schemeClr val="lt2"/>
                </a:solidFill>
                <a:latin typeface="Arial"/>
                <a:ea typeface="Arial"/>
                <a:cs typeface="Arial"/>
                <a:sym typeface="Arial"/>
              </a:defRPr>
            </a:lvl5pPr>
            <a:lvl6pPr marL="2743200" marR="0" lvl="5" indent="-323850" algn="l" rtl="0">
              <a:lnSpc>
                <a:spcPct val="100000"/>
              </a:lnSpc>
              <a:spcBef>
                <a:spcPts val="500"/>
              </a:spcBef>
              <a:spcAft>
                <a:spcPts val="0"/>
              </a:spcAft>
              <a:buClr>
                <a:schemeClr val="lt2"/>
              </a:buClr>
              <a:buSzPts val="1500"/>
              <a:buFont typeface="Arial"/>
              <a:buChar char="•"/>
              <a:defRPr sz="1500" b="0" i="0" u="none" strike="noStrike" cap="none">
                <a:solidFill>
                  <a:schemeClr val="lt2"/>
                </a:solidFill>
                <a:latin typeface="Arial"/>
                <a:ea typeface="Arial"/>
                <a:cs typeface="Arial"/>
                <a:sym typeface="Arial"/>
              </a:defRPr>
            </a:lvl6pPr>
            <a:lvl7pPr marL="3200400" marR="0" lvl="6" indent="-323850" algn="l" rtl="0">
              <a:lnSpc>
                <a:spcPct val="100000"/>
              </a:lnSpc>
              <a:spcBef>
                <a:spcPts val="300"/>
              </a:spcBef>
              <a:spcAft>
                <a:spcPts val="0"/>
              </a:spcAft>
              <a:buClr>
                <a:schemeClr val="lt2"/>
              </a:buClr>
              <a:buSzPts val="1500"/>
              <a:buFont typeface="Arial"/>
              <a:buChar char="•"/>
              <a:defRPr sz="1500" b="0" i="0" u="none" strike="noStrike" cap="none">
                <a:solidFill>
                  <a:schemeClr val="lt2"/>
                </a:solidFill>
                <a:latin typeface="Arial"/>
                <a:ea typeface="Arial"/>
                <a:cs typeface="Arial"/>
                <a:sym typeface="Arial"/>
              </a:defRPr>
            </a:lvl7pPr>
            <a:lvl8pPr marL="3657600" marR="0" lvl="7" indent="-323850" algn="l" rtl="0">
              <a:lnSpc>
                <a:spcPct val="100000"/>
              </a:lnSpc>
              <a:spcBef>
                <a:spcPts val="300"/>
              </a:spcBef>
              <a:spcAft>
                <a:spcPts val="0"/>
              </a:spcAft>
              <a:buClr>
                <a:schemeClr val="lt2"/>
              </a:buClr>
              <a:buSzPts val="1500"/>
              <a:buFont typeface="Arial"/>
              <a:buChar char="•"/>
              <a:defRPr sz="1500" b="0" i="0" u="none" strike="noStrike" cap="none">
                <a:solidFill>
                  <a:schemeClr val="lt2"/>
                </a:solidFill>
                <a:latin typeface="Arial"/>
                <a:ea typeface="Arial"/>
                <a:cs typeface="Arial"/>
                <a:sym typeface="Arial"/>
              </a:defRPr>
            </a:lvl8pPr>
            <a:lvl9pPr marL="4114800" marR="0" lvl="8" indent="-323850" algn="l" rtl="0">
              <a:lnSpc>
                <a:spcPct val="100000"/>
              </a:lnSpc>
              <a:spcBef>
                <a:spcPts val="300"/>
              </a:spcBef>
              <a:spcAft>
                <a:spcPts val="0"/>
              </a:spcAft>
              <a:buClr>
                <a:schemeClr val="lt2"/>
              </a:buClr>
              <a:buSzPts val="1500"/>
              <a:buFont typeface="Arial"/>
              <a:buChar char="•"/>
              <a:defRPr sz="1500" b="0" i="0" u="none" strike="noStrike" cap="none">
                <a:solidFill>
                  <a:schemeClr val="lt2"/>
                </a:solidFill>
                <a:latin typeface="Arial"/>
                <a:ea typeface="Arial"/>
                <a:cs typeface="Arial"/>
                <a:sym typeface="Arial"/>
              </a:defRPr>
            </a:lvl9pPr>
          </a:lstStyle>
          <a:p>
            <a:endParaRPr/>
          </a:p>
        </p:txBody>
      </p:sp>
      <p:sp>
        <p:nvSpPr>
          <p:cNvPr id="1341" name="Google Shape;1341;p149"/>
          <p:cNvSpPr txBox="1">
            <a:spLocks noGrp="1"/>
          </p:cNvSpPr>
          <p:nvPr>
            <p:ph type="title"/>
          </p:nvPr>
        </p:nvSpPr>
        <p:spPr>
          <a:xfrm>
            <a:off x="371572" y="104777"/>
            <a:ext cx="8286600" cy="742500"/>
          </a:xfrm>
          <a:prstGeom prst="rect">
            <a:avLst/>
          </a:prstGeom>
          <a:noFill/>
          <a:ln>
            <a:noFill/>
          </a:ln>
        </p:spPr>
        <p:txBody>
          <a:bodyPr spcFirstLastPara="1" wrap="square" lIns="0" tIns="0" rIns="0" bIns="0" anchor="b" anchorCtr="0">
            <a:noAutofit/>
          </a:bodyPr>
          <a:lstStyle>
            <a:lvl1pPr marL="0" marR="0" lvl="0" indent="0" algn="l" rtl="0">
              <a:lnSpc>
                <a:spcPct val="95000"/>
              </a:lnSpc>
              <a:spcBef>
                <a:spcPts val="0"/>
              </a:spcBef>
              <a:spcAft>
                <a:spcPts val="0"/>
              </a:spcAft>
              <a:buClr>
                <a:schemeClr val="dk1"/>
              </a:buClr>
              <a:buSzPts val="1100"/>
              <a:buFont typeface="Arial"/>
              <a:buNone/>
              <a:defRPr sz="23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5pPr>
            <a:lvl6pPr marL="342900" marR="0" lvl="5"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6pPr>
            <a:lvl7pPr marL="685800" marR="0" lvl="6"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7pPr>
            <a:lvl8pPr marL="1028700" marR="0" lvl="7"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8pPr>
            <a:lvl9pPr marL="1371600" marR="0" lvl="8" indent="0" algn="l" rtl="0">
              <a:spcBef>
                <a:spcPts val="0"/>
              </a:spcBef>
              <a:spcAft>
                <a:spcPts val="0"/>
              </a:spcAft>
              <a:buClr>
                <a:schemeClr val="accent1"/>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sp>
        <p:nvSpPr>
          <p:cNvPr id="1342" name="Google Shape;1342;p149"/>
          <p:cNvSpPr txBox="1">
            <a:spLocks noGrp="1"/>
          </p:cNvSpPr>
          <p:nvPr>
            <p:ph type="body" idx="2"/>
          </p:nvPr>
        </p:nvSpPr>
        <p:spPr>
          <a:xfrm>
            <a:off x="383931" y="1212217"/>
            <a:ext cx="8274300" cy="316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800"/>
              </a:spcBef>
              <a:spcAft>
                <a:spcPts val="0"/>
              </a:spcAft>
              <a:buClr>
                <a:srgbClr val="7F7F7F"/>
              </a:buClr>
              <a:buSzPts val="1500"/>
              <a:buFont typeface="Arial"/>
              <a:buNone/>
              <a:defRPr sz="1500" b="0" i="0" u="none" strike="noStrike" cap="none">
                <a:solidFill>
                  <a:schemeClr val="accent2"/>
                </a:solidFill>
                <a:latin typeface="Arial"/>
                <a:ea typeface="Arial"/>
                <a:cs typeface="Arial"/>
                <a:sym typeface="Arial"/>
              </a:defRPr>
            </a:lvl1pPr>
            <a:lvl2pPr marL="914400" marR="0" lvl="1" indent="-317500" algn="l" rtl="0">
              <a:lnSpc>
                <a:spcPct val="100000"/>
              </a:lnSpc>
              <a:spcBef>
                <a:spcPts val="200"/>
              </a:spcBef>
              <a:spcAft>
                <a:spcPts val="0"/>
              </a:spcAft>
              <a:buClr>
                <a:srgbClr val="818181"/>
              </a:buClr>
              <a:buSzPts val="1400"/>
              <a:buFont typeface="Arial"/>
              <a:buChar char="•"/>
              <a:defRPr sz="1400" b="0" i="0" u="none" strike="noStrike" cap="none">
                <a:solidFill>
                  <a:srgbClr val="818181"/>
                </a:solidFill>
                <a:latin typeface="Arial"/>
                <a:ea typeface="Arial"/>
                <a:cs typeface="Arial"/>
                <a:sym typeface="Arial"/>
              </a:defRPr>
            </a:lvl2pPr>
            <a:lvl3pPr marL="1371600" marR="0" lvl="2" indent="-304800" algn="l" rtl="0">
              <a:lnSpc>
                <a:spcPct val="100000"/>
              </a:lnSpc>
              <a:spcBef>
                <a:spcPts val="5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3pPr>
            <a:lvl4pPr marL="1828800" marR="0" lvl="3" indent="-298450" algn="l" rtl="0">
              <a:lnSpc>
                <a:spcPct val="100000"/>
              </a:lnSpc>
              <a:spcBef>
                <a:spcPts val="500"/>
              </a:spcBef>
              <a:spcAft>
                <a:spcPts val="0"/>
              </a:spcAft>
              <a:buClr>
                <a:schemeClr val="lt2"/>
              </a:buClr>
              <a:buSzPts val="1100"/>
              <a:buFont typeface="Arial"/>
              <a:buChar char="•"/>
              <a:defRPr sz="1100" b="1" i="0" u="none" strike="noStrike" cap="none">
                <a:solidFill>
                  <a:schemeClr val="lt2"/>
                </a:solidFill>
                <a:latin typeface="Arial"/>
                <a:ea typeface="Arial"/>
                <a:cs typeface="Arial"/>
                <a:sym typeface="Arial"/>
              </a:defRPr>
            </a:lvl4pPr>
            <a:lvl5pPr marL="2286000" marR="0" lvl="4" indent="-228600" algn="l" rtl="0">
              <a:lnSpc>
                <a:spcPct val="100000"/>
              </a:lnSpc>
              <a:spcBef>
                <a:spcPts val="500"/>
              </a:spcBef>
              <a:spcAft>
                <a:spcPts val="0"/>
              </a:spcAft>
              <a:buClr>
                <a:schemeClr val="accent2"/>
              </a:buClr>
              <a:buSzPts val="1100"/>
              <a:buFont typeface="Arial"/>
              <a:buNone/>
              <a:defRPr sz="1500" b="0" i="0" u="none" strike="noStrike" cap="none">
                <a:solidFill>
                  <a:schemeClr val="accent2"/>
                </a:solidFill>
                <a:latin typeface="Arial"/>
                <a:ea typeface="Arial"/>
                <a:cs typeface="Arial"/>
                <a:sym typeface="Arial"/>
              </a:defRPr>
            </a:lvl5pPr>
            <a:lvl6pPr marL="2743200" marR="0" lvl="5" indent="-323850" algn="l" rtl="0">
              <a:lnSpc>
                <a:spcPct val="10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asic - Title Only">
  <p:cSld name="Basic - Title Only">
    <p:spTree>
      <p:nvGrpSpPr>
        <p:cNvPr id="1" name="Shape 1914"/>
        <p:cNvGrpSpPr/>
        <p:nvPr/>
      </p:nvGrpSpPr>
      <p:grpSpPr>
        <a:xfrm>
          <a:off x="0" y="0"/>
          <a:ext cx="0" cy="0"/>
          <a:chOff x="0" y="0"/>
          <a:chExt cx="0" cy="0"/>
        </a:xfrm>
      </p:grpSpPr>
      <p:sp>
        <p:nvSpPr>
          <p:cNvPr id="1915" name="Google Shape;1915;p209"/>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16" name="Google Shape;1916;p209"/>
          <p:cNvSpPr txBox="1">
            <a:spLocks noGrp="1"/>
          </p:cNvSpPr>
          <p:nvPr>
            <p:ph type="body" idx="1"/>
          </p:nvPr>
        </p:nvSpPr>
        <p:spPr>
          <a:xfrm>
            <a:off x="428739" y="822884"/>
            <a:ext cx="8286900" cy="253800"/>
          </a:xfrm>
          <a:prstGeom prst="rect">
            <a:avLst/>
          </a:prstGeom>
          <a:noFill/>
          <a:ln>
            <a:noFill/>
          </a:ln>
        </p:spPr>
        <p:txBody>
          <a:bodyPr spcFirstLastPara="1" wrap="square" lIns="0" tIns="0" rIns="0" bIns="0" anchor="t" anchorCtr="0">
            <a:spAutoFit/>
          </a:bodyPr>
          <a:lstStyle>
            <a:lvl1pPr marL="457200" lvl="0" indent="-228600" algn="l" rtl="0">
              <a:lnSpc>
                <a:spcPct val="100000"/>
              </a:lnSpc>
              <a:spcBef>
                <a:spcPts val="800"/>
              </a:spcBef>
              <a:spcAft>
                <a:spcPts val="0"/>
              </a:spcAft>
              <a:buSzPts val="1700"/>
              <a:buNone/>
              <a:defRPr sz="1700" b="0" i="0">
                <a:solidFill>
                  <a:schemeClr val="accent2"/>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17" name="Google Shape;1917;p209"/>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Title Slide_ A">
  <p:cSld name="Title Slide_ A">
    <p:bg>
      <p:bgPr>
        <a:solidFill>
          <a:srgbClr val="178BD1"/>
        </a:solidFill>
        <a:effectLst/>
      </p:bgPr>
    </p:bg>
    <p:spTree>
      <p:nvGrpSpPr>
        <p:cNvPr id="1" name="Shape 1918"/>
        <p:cNvGrpSpPr/>
        <p:nvPr/>
      </p:nvGrpSpPr>
      <p:grpSpPr>
        <a:xfrm>
          <a:off x="0" y="0"/>
          <a:ext cx="0" cy="0"/>
          <a:chOff x="0" y="0"/>
          <a:chExt cx="0" cy="0"/>
        </a:xfrm>
      </p:grpSpPr>
      <p:pic>
        <p:nvPicPr>
          <p:cNvPr id="1919" name="Google Shape;1919;p21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
            <a:ext cx="9141619" cy="5143500"/>
          </a:xfrm>
          <a:prstGeom prst="rect">
            <a:avLst/>
          </a:prstGeom>
          <a:noFill/>
          <a:ln>
            <a:noFill/>
          </a:ln>
        </p:spPr>
      </p:pic>
      <p:sp>
        <p:nvSpPr>
          <p:cNvPr id="1920" name="Google Shape;1920;p210"/>
          <p:cNvSpPr txBox="1">
            <a:spLocks noGrp="1"/>
          </p:cNvSpPr>
          <p:nvPr>
            <p:ph type="ctrTitle"/>
          </p:nvPr>
        </p:nvSpPr>
        <p:spPr>
          <a:xfrm>
            <a:off x="1574535" y="1942964"/>
            <a:ext cx="38892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100" b="0">
                <a:solidFill>
                  <a:schemeClr val="l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21" name="Google Shape;1921;p210"/>
          <p:cNvSpPr txBox="1">
            <a:spLocks noGrp="1"/>
          </p:cNvSpPr>
          <p:nvPr>
            <p:ph type="subTitle" idx="1"/>
          </p:nvPr>
        </p:nvSpPr>
        <p:spPr>
          <a:xfrm>
            <a:off x="1574535" y="2916800"/>
            <a:ext cx="5773500" cy="3576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500"/>
              <a:buNone/>
              <a:defRPr sz="1500" b="0" i="0">
                <a:solidFill>
                  <a:schemeClr val="lt1"/>
                </a:solidFill>
                <a:latin typeface="Salesforce Sans Light"/>
                <a:ea typeface="Salesforce Sans Light"/>
                <a:cs typeface="Salesforce Sans Light"/>
                <a:sym typeface="Salesforce Sans Light"/>
              </a:defRPr>
            </a:lvl1pPr>
            <a:lvl2pPr lvl="1" algn="ctr" rtl="0">
              <a:spcBef>
                <a:spcPts val="200"/>
              </a:spcBef>
              <a:spcAft>
                <a:spcPts val="0"/>
              </a:spcAft>
              <a:buSzPts val="1400"/>
              <a:buNone/>
              <a:defRPr>
                <a:solidFill>
                  <a:srgbClr val="8A9ABD"/>
                </a:solidFill>
              </a:defRPr>
            </a:lvl2pPr>
            <a:lvl3pPr lvl="2" algn="ctr" rtl="0">
              <a:spcBef>
                <a:spcPts val="500"/>
              </a:spcBef>
              <a:spcAft>
                <a:spcPts val="0"/>
              </a:spcAft>
              <a:buSzPts val="1200"/>
              <a:buNone/>
              <a:defRPr>
                <a:solidFill>
                  <a:srgbClr val="8A9ABD"/>
                </a:solidFill>
              </a:defRPr>
            </a:lvl3pPr>
            <a:lvl4pPr lvl="3" algn="ctr" rtl="0">
              <a:spcBef>
                <a:spcPts val="500"/>
              </a:spcBef>
              <a:spcAft>
                <a:spcPts val="0"/>
              </a:spcAft>
              <a:buSzPts val="1100"/>
              <a:buNone/>
              <a:defRPr>
                <a:solidFill>
                  <a:srgbClr val="8A9ABD"/>
                </a:solidFill>
              </a:defRPr>
            </a:lvl4pPr>
            <a:lvl5pPr lvl="4" algn="ctr" rtl="0">
              <a:spcBef>
                <a:spcPts val="500"/>
              </a:spcBef>
              <a:spcAft>
                <a:spcPts val="0"/>
              </a:spcAft>
              <a:buSzPts val="1500"/>
              <a:buNone/>
              <a:defRPr>
                <a:solidFill>
                  <a:srgbClr val="8A9ABD"/>
                </a:solidFill>
              </a:defRPr>
            </a:lvl5pPr>
            <a:lvl6pPr lvl="5" algn="ctr" rtl="0">
              <a:spcBef>
                <a:spcPts val="500"/>
              </a:spcBef>
              <a:spcAft>
                <a:spcPts val="0"/>
              </a:spcAft>
              <a:buClr>
                <a:srgbClr val="8A9ABD"/>
              </a:buClr>
              <a:buSzPts val="1500"/>
              <a:buNone/>
              <a:defRPr>
                <a:solidFill>
                  <a:srgbClr val="8A9ABD"/>
                </a:solidFill>
              </a:defRPr>
            </a:lvl6pPr>
            <a:lvl7pPr lvl="6" algn="ctr" rtl="0">
              <a:spcBef>
                <a:spcPts val="300"/>
              </a:spcBef>
              <a:spcAft>
                <a:spcPts val="0"/>
              </a:spcAft>
              <a:buClr>
                <a:srgbClr val="8A9ABD"/>
              </a:buClr>
              <a:buSzPts val="1500"/>
              <a:buNone/>
              <a:defRPr>
                <a:solidFill>
                  <a:srgbClr val="8A9ABD"/>
                </a:solidFill>
              </a:defRPr>
            </a:lvl7pPr>
            <a:lvl8pPr lvl="7" algn="ctr" rtl="0">
              <a:spcBef>
                <a:spcPts val="300"/>
              </a:spcBef>
              <a:spcAft>
                <a:spcPts val="0"/>
              </a:spcAft>
              <a:buClr>
                <a:srgbClr val="8A9ABD"/>
              </a:buClr>
              <a:buSzPts val="1500"/>
              <a:buNone/>
              <a:defRPr>
                <a:solidFill>
                  <a:srgbClr val="8A9ABD"/>
                </a:solidFill>
              </a:defRPr>
            </a:lvl8pPr>
            <a:lvl9pPr lvl="8" algn="ctr" rtl="0">
              <a:spcBef>
                <a:spcPts val="300"/>
              </a:spcBef>
              <a:spcAft>
                <a:spcPts val="0"/>
              </a:spcAft>
              <a:buClr>
                <a:srgbClr val="8A9ABD"/>
              </a:buClr>
              <a:buSzPts val="1500"/>
              <a:buNone/>
              <a:defRPr>
                <a:solidFill>
                  <a:srgbClr val="8A9ABD"/>
                </a:solidFill>
              </a:defRPr>
            </a:lvl9pPr>
          </a:lstStyle>
          <a:p>
            <a:endParaRPr/>
          </a:p>
        </p:txBody>
      </p:sp>
      <p:sp>
        <p:nvSpPr>
          <p:cNvPr id="1922" name="Google Shape;1922;p210"/>
          <p:cNvSpPr txBox="1">
            <a:spLocks noGrp="1"/>
          </p:cNvSpPr>
          <p:nvPr>
            <p:ph type="body" idx="2"/>
          </p:nvPr>
        </p:nvSpPr>
        <p:spPr>
          <a:xfrm>
            <a:off x="1574535" y="3646939"/>
            <a:ext cx="57735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100"/>
              <a:buFont typeface="Arial"/>
              <a:buNone/>
              <a:defRPr sz="1100" b="0" i="0">
                <a:solidFill>
                  <a:schemeClr val="lt1"/>
                </a:solidFill>
                <a:latin typeface="Salesforce Sans Light"/>
                <a:ea typeface="Salesforce Sans Light"/>
                <a:cs typeface="Salesforce Sans Light"/>
                <a:sym typeface="Salesforce Sans Light"/>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23" name="Google Shape;1923;p210"/>
          <p:cNvSpPr txBox="1">
            <a:spLocks noGrp="1"/>
          </p:cNvSpPr>
          <p:nvPr>
            <p:ph type="body" idx="3"/>
          </p:nvPr>
        </p:nvSpPr>
        <p:spPr>
          <a:xfrm>
            <a:off x="1574535" y="3470668"/>
            <a:ext cx="5773500" cy="185700"/>
          </a:xfrm>
          <a:prstGeom prst="rect">
            <a:avLst/>
          </a:prstGeom>
          <a:noFill/>
          <a:ln>
            <a:noFill/>
          </a:ln>
        </p:spPr>
        <p:txBody>
          <a:bodyPr spcFirstLastPara="1" wrap="square" lIns="0" tIns="0" rIns="0" bIns="0" anchor="t" anchorCtr="0">
            <a:noAutofit/>
          </a:bodyPr>
          <a:lstStyle>
            <a:lvl1pPr marL="457200" lvl="0" indent="-228600" algn="l" rtl="0">
              <a:lnSpc>
                <a:spcPct val="95000"/>
              </a:lnSpc>
              <a:spcBef>
                <a:spcPts val="0"/>
              </a:spcBef>
              <a:spcAft>
                <a:spcPts val="0"/>
              </a:spcAft>
              <a:buSzPts val="1100"/>
              <a:buFont typeface="Arial"/>
              <a:buNone/>
              <a:defRPr sz="1100" b="0">
                <a:solidFill>
                  <a:schemeClr val="lt1"/>
                </a:solidFill>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pic>
        <p:nvPicPr>
          <p:cNvPr id="1924" name="Google Shape;1924;p21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253227" y="3467458"/>
            <a:ext cx="1869653" cy="1602094"/>
          </a:xfrm>
          <a:prstGeom prst="rect">
            <a:avLst/>
          </a:prstGeom>
          <a:noFill/>
          <a:ln>
            <a:noFill/>
          </a:ln>
        </p:spPr>
      </p:pic>
      <p:pic>
        <p:nvPicPr>
          <p:cNvPr id="1925" name="Google Shape;1925;p210"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532596" y="1840034"/>
            <a:ext cx="471341" cy="329999"/>
          </a:xfrm>
          <a:prstGeom prst="rect">
            <a:avLst/>
          </a:prstGeom>
          <a:noFill/>
          <a:ln>
            <a:noFill/>
          </a:ln>
        </p:spPr>
      </p:pic>
    </p:spTree>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Title Slide - B ">
  <p:cSld name="Title Slide - B ">
    <p:bg>
      <p:bgPr>
        <a:solidFill>
          <a:srgbClr val="178BD1"/>
        </a:solidFill>
        <a:effectLst/>
      </p:bgPr>
    </p:bg>
    <p:spTree>
      <p:nvGrpSpPr>
        <p:cNvPr id="1" name="Shape 1926"/>
        <p:cNvGrpSpPr/>
        <p:nvPr/>
      </p:nvGrpSpPr>
      <p:grpSpPr>
        <a:xfrm>
          <a:off x="0" y="0"/>
          <a:ext cx="0" cy="0"/>
          <a:chOff x="0" y="0"/>
          <a:chExt cx="0" cy="0"/>
        </a:xfrm>
      </p:grpSpPr>
      <p:pic>
        <p:nvPicPr>
          <p:cNvPr id="1927" name="Google Shape;1927;p21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5715"/>
            <a:ext cx="9144000" cy="5149215"/>
          </a:xfrm>
          <a:prstGeom prst="rect">
            <a:avLst/>
          </a:prstGeom>
          <a:noFill/>
          <a:ln>
            <a:noFill/>
          </a:ln>
        </p:spPr>
      </p:pic>
      <p:sp>
        <p:nvSpPr>
          <p:cNvPr id="1928" name="Google Shape;1928;p211"/>
          <p:cNvSpPr txBox="1">
            <a:spLocks noGrp="1"/>
          </p:cNvSpPr>
          <p:nvPr>
            <p:ph type="ctrTitle"/>
          </p:nvPr>
        </p:nvSpPr>
        <p:spPr>
          <a:xfrm>
            <a:off x="375129" y="730835"/>
            <a:ext cx="4844700" cy="973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300" b="0">
                <a:solidFill>
                  <a:schemeClr val="dk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29" name="Google Shape;1929;p211"/>
          <p:cNvSpPr txBox="1">
            <a:spLocks noGrp="1"/>
          </p:cNvSpPr>
          <p:nvPr>
            <p:ph type="subTitle" idx="1"/>
          </p:nvPr>
        </p:nvSpPr>
        <p:spPr>
          <a:xfrm>
            <a:off x="383216" y="1704671"/>
            <a:ext cx="4836600" cy="3576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700"/>
              <a:buNone/>
              <a:defRPr sz="1700" b="0" i="0">
                <a:solidFill>
                  <a:schemeClr val="accent2"/>
                </a:solidFill>
                <a:latin typeface="Salesforce Sans Light"/>
                <a:ea typeface="Salesforce Sans Light"/>
                <a:cs typeface="Salesforce Sans Light"/>
                <a:sym typeface="Salesforce Sans Light"/>
              </a:defRPr>
            </a:lvl1pPr>
            <a:lvl2pPr lvl="1" algn="ctr" rtl="0">
              <a:spcBef>
                <a:spcPts val="200"/>
              </a:spcBef>
              <a:spcAft>
                <a:spcPts val="0"/>
              </a:spcAft>
              <a:buSzPts val="1400"/>
              <a:buNone/>
              <a:defRPr>
                <a:solidFill>
                  <a:srgbClr val="8A9ABD"/>
                </a:solidFill>
              </a:defRPr>
            </a:lvl2pPr>
            <a:lvl3pPr lvl="2" algn="ctr" rtl="0">
              <a:spcBef>
                <a:spcPts val="500"/>
              </a:spcBef>
              <a:spcAft>
                <a:spcPts val="0"/>
              </a:spcAft>
              <a:buSzPts val="1200"/>
              <a:buNone/>
              <a:defRPr>
                <a:solidFill>
                  <a:srgbClr val="8A9ABD"/>
                </a:solidFill>
              </a:defRPr>
            </a:lvl3pPr>
            <a:lvl4pPr lvl="3" algn="ctr" rtl="0">
              <a:spcBef>
                <a:spcPts val="500"/>
              </a:spcBef>
              <a:spcAft>
                <a:spcPts val="0"/>
              </a:spcAft>
              <a:buSzPts val="1100"/>
              <a:buNone/>
              <a:defRPr>
                <a:solidFill>
                  <a:srgbClr val="8A9ABD"/>
                </a:solidFill>
              </a:defRPr>
            </a:lvl4pPr>
            <a:lvl5pPr lvl="4" algn="ctr" rtl="0">
              <a:spcBef>
                <a:spcPts val="500"/>
              </a:spcBef>
              <a:spcAft>
                <a:spcPts val="0"/>
              </a:spcAft>
              <a:buSzPts val="1500"/>
              <a:buNone/>
              <a:defRPr>
                <a:solidFill>
                  <a:srgbClr val="8A9ABD"/>
                </a:solidFill>
              </a:defRPr>
            </a:lvl5pPr>
            <a:lvl6pPr lvl="5" algn="ctr" rtl="0">
              <a:spcBef>
                <a:spcPts val="500"/>
              </a:spcBef>
              <a:spcAft>
                <a:spcPts val="0"/>
              </a:spcAft>
              <a:buClr>
                <a:srgbClr val="8A9ABD"/>
              </a:buClr>
              <a:buSzPts val="1500"/>
              <a:buNone/>
              <a:defRPr>
                <a:solidFill>
                  <a:srgbClr val="8A9ABD"/>
                </a:solidFill>
              </a:defRPr>
            </a:lvl6pPr>
            <a:lvl7pPr lvl="6" algn="ctr" rtl="0">
              <a:spcBef>
                <a:spcPts val="300"/>
              </a:spcBef>
              <a:spcAft>
                <a:spcPts val="0"/>
              </a:spcAft>
              <a:buClr>
                <a:srgbClr val="8A9ABD"/>
              </a:buClr>
              <a:buSzPts val="1500"/>
              <a:buNone/>
              <a:defRPr>
                <a:solidFill>
                  <a:srgbClr val="8A9ABD"/>
                </a:solidFill>
              </a:defRPr>
            </a:lvl7pPr>
            <a:lvl8pPr lvl="7" algn="ctr" rtl="0">
              <a:spcBef>
                <a:spcPts val="300"/>
              </a:spcBef>
              <a:spcAft>
                <a:spcPts val="0"/>
              </a:spcAft>
              <a:buClr>
                <a:srgbClr val="8A9ABD"/>
              </a:buClr>
              <a:buSzPts val="1500"/>
              <a:buNone/>
              <a:defRPr>
                <a:solidFill>
                  <a:srgbClr val="8A9ABD"/>
                </a:solidFill>
              </a:defRPr>
            </a:lvl8pPr>
            <a:lvl9pPr lvl="8" algn="ctr" rtl="0">
              <a:spcBef>
                <a:spcPts val="300"/>
              </a:spcBef>
              <a:spcAft>
                <a:spcPts val="0"/>
              </a:spcAft>
              <a:buClr>
                <a:srgbClr val="8A9ABD"/>
              </a:buClr>
              <a:buSzPts val="1500"/>
              <a:buNone/>
              <a:defRPr>
                <a:solidFill>
                  <a:srgbClr val="8A9ABD"/>
                </a:solidFill>
              </a:defRPr>
            </a:lvl9pPr>
          </a:lstStyle>
          <a:p>
            <a:endParaRPr/>
          </a:p>
        </p:txBody>
      </p:sp>
      <p:sp>
        <p:nvSpPr>
          <p:cNvPr id="1930" name="Google Shape;1930;p211"/>
          <p:cNvSpPr txBox="1">
            <a:spLocks noGrp="1"/>
          </p:cNvSpPr>
          <p:nvPr>
            <p:ph type="body" idx="2"/>
          </p:nvPr>
        </p:nvSpPr>
        <p:spPr>
          <a:xfrm>
            <a:off x="383216" y="2638952"/>
            <a:ext cx="48366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200"/>
              <a:buFont typeface="Salesforce Sans Light"/>
              <a:buNone/>
              <a:defRPr sz="1200" b="0" i="0">
                <a:solidFill>
                  <a:schemeClr val="lt2"/>
                </a:solidFill>
                <a:latin typeface="Salesforce Sans Light"/>
                <a:ea typeface="Salesforce Sans Light"/>
                <a:cs typeface="Salesforce Sans Light"/>
                <a:sym typeface="Salesforce Sans Light"/>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31" name="Google Shape;1931;p211"/>
          <p:cNvSpPr txBox="1">
            <a:spLocks noGrp="1"/>
          </p:cNvSpPr>
          <p:nvPr>
            <p:ph type="body" idx="3"/>
          </p:nvPr>
        </p:nvSpPr>
        <p:spPr>
          <a:xfrm>
            <a:off x="383216" y="2448703"/>
            <a:ext cx="4836600" cy="185700"/>
          </a:xfrm>
          <a:prstGeom prst="rect">
            <a:avLst/>
          </a:prstGeom>
          <a:noFill/>
          <a:ln>
            <a:noFill/>
          </a:ln>
        </p:spPr>
        <p:txBody>
          <a:bodyPr spcFirstLastPara="1" wrap="square" lIns="0" tIns="0" rIns="0" bIns="0" anchor="t" anchorCtr="0">
            <a:noAutofit/>
          </a:bodyPr>
          <a:lstStyle>
            <a:lvl1pPr marL="457200" lvl="0" indent="-228600" algn="l" rtl="0">
              <a:lnSpc>
                <a:spcPct val="95000"/>
              </a:lnSpc>
              <a:spcBef>
                <a:spcPts val="0"/>
              </a:spcBef>
              <a:spcAft>
                <a:spcPts val="0"/>
              </a:spcAft>
              <a:buSzPts val="1200"/>
              <a:buNone/>
              <a:defRPr sz="1200" b="0">
                <a:solidFill>
                  <a:schemeClr val="lt2"/>
                </a:solidFill>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pic>
        <p:nvPicPr>
          <p:cNvPr id="1932" name="Google Shape;1932;p211"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93148" y="385706"/>
            <a:ext cx="570323" cy="399299"/>
          </a:xfrm>
          <a:prstGeom prst="rect">
            <a:avLst/>
          </a:prstGeom>
          <a:noFill/>
          <a:ln>
            <a:noFill/>
          </a:ln>
        </p:spPr>
      </p:pic>
      <p:pic>
        <p:nvPicPr>
          <p:cNvPr id="1933" name="Google Shape;1933;p21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178423" y="4024651"/>
            <a:ext cx="1237830" cy="1060688"/>
          </a:xfrm>
          <a:prstGeom prst="rect">
            <a:avLst/>
          </a:prstGeom>
          <a:noFill/>
          <a:ln>
            <a:noFill/>
          </a:ln>
        </p:spPr>
      </p:pic>
    </p:spTree>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asic">
  <p:cSld name="Basic">
    <p:spTree>
      <p:nvGrpSpPr>
        <p:cNvPr id="1" name="Shape 1934"/>
        <p:cNvGrpSpPr/>
        <p:nvPr/>
      </p:nvGrpSpPr>
      <p:grpSpPr>
        <a:xfrm>
          <a:off x="0" y="0"/>
          <a:ext cx="0" cy="0"/>
          <a:chOff x="0" y="0"/>
          <a:chExt cx="0" cy="0"/>
        </a:xfrm>
      </p:grpSpPr>
      <p:sp>
        <p:nvSpPr>
          <p:cNvPr id="1935" name="Google Shape;1935;p212"/>
          <p:cNvSpPr txBox="1">
            <a:spLocks noGrp="1"/>
          </p:cNvSpPr>
          <p:nvPr>
            <p:ph type="body" idx="1"/>
          </p:nvPr>
        </p:nvSpPr>
        <p:spPr>
          <a:xfrm>
            <a:off x="428737" y="1323214"/>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lvl2pPr>
            <a:lvl3pPr marL="1371600" lvl="2" indent="-304800" algn="l" rtl="0">
              <a:lnSpc>
                <a:spcPct val="100000"/>
              </a:lnSpc>
              <a:spcBef>
                <a:spcPts val="500"/>
              </a:spcBef>
              <a:spcAft>
                <a:spcPts val="0"/>
              </a:spcAft>
              <a:buSzPts val="1200"/>
              <a:buChar char="•"/>
              <a:defRPr/>
            </a:lvl3pPr>
            <a:lvl4pPr marL="1828800" lvl="3" indent="-298450" algn="l" rtl="0">
              <a:lnSpc>
                <a:spcPct val="100000"/>
              </a:lnSpc>
              <a:spcBef>
                <a:spcPts val="500"/>
              </a:spcBef>
              <a:spcAft>
                <a:spcPts val="0"/>
              </a:spcAft>
              <a:buSzPts val="1100"/>
              <a:buChar char="•"/>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36" name="Google Shape;1936;p212"/>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37" name="Google Shape;1937;p212"/>
          <p:cNvSpPr txBox="1">
            <a:spLocks noGrp="1"/>
          </p:cNvSpPr>
          <p:nvPr>
            <p:ph type="body" idx="2"/>
          </p:nvPr>
        </p:nvSpPr>
        <p:spPr>
          <a:xfrm>
            <a:off x="428739" y="822884"/>
            <a:ext cx="8286900" cy="253800"/>
          </a:xfrm>
          <a:prstGeom prst="rect">
            <a:avLst/>
          </a:prstGeom>
          <a:noFill/>
          <a:ln>
            <a:noFill/>
          </a:ln>
        </p:spPr>
        <p:txBody>
          <a:bodyPr spcFirstLastPara="1" wrap="square" lIns="0" tIns="0" rIns="0" bIns="0" anchor="t" anchorCtr="0">
            <a:spAutoFit/>
          </a:bodyPr>
          <a:lstStyle>
            <a:lvl1pPr marL="457200" lvl="0" indent="-228600" algn="l" rtl="0">
              <a:lnSpc>
                <a:spcPct val="100000"/>
              </a:lnSpc>
              <a:spcBef>
                <a:spcPts val="800"/>
              </a:spcBef>
              <a:spcAft>
                <a:spcPts val="0"/>
              </a:spcAft>
              <a:buSzPts val="1700"/>
              <a:buNone/>
              <a:defRPr sz="1700" b="0" i="0">
                <a:solidFill>
                  <a:schemeClr val="accent2"/>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38" name="Google Shape;1938;p212"/>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1939"/>
        <p:cNvGrpSpPr/>
        <p:nvPr/>
      </p:nvGrpSpPr>
      <p:grpSpPr>
        <a:xfrm>
          <a:off x="0" y="0"/>
          <a:ext cx="0" cy="0"/>
          <a:chOff x="0" y="0"/>
          <a:chExt cx="0" cy="0"/>
        </a:xfrm>
      </p:grpSpPr>
      <p:sp>
        <p:nvSpPr>
          <p:cNvPr id="1940" name="Google Shape;1940;p213"/>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41" name="Google Shape;1941;p213"/>
          <p:cNvSpPr txBox="1">
            <a:spLocks noGrp="1"/>
          </p:cNvSpPr>
          <p:nvPr>
            <p:ph type="body" idx="1"/>
          </p:nvPr>
        </p:nvSpPr>
        <p:spPr>
          <a:xfrm>
            <a:off x="428737" y="1323214"/>
            <a:ext cx="3978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42" name="Google Shape;1942;p213"/>
          <p:cNvSpPr txBox="1">
            <a:spLocks noGrp="1"/>
          </p:cNvSpPr>
          <p:nvPr>
            <p:ph type="body" idx="2"/>
          </p:nvPr>
        </p:nvSpPr>
        <p:spPr>
          <a:xfrm>
            <a:off x="4736683" y="1323214"/>
            <a:ext cx="3978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43" name="Google Shape;1943;p213"/>
          <p:cNvSpPr txBox="1">
            <a:spLocks noGrp="1"/>
          </p:cNvSpPr>
          <p:nvPr>
            <p:ph type="body" idx="3"/>
          </p:nvPr>
        </p:nvSpPr>
        <p:spPr>
          <a:xfrm>
            <a:off x="428739" y="822884"/>
            <a:ext cx="8286900" cy="253800"/>
          </a:xfrm>
          <a:prstGeom prst="rect">
            <a:avLst/>
          </a:prstGeom>
          <a:noFill/>
          <a:ln>
            <a:noFill/>
          </a:ln>
        </p:spPr>
        <p:txBody>
          <a:bodyPr spcFirstLastPara="1" wrap="square" lIns="0" tIns="0" rIns="0" bIns="0" anchor="t" anchorCtr="0">
            <a:spAutoFit/>
          </a:bodyPr>
          <a:lstStyle>
            <a:lvl1pPr marL="457200" lvl="0" indent="-228600" algn="l" rtl="0">
              <a:lnSpc>
                <a:spcPct val="100000"/>
              </a:lnSpc>
              <a:spcBef>
                <a:spcPts val="800"/>
              </a:spcBef>
              <a:spcAft>
                <a:spcPts val="0"/>
              </a:spcAft>
              <a:buSzPts val="1700"/>
              <a:buNone/>
              <a:defRPr sz="1700" b="0" i="0">
                <a:solidFill>
                  <a:srgbClr val="424145"/>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44" name="Google Shape;1944;p213"/>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asic - Mountain Footer Left">
  <p:cSld name="Basic - Mountain Footer Left">
    <p:spTree>
      <p:nvGrpSpPr>
        <p:cNvPr id="1" name="Shape 1945"/>
        <p:cNvGrpSpPr/>
        <p:nvPr/>
      </p:nvGrpSpPr>
      <p:grpSpPr>
        <a:xfrm>
          <a:off x="0" y="0"/>
          <a:ext cx="0" cy="0"/>
          <a:chOff x="0" y="0"/>
          <a:chExt cx="0" cy="0"/>
        </a:xfrm>
      </p:grpSpPr>
      <p:pic>
        <p:nvPicPr>
          <p:cNvPr id="1946" name="Google Shape;1946;p21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28"/>
            <a:ext cx="9144000" cy="5143500"/>
          </a:xfrm>
          <a:prstGeom prst="rect">
            <a:avLst/>
          </a:prstGeom>
          <a:noFill/>
          <a:ln>
            <a:noFill/>
          </a:ln>
        </p:spPr>
      </p:pic>
      <p:sp>
        <p:nvSpPr>
          <p:cNvPr id="1947" name="Google Shape;1947;p214"/>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48" name="Google Shape;1948;p214"/>
          <p:cNvSpPr txBox="1">
            <a:spLocks noGrp="1"/>
          </p:cNvSpPr>
          <p:nvPr>
            <p:ph type="body" idx="1"/>
          </p:nvPr>
        </p:nvSpPr>
        <p:spPr>
          <a:xfrm>
            <a:off x="428737" y="1323214"/>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49" name="Google Shape;1949;p214"/>
          <p:cNvSpPr txBox="1">
            <a:spLocks noGrp="1"/>
          </p:cNvSpPr>
          <p:nvPr>
            <p:ph type="body" idx="2"/>
          </p:nvPr>
        </p:nvSpPr>
        <p:spPr>
          <a:xfrm>
            <a:off x="428739" y="822884"/>
            <a:ext cx="8286900" cy="253800"/>
          </a:xfrm>
          <a:prstGeom prst="rect">
            <a:avLst/>
          </a:prstGeom>
          <a:noFill/>
          <a:ln>
            <a:noFill/>
          </a:ln>
        </p:spPr>
        <p:txBody>
          <a:bodyPr spcFirstLastPara="1" wrap="square" lIns="0" tIns="0" rIns="0" bIns="0" anchor="t" anchorCtr="0">
            <a:spAutoFit/>
          </a:bodyPr>
          <a:lstStyle>
            <a:lvl1pPr marL="457200" lvl="0" indent="-228600" algn="l" rtl="0">
              <a:spcBef>
                <a:spcPts val="800"/>
              </a:spcBef>
              <a:spcAft>
                <a:spcPts val="0"/>
              </a:spcAft>
              <a:buSzPts val="1700"/>
              <a:buNone/>
              <a:defRPr sz="1700" b="0" i="0">
                <a:solidFill>
                  <a:srgbClr val="424145"/>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50" name="Google Shape;1950;p214"/>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1951" name="Google Shape;1951;p214"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spTree>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asic - Mountain Footer Right">
  <p:cSld name="Basic - Mountain Footer Right">
    <p:spTree>
      <p:nvGrpSpPr>
        <p:cNvPr id="1" name="Shape 1952"/>
        <p:cNvGrpSpPr/>
        <p:nvPr/>
      </p:nvGrpSpPr>
      <p:grpSpPr>
        <a:xfrm>
          <a:off x="0" y="0"/>
          <a:ext cx="0" cy="0"/>
          <a:chOff x="0" y="0"/>
          <a:chExt cx="0" cy="0"/>
        </a:xfrm>
      </p:grpSpPr>
      <p:pic>
        <p:nvPicPr>
          <p:cNvPr id="1953" name="Google Shape;1953;p21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1954" name="Google Shape;1954;p215"/>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55" name="Google Shape;1955;p215"/>
          <p:cNvSpPr txBox="1">
            <a:spLocks noGrp="1"/>
          </p:cNvSpPr>
          <p:nvPr>
            <p:ph type="body" idx="1"/>
          </p:nvPr>
        </p:nvSpPr>
        <p:spPr>
          <a:xfrm>
            <a:off x="428737" y="1323214"/>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56" name="Google Shape;1956;p215"/>
          <p:cNvSpPr txBox="1">
            <a:spLocks noGrp="1"/>
          </p:cNvSpPr>
          <p:nvPr>
            <p:ph type="body" idx="2"/>
          </p:nvPr>
        </p:nvSpPr>
        <p:spPr>
          <a:xfrm>
            <a:off x="428739" y="822884"/>
            <a:ext cx="8286900" cy="253800"/>
          </a:xfrm>
          <a:prstGeom prst="rect">
            <a:avLst/>
          </a:prstGeom>
          <a:noFill/>
          <a:ln>
            <a:noFill/>
          </a:ln>
        </p:spPr>
        <p:txBody>
          <a:bodyPr spcFirstLastPara="1" wrap="square" lIns="0" tIns="0" rIns="0" bIns="0" anchor="t" anchorCtr="0">
            <a:spAutoFit/>
          </a:bodyPr>
          <a:lstStyle>
            <a:lvl1pPr marL="457200" lvl="0" indent="-228600" algn="l" rtl="0">
              <a:spcBef>
                <a:spcPts val="800"/>
              </a:spcBef>
              <a:spcAft>
                <a:spcPts val="0"/>
              </a:spcAft>
              <a:buSzPts val="1700"/>
              <a:buNone/>
              <a:defRPr sz="1700" b="0" i="0">
                <a:solidFill>
                  <a:srgbClr val="424145"/>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57" name="Google Shape;1957;p215"/>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1958" name="Google Shape;1958;p215"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spTree>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Low Forest - Mountain Left">
  <p:cSld name="Low Forest - Mountain Left">
    <p:spTree>
      <p:nvGrpSpPr>
        <p:cNvPr id="1" name="Shape 1959"/>
        <p:cNvGrpSpPr/>
        <p:nvPr/>
      </p:nvGrpSpPr>
      <p:grpSpPr>
        <a:xfrm>
          <a:off x="0" y="0"/>
          <a:ext cx="0" cy="0"/>
          <a:chOff x="0" y="0"/>
          <a:chExt cx="0" cy="0"/>
        </a:xfrm>
      </p:grpSpPr>
      <p:pic>
        <p:nvPicPr>
          <p:cNvPr id="1960" name="Google Shape;1960;p21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7663"/>
            <a:ext cx="9144000" cy="5143500"/>
          </a:xfrm>
          <a:prstGeom prst="rect">
            <a:avLst/>
          </a:prstGeom>
          <a:noFill/>
          <a:ln>
            <a:noFill/>
          </a:ln>
        </p:spPr>
      </p:pic>
      <p:sp>
        <p:nvSpPr>
          <p:cNvPr id="1961" name="Google Shape;1961;p216"/>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62" name="Google Shape;1962;p216"/>
          <p:cNvSpPr txBox="1">
            <a:spLocks noGrp="1"/>
          </p:cNvSpPr>
          <p:nvPr>
            <p:ph type="body" idx="1"/>
          </p:nvPr>
        </p:nvSpPr>
        <p:spPr>
          <a:xfrm>
            <a:off x="428737" y="1323215"/>
            <a:ext cx="8286600" cy="2410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63" name="Google Shape;1963;p216"/>
          <p:cNvSpPr txBox="1">
            <a:spLocks noGrp="1"/>
          </p:cNvSpPr>
          <p:nvPr>
            <p:ph type="body" idx="2"/>
          </p:nvPr>
        </p:nvSpPr>
        <p:spPr>
          <a:xfrm>
            <a:off x="428737" y="822884"/>
            <a:ext cx="8286600" cy="253800"/>
          </a:xfrm>
          <a:prstGeom prst="rect">
            <a:avLst/>
          </a:prstGeom>
          <a:noFill/>
          <a:ln>
            <a:noFill/>
          </a:ln>
        </p:spPr>
        <p:txBody>
          <a:bodyPr spcFirstLastPara="1" wrap="square" lIns="0" tIns="0" rIns="0" bIns="0" anchor="t" anchorCtr="0">
            <a:spAutoFit/>
          </a:bodyPr>
          <a:lstStyle>
            <a:lvl1pPr marL="457200" lvl="0" indent="-228600" algn="l" rtl="0">
              <a:spcBef>
                <a:spcPts val="800"/>
              </a:spcBef>
              <a:spcAft>
                <a:spcPts val="0"/>
              </a:spcAft>
              <a:buSzPts val="1700"/>
              <a:buNone/>
              <a:defRPr sz="1700" b="0" i="0">
                <a:solidFill>
                  <a:srgbClr val="424145"/>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64" name="Google Shape;1964;p216"/>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1965" name="Google Shape;1965;p216"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spTree>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Low Forest - Mountain Right">
  <p:cSld name="Low Forest - Mountain Right">
    <p:spTree>
      <p:nvGrpSpPr>
        <p:cNvPr id="1" name="Shape 1966"/>
        <p:cNvGrpSpPr/>
        <p:nvPr/>
      </p:nvGrpSpPr>
      <p:grpSpPr>
        <a:xfrm>
          <a:off x="0" y="0"/>
          <a:ext cx="0" cy="0"/>
          <a:chOff x="0" y="0"/>
          <a:chExt cx="0" cy="0"/>
        </a:xfrm>
      </p:grpSpPr>
      <p:pic>
        <p:nvPicPr>
          <p:cNvPr id="1967" name="Google Shape;1967;p21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0"/>
            <a:ext cx="9144000" cy="5143500"/>
          </a:xfrm>
          <a:prstGeom prst="rect">
            <a:avLst/>
          </a:prstGeom>
          <a:noFill/>
          <a:ln>
            <a:noFill/>
          </a:ln>
        </p:spPr>
      </p:pic>
      <p:sp>
        <p:nvSpPr>
          <p:cNvPr id="1968" name="Google Shape;1968;p217"/>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69" name="Google Shape;1969;p217"/>
          <p:cNvSpPr txBox="1">
            <a:spLocks noGrp="1"/>
          </p:cNvSpPr>
          <p:nvPr>
            <p:ph type="body" idx="1"/>
          </p:nvPr>
        </p:nvSpPr>
        <p:spPr>
          <a:xfrm>
            <a:off x="428736" y="1323214"/>
            <a:ext cx="7794900" cy="2410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70" name="Google Shape;1970;p217"/>
          <p:cNvSpPr txBox="1">
            <a:spLocks noGrp="1"/>
          </p:cNvSpPr>
          <p:nvPr>
            <p:ph type="body" idx="2"/>
          </p:nvPr>
        </p:nvSpPr>
        <p:spPr>
          <a:xfrm>
            <a:off x="428737" y="822884"/>
            <a:ext cx="8286600" cy="253800"/>
          </a:xfrm>
          <a:prstGeom prst="rect">
            <a:avLst/>
          </a:prstGeom>
          <a:noFill/>
          <a:ln>
            <a:noFill/>
          </a:ln>
        </p:spPr>
        <p:txBody>
          <a:bodyPr spcFirstLastPara="1" wrap="square" lIns="0" tIns="0" rIns="0" bIns="0" anchor="t" anchorCtr="0">
            <a:spAutoFit/>
          </a:bodyPr>
          <a:lstStyle>
            <a:lvl1pPr marL="457200" lvl="0" indent="-228600" algn="l" rtl="0">
              <a:lnSpc>
                <a:spcPct val="100000"/>
              </a:lnSpc>
              <a:spcBef>
                <a:spcPts val="800"/>
              </a:spcBef>
              <a:spcAft>
                <a:spcPts val="0"/>
              </a:spcAft>
              <a:buSzPts val="1700"/>
              <a:buNone/>
              <a:defRPr sz="1700" b="0" i="0">
                <a:solidFill>
                  <a:srgbClr val="424145"/>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71" name="Google Shape;1971;p217"/>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1972" name="Google Shape;1972;p217"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spTree>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Low Forest">
  <p:cSld name="Low Forest">
    <p:spTree>
      <p:nvGrpSpPr>
        <p:cNvPr id="1" name="Shape 1973"/>
        <p:cNvGrpSpPr/>
        <p:nvPr/>
      </p:nvGrpSpPr>
      <p:grpSpPr>
        <a:xfrm>
          <a:off x="0" y="0"/>
          <a:ext cx="0" cy="0"/>
          <a:chOff x="0" y="0"/>
          <a:chExt cx="0" cy="0"/>
        </a:xfrm>
      </p:grpSpPr>
      <p:pic>
        <p:nvPicPr>
          <p:cNvPr id="1974" name="Google Shape;1974;p21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7663"/>
            <a:ext cx="9144000" cy="5143500"/>
          </a:xfrm>
          <a:prstGeom prst="rect">
            <a:avLst/>
          </a:prstGeom>
          <a:noFill/>
          <a:ln>
            <a:noFill/>
          </a:ln>
        </p:spPr>
      </p:pic>
      <p:sp>
        <p:nvSpPr>
          <p:cNvPr id="1975" name="Google Shape;1975;p218"/>
          <p:cNvSpPr/>
          <p:nvPr/>
        </p:nvSpPr>
        <p:spPr>
          <a:xfrm>
            <a:off x="3558255" y="3505996"/>
            <a:ext cx="778896" cy="703404"/>
          </a:xfrm>
          <a:custGeom>
            <a:avLst/>
            <a:gdLst/>
            <a:ahLst/>
            <a:cxnLst/>
            <a:rect l="l" t="t"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2940"/>
            </a:srgbClr>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400">
              <a:solidFill>
                <a:schemeClr val="dk1"/>
              </a:solidFill>
              <a:latin typeface="Salesforce Sans"/>
              <a:ea typeface="Salesforce Sans"/>
              <a:cs typeface="Salesforce Sans"/>
              <a:sym typeface="Salesforce Sans"/>
            </a:endParaRPr>
          </a:p>
        </p:txBody>
      </p:sp>
      <p:sp>
        <p:nvSpPr>
          <p:cNvPr id="1976" name="Google Shape;1976;p218"/>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77" name="Google Shape;1977;p218"/>
          <p:cNvSpPr txBox="1">
            <a:spLocks noGrp="1"/>
          </p:cNvSpPr>
          <p:nvPr>
            <p:ph type="body" idx="1"/>
          </p:nvPr>
        </p:nvSpPr>
        <p:spPr>
          <a:xfrm>
            <a:off x="428737" y="1323215"/>
            <a:ext cx="8286600" cy="2570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78" name="Google Shape;1978;p218"/>
          <p:cNvSpPr txBox="1">
            <a:spLocks noGrp="1"/>
          </p:cNvSpPr>
          <p:nvPr>
            <p:ph type="body" idx="2"/>
          </p:nvPr>
        </p:nvSpPr>
        <p:spPr>
          <a:xfrm>
            <a:off x="428737" y="822884"/>
            <a:ext cx="8286600" cy="253800"/>
          </a:xfrm>
          <a:prstGeom prst="rect">
            <a:avLst/>
          </a:prstGeom>
          <a:noFill/>
          <a:ln>
            <a:noFill/>
          </a:ln>
        </p:spPr>
        <p:txBody>
          <a:bodyPr spcFirstLastPara="1" wrap="square" lIns="0" tIns="0" rIns="0" bIns="0" anchor="t" anchorCtr="0">
            <a:spAutoFit/>
          </a:bodyPr>
          <a:lstStyle>
            <a:lvl1pPr marL="457200" lvl="0" indent="-228600" algn="l" rtl="0">
              <a:spcBef>
                <a:spcPts val="800"/>
              </a:spcBef>
              <a:spcAft>
                <a:spcPts val="0"/>
              </a:spcAft>
              <a:buSzPts val="1700"/>
              <a:buNone/>
              <a:defRPr sz="1700" b="0" i="0">
                <a:solidFill>
                  <a:srgbClr val="424145"/>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79" name="Google Shape;1979;p218"/>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1980" name="Google Shape;1980;p218"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Medium Forest - Mountain Left">
  <p:cSld name="Medium Forest - Mountain Left">
    <p:spTree>
      <p:nvGrpSpPr>
        <p:cNvPr id="1" name="Shape 1981"/>
        <p:cNvGrpSpPr/>
        <p:nvPr/>
      </p:nvGrpSpPr>
      <p:grpSpPr>
        <a:xfrm>
          <a:off x="0" y="0"/>
          <a:ext cx="0" cy="0"/>
          <a:chOff x="0" y="0"/>
          <a:chExt cx="0" cy="0"/>
        </a:xfrm>
      </p:grpSpPr>
      <p:pic>
        <p:nvPicPr>
          <p:cNvPr id="1982" name="Google Shape;1982;p21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11242"/>
            <a:ext cx="9144000" cy="5143500"/>
          </a:xfrm>
          <a:prstGeom prst="rect">
            <a:avLst/>
          </a:prstGeom>
          <a:noFill/>
          <a:ln>
            <a:noFill/>
          </a:ln>
        </p:spPr>
      </p:pic>
      <p:sp>
        <p:nvSpPr>
          <p:cNvPr id="1983" name="Google Shape;1983;p219"/>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84" name="Google Shape;1984;p219"/>
          <p:cNvSpPr txBox="1">
            <a:spLocks noGrp="1"/>
          </p:cNvSpPr>
          <p:nvPr>
            <p:ph type="body" idx="1"/>
          </p:nvPr>
        </p:nvSpPr>
        <p:spPr>
          <a:xfrm>
            <a:off x="428737" y="1323215"/>
            <a:ext cx="8286600" cy="1672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85" name="Google Shape;1985;p219"/>
          <p:cNvSpPr txBox="1">
            <a:spLocks noGrp="1"/>
          </p:cNvSpPr>
          <p:nvPr>
            <p:ph type="body" idx="2"/>
          </p:nvPr>
        </p:nvSpPr>
        <p:spPr>
          <a:xfrm>
            <a:off x="428737" y="822884"/>
            <a:ext cx="8286600" cy="253800"/>
          </a:xfrm>
          <a:prstGeom prst="rect">
            <a:avLst/>
          </a:prstGeom>
          <a:noFill/>
          <a:ln>
            <a:noFill/>
          </a:ln>
        </p:spPr>
        <p:txBody>
          <a:bodyPr spcFirstLastPara="1" wrap="square" lIns="0" tIns="0" rIns="0" bIns="0" anchor="t" anchorCtr="0">
            <a:spAutoFit/>
          </a:bodyPr>
          <a:lstStyle>
            <a:lvl1pPr marL="457200" lvl="0" indent="-228600" algn="l" rtl="0">
              <a:spcBef>
                <a:spcPts val="800"/>
              </a:spcBef>
              <a:spcAft>
                <a:spcPts val="0"/>
              </a:spcAft>
              <a:buSzPts val="1700"/>
              <a:buNone/>
              <a:defRPr sz="1700" b="0" i="0">
                <a:solidFill>
                  <a:srgbClr val="424145"/>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86" name="Google Shape;1986;p219"/>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1987" name="Google Shape;1987;p219"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spTree>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Medium Forest - Mountain Right">
  <p:cSld name="Medium Forest - Mountain Right">
    <p:spTree>
      <p:nvGrpSpPr>
        <p:cNvPr id="1" name="Shape 1988"/>
        <p:cNvGrpSpPr/>
        <p:nvPr/>
      </p:nvGrpSpPr>
      <p:grpSpPr>
        <a:xfrm>
          <a:off x="0" y="0"/>
          <a:ext cx="0" cy="0"/>
          <a:chOff x="0" y="0"/>
          <a:chExt cx="0" cy="0"/>
        </a:xfrm>
      </p:grpSpPr>
      <p:pic>
        <p:nvPicPr>
          <p:cNvPr id="1989" name="Google Shape;1989;p22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11242"/>
            <a:ext cx="9144000" cy="5143500"/>
          </a:xfrm>
          <a:prstGeom prst="rect">
            <a:avLst/>
          </a:prstGeom>
          <a:noFill/>
          <a:ln>
            <a:noFill/>
          </a:ln>
        </p:spPr>
      </p:pic>
      <p:sp>
        <p:nvSpPr>
          <p:cNvPr id="1990" name="Google Shape;1990;p220"/>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91" name="Google Shape;1991;p220"/>
          <p:cNvSpPr txBox="1">
            <a:spLocks noGrp="1"/>
          </p:cNvSpPr>
          <p:nvPr>
            <p:ph type="body" idx="1"/>
          </p:nvPr>
        </p:nvSpPr>
        <p:spPr>
          <a:xfrm>
            <a:off x="428736" y="1323214"/>
            <a:ext cx="7938600" cy="2364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92" name="Google Shape;1992;p220"/>
          <p:cNvSpPr txBox="1">
            <a:spLocks noGrp="1"/>
          </p:cNvSpPr>
          <p:nvPr>
            <p:ph type="body" idx="2"/>
          </p:nvPr>
        </p:nvSpPr>
        <p:spPr>
          <a:xfrm>
            <a:off x="428737" y="822884"/>
            <a:ext cx="8286600" cy="253800"/>
          </a:xfrm>
          <a:prstGeom prst="rect">
            <a:avLst/>
          </a:prstGeom>
          <a:noFill/>
          <a:ln>
            <a:noFill/>
          </a:ln>
        </p:spPr>
        <p:txBody>
          <a:bodyPr spcFirstLastPara="1" wrap="square" lIns="0" tIns="0" rIns="0" bIns="0" anchor="t" anchorCtr="0">
            <a:spAutoFit/>
          </a:bodyPr>
          <a:lstStyle>
            <a:lvl1pPr marL="457200" lvl="0" indent="-228600" algn="l" rtl="0">
              <a:spcBef>
                <a:spcPts val="800"/>
              </a:spcBef>
              <a:spcAft>
                <a:spcPts val="0"/>
              </a:spcAft>
              <a:buSzPts val="1700"/>
              <a:buNone/>
              <a:defRPr sz="1700" b="0" i="0">
                <a:solidFill>
                  <a:srgbClr val="424145"/>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93" name="Google Shape;1993;p220"/>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1994" name="Google Shape;1994;p220"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spTree>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matchingName="Medium Forest ">
  <p:cSld name="Medium Forest ">
    <p:spTree>
      <p:nvGrpSpPr>
        <p:cNvPr id="1" name="Shape 1995"/>
        <p:cNvGrpSpPr/>
        <p:nvPr/>
      </p:nvGrpSpPr>
      <p:grpSpPr>
        <a:xfrm>
          <a:off x="0" y="0"/>
          <a:ext cx="0" cy="0"/>
          <a:chOff x="0" y="0"/>
          <a:chExt cx="0" cy="0"/>
        </a:xfrm>
      </p:grpSpPr>
      <p:pic>
        <p:nvPicPr>
          <p:cNvPr id="1996" name="Google Shape;1996;p22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 y="12582"/>
            <a:ext cx="9141613" cy="5142157"/>
          </a:xfrm>
          <a:prstGeom prst="rect">
            <a:avLst/>
          </a:prstGeom>
          <a:noFill/>
          <a:ln>
            <a:noFill/>
          </a:ln>
        </p:spPr>
      </p:pic>
      <p:sp>
        <p:nvSpPr>
          <p:cNvPr id="1997" name="Google Shape;1997;p221"/>
          <p:cNvSpPr txBox="1">
            <a:spLocks noGrp="1"/>
          </p:cNvSpPr>
          <p:nvPr>
            <p:ph type="body" idx="1"/>
          </p:nvPr>
        </p:nvSpPr>
        <p:spPr>
          <a:xfrm>
            <a:off x="428737" y="1323213"/>
            <a:ext cx="8286600" cy="1717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98" name="Google Shape;1998;p221"/>
          <p:cNvSpPr txBox="1">
            <a:spLocks noGrp="1"/>
          </p:cNvSpPr>
          <p:nvPr>
            <p:ph type="body" idx="2"/>
          </p:nvPr>
        </p:nvSpPr>
        <p:spPr>
          <a:xfrm>
            <a:off x="428737" y="822884"/>
            <a:ext cx="8287500" cy="253800"/>
          </a:xfrm>
          <a:prstGeom prst="rect">
            <a:avLst/>
          </a:prstGeom>
          <a:noFill/>
          <a:ln>
            <a:noFill/>
          </a:ln>
        </p:spPr>
        <p:txBody>
          <a:bodyPr spcFirstLastPara="1" wrap="square" lIns="0" tIns="0" rIns="0" bIns="0" anchor="t" anchorCtr="0">
            <a:spAutoFit/>
          </a:bodyPr>
          <a:lstStyle>
            <a:lvl1pPr marL="457200" lvl="0" indent="-228600" algn="l" rtl="0">
              <a:spcBef>
                <a:spcPts val="800"/>
              </a:spcBef>
              <a:spcAft>
                <a:spcPts val="0"/>
              </a:spcAft>
              <a:buSzPts val="1700"/>
              <a:buNone/>
              <a:defRPr sz="1700" b="0" i="0">
                <a:solidFill>
                  <a:srgbClr val="424145"/>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999" name="Google Shape;1999;p221"/>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00" name="Google Shape;2000;p221"/>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001" name="Google Shape;2001;p221"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spTree>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High Forest ">
  <p:cSld name="High Forest ">
    <p:spTree>
      <p:nvGrpSpPr>
        <p:cNvPr id="1" name="Shape 2002"/>
        <p:cNvGrpSpPr/>
        <p:nvPr/>
      </p:nvGrpSpPr>
      <p:grpSpPr>
        <a:xfrm>
          <a:off x="0" y="0"/>
          <a:ext cx="0" cy="0"/>
          <a:chOff x="0" y="0"/>
          <a:chExt cx="0" cy="0"/>
        </a:xfrm>
      </p:grpSpPr>
      <p:pic>
        <p:nvPicPr>
          <p:cNvPr id="2003" name="Google Shape;2003;p22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343"/>
            <a:ext cx="9141613" cy="5142157"/>
          </a:xfrm>
          <a:prstGeom prst="rect">
            <a:avLst/>
          </a:prstGeom>
          <a:noFill/>
          <a:ln>
            <a:noFill/>
          </a:ln>
        </p:spPr>
      </p:pic>
      <p:sp>
        <p:nvSpPr>
          <p:cNvPr id="2004" name="Google Shape;2004;p222"/>
          <p:cNvSpPr txBox="1">
            <a:spLocks noGrp="1"/>
          </p:cNvSpPr>
          <p:nvPr>
            <p:ph type="body" idx="1"/>
          </p:nvPr>
        </p:nvSpPr>
        <p:spPr>
          <a:xfrm>
            <a:off x="428737" y="2485739"/>
            <a:ext cx="8286600" cy="1717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lt1"/>
              </a:buClr>
              <a:buSzPts val="1500"/>
              <a:buNone/>
              <a:defRPr>
                <a:solidFill>
                  <a:schemeClr val="lt1"/>
                </a:solidFill>
              </a:defRPr>
            </a:lvl1pPr>
            <a:lvl2pPr marL="914400" lvl="1" indent="-317500" algn="l" rtl="0">
              <a:lnSpc>
                <a:spcPct val="100000"/>
              </a:lnSpc>
              <a:spcBef>
                <a:spcPts val="200"/>
              </a:spcBef>
              <a:spcAft>
                <a:spcPts val="0"/>
              </a:spcAft>
              <a:buClr>
                <a:schemeClr val="lt1"/>
              </a:buClr>
              <a:buSzPts val="1400"/>
              <a:buChar char="•"/>
              <a:defRPr>
                <a:solidFill>
                  <a:schemeClr val="lt1"/>
                </a:solidFill>
              </a:defRPr>
            </a:lvl2pPr>
            <a:lvl3pPr marL="1371600" lvl="2" indent="-304800" algn="l" rtl="0">
              <a:lnSpc>
                <a:spcPct val="100000"/>
              </a:lnSpc>
              <a:spcBef>
                <a:spcPts val="500"/>
              </a:spcBef>
              <a:spcAft>
                <a:spcPts val="0"/>
              </a:spcAft>
              <a:buClr>
                <a:schemeClr val="lt1"/>
              </a:buClr>
              <a:buSzPts val="1200"/>
              <a:buChar char="•"/>
              <a:defRPr>
                <a:solidFill>
                  <a:schemeClr val="lt1"/>
                </a:solidFill>
              </a:defRPr>
            </a:lvl3pPr>
            <a:lvl4pPr marL="1828800" lvl="3" indent="-298450" algn="l" rtl="0">
              <a:lnSpc>
                <a:spcPct val="100000"/>
              </a:lnSpc>
              <a:spcBef>
                <a:spcPts val="500"/>
              </a:spcBef>
              <a:spcAft>
                <a:spcPts val="0"/>
              </a:spcAft>
              <a:buClr>
                <a:schemeClr val="lt1"/>
              </a:buClr>
              <a:buSzPts val="1100"/>
              <a:buChar char="•"/>
              <a:defRPr>
                <a:solidFill>
                  <a:schemeClr val="lt1"/>
                </a:solidFill>
              </a:defRPr>
            </a:lvl4pPr>
            <a:lvl5pPr marL="2286000" lvl="4" indent="-228600" algn="l" rtl="0">
              <a:lnSpc>
                <a:spcPct val="100000"/>
              </a:lnSpc>
              <a:spcBef>
                <a:spcPts val="500"/>
              </a:spcBef>
              <a:spcAft>
                <a:spcPts val="0"/>
              </a:spcAft>
              <a:buSzPts val="1100"/>
              <a:buNone/>
              <a:defRPr>
                <a:solidFill>
                  <a:schemeClr val="lt1"/>
                </a:solidFill>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05" name="Google Shape;2005;p222"/>
          <p:cNvSpPr txBox="1">
            <a:spLocks noGrp="1"/>
          </p:cNvSpPr>
          <p:nvPr>
            <p:ph type="body" idx="2"/>
          </p:nvPr>
        </p:nvSpPr>
        <p:spPr>
          <a:xfrm>
            <a:off x="428737" y="822884"/>
            <a:ext cx="8287500" cy="253800"/>
          </a:xfrm>
          <a:prstGeom prst="rect">
            <a:avLst/>
          </a:prstGeom>
          <a:noFill/>
          <a:ln>
            <a:noFill/>
          </a:ln>
        </p:spPr>
        <p:txBody>
          <a:bodyPr spcFirstLastPara="1" wrap="square" lIns="0" tIns="0" rIns="0" bIns="0" anchor="t" anchorCtr="0">
            <a:spAutoFit/>
          </a:bodyPr>
          <a:lstStyle>
            <a:lvl1pPr marL="457200" lvl="0" indent="-228600" algn="l" rtl="0">
              <a:spcBef>
                <a:spcPts val="800"/>
              </a:spcBef>
              <a:spcAft>
                <a:spcPts val="0"/>
              </a:spcAft>
              <a:buSzPts val="1700"/>
              <a:buNone/>
              <a:defRPr sz="1700" b="0" i="0">
                <a:solidFill>
                  <a:srgbClr val="424145"/>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06" name="Google Shape;2006;p222"/>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07" name="Google Shape;2007;p222"/>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008" name="Google Shape;2008;p222"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spTree>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matchingName="Low Plains">
  <p:cSld name="Low Plains">
    <p:spTree>
      <p:nvGrpSpPr>
        <p:cNvPr id="1" name="Shape 2009"/>
        <p:cNvGrpSpPr/>
        <p:nvPr/>
      </p:nvGrpSpPr>
      <p:grpSpPr>
        <a:xfrm>
          <a:off x="0" y="0"/>
          <a:ext cx="0" cy="0"/>
          <a:chOff x="0" y="0"/>
          <a:chExt cx="0" cy="0"/>
        </a:xfrm>
      </p:grpSpPr>
      <p:pic>
        <p:nvPicPr>
          <p:cNvPr id="2010" name="Google Shape;2010;p22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 y="12582"/>
            <a:ext cx="9141613" cy="5142157"/>
          </a:xfrm>
          <a:prstGeom prst="rect">
            <a:avLst/>
          </a:prstGeom>
          <a:noFill/>
          <a:ln>
            <a:noFill/>
          </a:ln>
        </p:spPr>
      </p:pic>
      <p:sp>
        <p:nvSpPr>
          <p:cNvPr id="2011" name="Google Shape;2011;p223"/>
          <p:cNvSpPr txBox="1">
            <a:spLocks noGrp="1"/>
          </p:cNvSpPr>
          <p:nvPr>
            <p:ph type="body" idx="1"/>
          </p:nvPr>
        </p:nvSpPr>
        <p:spPr>
          <a:xfrm>
            <a:off x="428737" y="1323213"/>
            <a:ext cx="8286600" cy="1717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12" name="Google Shape;2012;p223"/>
          <p:cNvSpPr txBox="1">
            <a:spLocks noGrp="1"/>
          </p:cNvSpPr>
          <p:nvPr>
            <p:ph type="body" idx="2"/>
          </p:nvPr>
        </p:nvSpPr>
        <p:spPr>
          <a:xfrm>
            <a:off x="428737" y="822884"/>
            <a:ext cx="8287500" cy="253800"/>
          </a:xfrm>
          <a:prstGeom prst="rect">
            <a:avLst/>
          </a:prstGeom>
          <a:noFill/>
          <a:ln>
            <a:noFill/>
          </a:ln>
        </p:spPr>
        <p:txBody>
          <a:bodyPr spcFirstLastPara="1" wrap="square" lIns="0" tIns="0" rIns="0" bIns="0" anchor="t" anchorCtr="0">
            <a:spAutoFit/>
          </a:bodyPr>
          <a:lstStyle>
            <a:lvl1pPr marL="457200" lvl="0" indent="-228600" algn="l" rtl="0">
              <a:spcBef>
                <a:spcPts val="800"/>
              </a:spcBef>
              <a:spcAft>
                <a:spcPts val="0"/>
              </a:spcAft>
              <a:buSzPts val="1700"/>
              <a:buNone/>
              <a:defRPr sz="1700" b="0" i="0">
                <a:solidFill>
                  <a:srgbClr val="424145"/>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13" name="Google Shape;2013;p223"/>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14" name="Google Shape;2014;p223"/>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015" name="Google Shape;2015;p223"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pic>
        <p:nvPicPr>
          <p:cNvPr id="2016" name="Google Shape;2016;p223" descr="3-Trees-2.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741922" y="3922591"/>
            <a:ext cx="399701" cy="1094992"/>
          </a:xfrm>
          <a:prstGeom prst="rect">
            <a:avLst/>
          </a:prstGeom>
          <a:noFill/>
          <a:ln>
            <a:noFill/>
          </a:ln>
        </p:spPr>
      </p:pic>
      <p:pic>
        <p:nvPicPr>
          <p:cNvPr id="2017" name="Google Shape;2017;p223" descr="Golden-Tree.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 y="4060161"/>
            <a:ext cx="287591" cy="673943"/>
          </a:xfrm>
          <a:prstGeom prst="rect">
            <a:avLst/>
          </a:prstGeom>
          <a:noFill/>
          <a:ln>
            <a:noFill/>
          </a:ln>
        </p:spPr>
      </p:pic>
      <p:pic>
        <p:nvPicPr>
          <p:cNvPr id="2018" name="Google Shape;2018;p223" descr="Drk Green Tree.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91787" y="4211053"/>
            <a:ext cx="244286" cy="436935"/>
          </a:xfrm>
          <a:prstGeom prst="rect">
            <a:avLst/>
          </a:prstGeom>
          <a:noFill/>
          <a:ln>
            <a:noFill/>
          </a:ln>
        </p:spPr>
      </p:pic>
    </p:spTree>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matchingName="Medium Plains">
  <p:cSld name="Medium Plains">
    <p:spTree>
      <p:nvGrpSpPr>
        <p:cNvPr id="1" name="Shape 2019"/>
        <p:cNvGrpSpPr/>
        <p:nvPr/>
      </p:nvGrpSpPr>
      <p:grpSpPr>
        <a:xfrm>
          <a:off x="0" y="0"/>
          <a:ext cx="0" cy="0"/>
          <a:chOff x="0" y="0"/>
          <a:chExt cx="0" cy="0"/>
        </a:xfrm>
      </p:grpSpPr>
      <p:pic>
        <p:nvPicPr>
          <p:cNvPr id="2020" name="Google Shape;2020;p22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 y="12582"/>
            <a:ext cx="9141613" cy="5142157"/>
          </a:xfrm>
          <a:prstGeom prst="rect">
            <a:avLst/>
          </a:prstGeom>
          <a:noFill/>
          <a:ln>
            <a:noFill/>
          </a:ln>
        </p:spPr>
      </p:pic>
      <p:sp>
        <p:nvSpPr>
          <p:cNvPr id="2021" name="Google Shape;2021;p224"/>
          <p:cNvSpPr txBox="1">
            <a:spLocks noGrp="1"/>
          </p:cNvSpPr>
          <p:nvPr>
            <p:ph type="body" idx="1"/>
          </p:nvPr>
        </p:nvSpPr>
        <p:spPr>
          <a:xfrm>
            <a:off x="428737" y="1323213"/>
            <a:ext cx="8286600" cy="1717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22" name="Google Shape;2022;p224"/>
          <p:cNvSpPr txBox="1">
            <a:spLocks noGrp="1"/>
          </p:cNvSpPr>
          <p:nvPr>
            <p:ph type="body" idx="2"/>
          </p:nvPr>
        </p:nvSpPr>
        <p:spPr>
          <a:xfrm>
            <a:off x="428737" y="822884"/>
            <a:ext cx="8287500" cy="253800"/>
          </a:xfrm>
          <a:prstGeom prst="rect">
            <a:avLst/>
          </a:prstGeom>
          <a:noFill/>
          <a:ln>
            <a:noFill/>
          </a:ln>
        </p:spPr>
        <p:txBody>
          <a:bodyPr spcFirstLastPara="1" wrap="square" lIns="0" tIns="0" rIns="0" bIns="0" anchor="t" anchorCtr="0">
            <a:spAutoFit/>
          </a:bodyPr>
          <a:lstStyle>
            <a:lvl1pPr marL="457200" lvl="0" indent="-228600" algn="l" rtl="0">
              <a:spcBef>
                <a:spcPts val="800"/>
              </a:spcBef>
              <a:spcAft>
                <a:spcPts val="0"/>
              </a:spcAft>
              <a:buSzPts val="1700"/>
              <a:buNone/>
              <a:defRPr sz="1700" b="0" i="0">
                <a:solidFill>
                  <a:srgbClr val="424145"/>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23" name="Google Shape;2023;p224"/>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24" name="Google Shape;2024;p224"/>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025" name="Google Shape;2025;p224"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pic>
        <p:nvPicPr>
          <p:cNvPr id="2026" name="Google Shape;2026;p224" descr="3-Trees-2.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741922" y="3300770"/>
            <a:ext cx="399701" cy="1094992"/>
          </a:xfrm>
          <a:prstGeom prst="rect">
            <a:avLst/>
          </a:prstGeom>
          <a:noFill/>
          <a:ln>
            <a:noFill/>
          </a:ln>
        </p:spPr>
      </p:pic>
      <p:pic>
        <p:nvPicPr>
          <p:cNvPr id="2027" name="Google Shape;2027;p224" descr="Golden-Tree.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 y="3300770"/>
            <a:ext cx="287591" cy="673943"/>
          </a:xfrm>
          <a:prstGeom prst="rect">
            <a:avLst/>
          </a:prstGeom>
          <a:noFill/>
          <a:ln>
            <a:noFill/>
          </a:ln>
        </p:spPr>
      </p:pic>
      <p:pic>
        <p:nvPicPr>
          <p:cNvPr id="2028" name="Google Shape;2028;p224" descr="Drk Green Tree.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83222" y="3419274"/>
            <a:ext cx="244286" cy="436935"/>
          </a:xfrm>
          <a:prstGeom prst="rect">
            <a:avLst/>
          </a:prstGeom>
          <a:noFill/>
          <a:ln>
            <a:noFill/>
          </a:ln>
        </p:spPr>
      </p:pic>
    </p:spTree>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Plains - Right">
  <p:cSld name="Plains - Right">
    <p:spTree>
      <p:nvGrpSpPr>
        <p:cNvPr id="1" name="Shape 2029"/>
        <p:cNvGrpSpPr/>
        <p:nvPr/>
      </p:nvGrpSpPr>
      <p:grpSpPr>
        <a:xfrm>
          <a:off x="0" y="0"/>
          <a:ext cx="0" cy="0"/>
          <a:chOff x="0" y="0"/>
          <a:chExt cx="0" cy="0"/>
        </a:xfrm>
      </p:grpSpPr>
      <p:pic>
        <p:nvPicPr>
          <p:cNvPr id="2030" name="Google Shape;2030;p22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1340"/>
            <a:ext cx="9141616" cy="5142159"/>
          </a:xfrm>
          <a:prstGeom prst="rect">
            <a:avLst/>
          </a:prstGeom>
          <a:noFill/>
          <a:ln>
            <a:noFill/>
          </a:ln>
        </p:spPr>
      </p:pic>
      <p:sp>
        <p:nvSpPr>
          <p:cNvPr id="2031" name="Google Shape;2031;p225"/>
          <p:cNvSpPr txBox="1">
            <a:spLocks noGrp="1"/>
          </p:cNvSpPr>
          <p:nvPr>
            <p:ph type="title"/>
          </p:nvPr>
        </p:nvSpPr>
        <p:spPr>
          <a:xfrm>
            <a:off x="428737" y="4387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32" name="Google Shape;2032;p225"/>
          <p:cNvSpPr txBox="1">
            <a:spLocks noGrp="1"/>
          </p:cNvSpPr>
          <p:nvPr>
            <p:ph type="body" idx="1"/>
          </p:nvPr>
        </p:nvSpPr>
        <p:spPr>
          <a:xfrm>
            <a:off x="428737" y="1323214"/>
            <a:ext cx="8286600" cy="2834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33" name="Google Shape;2033;p225"/>
          <p:cNvSpPr txBox="1">
            <a:spLocks noGrp="1"/>
          </p:cNvSpPr>
          <p:nvPr>
            <p:ph type="body" idx="2"/>
          </p:nvPr>
        </p:nvSpPr>
        <p:spPr>
          <a:xfrm>
            <a:off x="428737" y="822884"/>
            <a:ext cx="8286600" cy="253800"/>
          </a:xfrm>
          <a:prstGeom prst="rect">
            <a:avLst/>
          </a:prstGeom>
          <a:noFill/>
          <a:ln>
            <a:noFill/>
          </a:ln>
        </p:spPr>
        <p:txBody>
          <a:bodyPr spcFirstLastPara="1" wrap="square" lIns="0" tIns="0" rIns="0" bIns="0" anchor="t" anchorCtr="0">
            <a:spAutoFit/>
          </a:bodyPr>
          <a:lstStyle>
            <a:lvl1pPr marL="457200" lvl="0" indent="-228600" algn="l" rtl="0">
              <a:spcBef>
                <a:spcPts val="800"/>
              </a:spcBef>
              <a:spcAft>
                <a:spcPts val="0"/>
              </a:spcAft>
              <a:buSzPts val="1700"/>
              <a:buNone/>
              <a:defRPr sz="1700" b="0" i="0">
                <a:solidFill>
                  <a:srgbClr val="424145"/>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34" name="Google Shape;2034;p225"/>
          <p:cNvSpPr txBox="1">
            <a:spLocks noGrp="1"/>
          </p:cNvSpPr>
          <p:nvPr>
            <p:ph type="ftr" idx="11"/>
          </p:nvPr>
        </p:nvSpPr>
        <p:spPr>
          <a:xfrm>
            <a:off x="433500" y="4807847"/>
            <a:ext cx="3712500" cy="2091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035" name="Google Shape;2035;p225"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spTree>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Path - Mountain Right">
  <p:cSld name="Path - Mountain Right">
    <p:spTree>
      <p:nvGrpSpPr>
        <p:cNvPr id="1" name="Shape 2036"/>
        <p:cNvGrpSpPr/>
        <p:nvPr/>
      </p:nvGrpSpPr>
      <p:grpSpPr>
        <a:xfrm>
          <a:off x="0" y="0"/>
          <a:ext cx="0" cy="0"/>
          <a:chOff x="0" y="0"/>
          <a:chExt cx="0" cy="0"/>
        </a:xfrm>
      </p:grpSpPr>
      <p:pic>
        <p:nvPicPr>
          <p:cNvPr id="2037" name="Google Shape;2037;p22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719" y="1340"/>
            <a:ext cx="9141619" cy="5142159"/>
          </a:xfrm>
          <a:prstGeom prst="rect">
            <a:avLst/>
          </a:prstGeom>
          <a:noFill/>
          <a:ln>
            <a:noFill/>
          </a:ln>
        </p:spPr>
      </p:pic>
      <p:sp>
        <p:nvSpPr>
          <p:cNvPr id="2038" name="Google Shape;2038;p226"/>
          <p:cNvSpPr txBox="1">
            <a:spLocks noGrp="1"/>
          </p:cNvSpPr>
          <p:nvPr>
            <p:ph type="title"/>
          </p:nvPr>
        </p:nvSpPr>
        <p:spPr>
          <a:xfrm>
            <a:off x="428737" y="43877"/>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39" name="Google Shape;2039;p226"/>
          <p:cNvSpPr txBox="1">
            <a:spLocks noGrp="1"/>
          </p:cNvSpPr>
          <p:nvPr>
            <p:ph type="body" idx="1"/>
          </p:nvPr>
        </p:nvSpPr>
        <p:spPr>
          <a:xfrm>
            <a:off x="428737" y="1323215"/>
            <a:ext cx="8286600" cy="2866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40" name="Google Shape;2040;p226"/>
          <p:cNvSpPr txBox="1">
            <a:spLocks noGrp="1"/>
          </p:cNvSpPr>
          <p:nvPr>
            <p:ph type="body" idx="2"/>
          </p:nvPr>
        </p:nvSpPr>
        <p:spPr>
          <a:xfrm>
            <a:off x="428737" y="822884"/>
            <a:ext cx="8286600" cy="253800"/>
          </a:xfrm>
          <a:prstGeom prst="rect">
            <a:avLst/>
          </a:prstGeom>
          <a:noFill/>
          <a:ln>
            <a:noFill/>
          </a:ln>
        </p:spPr>
        <p:txBody>
          <a:bodyPr spcFirstLastPara="1" wrap="square" lIns="0" tIns="0" rIns="0" bIns="0" anchor="t" anchorCtr="0">
            <a:spAutoFit/>
          </a:bodyPr>
          <a:lstStyle>
            <a:lvl1pPr marL="457200" lvl="0" indent="-228600" algn="l" rtl="0">
              <a:spcBef>
                <a:spcPts val="800"/>
              </a:spcBef>
              <a:spcAft>
                <a:spcPts val="0"/>
              </a:spcAft>
              <a:buSzPts val="1700"/>
              <a:buNone/>
              <a:defRPr sz="1700" b="0" i="0">
                <a:solidFill>
                  <a:srgbClr val="424145"/>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41" name="Google Shape;2041;p226"/>
          <p:cNvSpPr txBox="1">
            <a:spLocks noGrp="1"/>
          </p:cNvSpPr>
          <p:nvPr>
            <p:ph type="ftr" idx="11"/>
          </p:nvPr>
        </p:nvSpPr>
        <p:spPr>
          <a:xfrm>
            <a:off x="433500" y="4807847"/>
            <a:ext cx="3712500" cy="2091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042" name="Google Shape;2042;p226" descr="Path-1.png"/>
          <p:cNvPicPr preferRelativeResize="0"/>
          <p:nvPr/>
        </p:nvPicPr>
        <p:blipFill rotWithShape="1">
          <a:blip r:embed="rId3" cstate="email">
            <a:alphaModFix/>
            <a:extLst>
              <a:ext uri="{28A0092B-C50C-407E-A947-70E740481C1C}">
                <a14:useLocalDpi xmlns:a14="http://schemas.microsoft.com/office/drawing/2010/main"/>
              </a:ext>
            </a:extLst>
          </a:blip>
          <a:srcRect t="-3114"/>
          <a:stretch/>
        </p:blipFill>
        <p:spPr>
          <a:xfrm flipH="1">
            <a:off x="5365875" y="4720442"/>
            <a:ext cx="1194118" cy="423058"/>
          </a:xfrm>
          <a:prstGeom prst="rect">
            <a:avLst/>
          </a:prstGeom>
          <a:noFill/>
          <a:ln>
            <a:noFill/>
          </a:ln>
        </p:spPr>
      </p:pic>
      <p:pic>
        <p:nvPicPr>
          <p:cNvPr id="2043" name="Google Shape;2043;p226" descr="pasted-image.pdf"/>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spTree>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Path - Hill Right">
  <p:cSld name="Path - Hill Right">
    <p:spTree>
      <p:nvGrpSpPr>
        <p:cNvPr id="1" name="Shape 2044"/>
        <p:cNvGrpSpPr/>
        <p:nvPr/>
      </p:nvGrpSpPr>
      <p:grpSpPr>
        <a:xfrm>
          <a:off x="0" y="0"/>
          <a:ext cx="0" cy="0"/>
          <a:chOff x="0" y="0"/>
          <a:chExt cx="0" cy="0"/>
        </a:xfrm>
      </p:grpSpPr>
      <p:pic>
        <p:nvPicPr>
          <p:cNvPr id="2045" name="Google Shape;2045;p22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1340"/>
            <a:ext cx="9141616" cy="5142159"/>
          </a:xfrm>
          <a:prstGeom prst="rect">
            <a:avLst/>
          </a:prstGeom>
          <a:noFill/>
          <a:ln>
            <a:noFill/>
          </a:ln>
        </p:spPr>
      </p:pic>
      <p:sp>
        <p:nvSpPr>
          <p:cNvPr id="2046" name="Google Shape;2046;p227"/>
          <p:cNvSpPr txBox="1">
            <a:spLocks noGrp="1"/>
          </p:cNvSpPr>
          <p:nvPr>
            <p:ph type="title"/>
          </p:nvPr>
        </p:nvSpPr>
        <p:spPr>
          <a:xfrm>
            <a:off x="428737" y="42973"/>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47" name="Google Shape;2047;p227"/>
          <p:cNvSpPr txBox="1">
            <a:spLocks noGrp="1"/>
          </p:cNvSpPr>
          <p:nvPr>
            <p:ph type="body" idx="1"/>
          </p:nvPr>
        </p:nvSpPr>
        <p:spPr>
          <a:xfrm>
            <a:off x="428737" y="1323215"/>
            <a:ext cx="8286600" cy="2406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48" name="Google Shape;2048;p227"/>
          <p:cNvSpPr txBox="1">
            <a:spLocks noGrp="1"/>
          </p:cNvSpPr>
          <p:nvPr>
            <p:ph type="body" idx="2"/>
          </p:nvPr>
        </p:nvSpPr>
        <p:spPr>
          <a:xfrm>
            <a:off x="428737" y="822884"/>
            <a:ext cx="8286600" cy="253800"/>
          </a:xfrm>
          <a:prstGeom prst="rect">
            <a:avLst/>
          </a:prstGeom>
          <a:noFill/>
          <a:ln>
            <a:noFill/>
          </a:ln>
        </p:spPr>
        <p:txBody>
          <a:bodyPr spcFirstLastPara="1" wrap="square" lIns="0" tIns="0" rIns="0" bIns="0" anchor="t" anchorCtr="0">
            <a:spAutoFit/>
          </a:bodyPr>
          <a:lstStyle>
            <a:lvl1pPr marL="457200" lvl="0" indent="-228600" algn="l" rtl="0">
              <a:spcBef>
                <a:spcPts val="800"/>
              </a:spcBef>
              <a:spcAft>
                <a:spcPts val="0"/>
              </a:spcAft>
              <a:buSzPts val="1700"/>
              <a:buNone/>
              <a:defRPr sz="1700" b="0" i="0">
                <a:solidFill>
                  <a:srgbClr val="424145"/>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49" name="Google Shape;2049;p227"/>
          <p:cNvSpPr txBox="1">
            <a:spLocks noGrp="1"/>
          </p:cNvSpPr>
          <p:nvPr>
            <p:ph type="ftr" idx="11"/>
          </p:nvPr>
        </p:nvSpPr>
        <p:spPr>
          <a:xfrm>
            <a:off x="433500" y="4807847"/>
            <a:ext cx="3712500" cy="2091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050" name="Google Shape;2050;p227"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spTree>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Path - Hill Left">
  <p:cSld name="Path - Hill Left">
    <p:spTree>
      <p:nvGrpSpPr>
        <p:cNvPr id="1" name="Shape 2051"/>
        <p:cNvGrpSpPr/>
        <p:nvPr/>
      </p:nvGrpSpPr>
      <p:grpSpPr>
        <a:xfrm>
          <a:off x="0" y="0"/>
          <a:ext cx="0" cy="0"/>
          <a:chOff x="0" y="0"/>
          <a:chExt cx="0" cy="0"/>
        </a:xfrm>
      </p:grpSpPr>
      <p:pic>
        <p:nvPicPr>
          <p:cNvPr id="2052" name="Google Shape;2052;p22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0"/>
            <a:ext cx="9141616" cy="5142159"/>
          </a:xfrm>
          <a:prstGeom prst="rect">
            <a:avLst/>
          </a:prstGeom>
          <a:noFill/>
          <a:ln>
            <a:noFill/>
          </a:ln>
        </p:spPr>
      </p:pic>
      <p:sp>
        <p:nvSpPr>
          <p:cNvPr id="2053" name="Google Shape;2053;p228"/>
          <p:cNvSpPr txBox="1">
            <a:spLocks noGrp="1"/>
          </p:cNvSpPr>
          <p:nvPr>
            <p:ph type="title"/>
          </p:nvPr>
        </p:nvSpPr>
        <p:spPr>
          <a:xfrm>
            <a:off x="428737" y="42973"/>
            <a:ext cx="82866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54" name="Google Shape;2054;p228"/>
          <p:cNvSpPr txBox="1">
            <a:spLocks noGrp="1"/>
          </p:cNvSpPr>
          <p:nvPr>
            <p:ph type="body" idx="1"/>
          </p:nvPr>
        </p:nvSpPr>
        <p:spPr>
          <a:xfrm>
            <a:off x="428737" y="1323215"/>
            <a:ext cx="8286600" cy="2406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lvl1pPr>
            <a:lvl2pPr marL="914400" lvl="1" indent="-317500" algn="l" rtl="0">
              <a:lnSpc>
                <a:spcPct val="100000"/>
              </a:lnSpc>
              <a:spcBef>
                <a:spcPts val="200"/>
              </a:spcBef>
              <a:spcAft>
                <a:spcPts val="0"/>
              </a:spcAft>
              <a:buSzPts val="1400"/>
              <a:buChar char="•"/>
              <a:defRPr>
                <a:solidFill>
                  <a:schemeClr val="lt2"/>
                </a:solidFill>
              </a:defRPr>
            </a:lvl2pPr>
            <a:lvl3pPr marL="1371600" lvl="2" indent="-304800" algn="l" rtl="0">
              <a:lnSpc>
                <a:spcPct val="100000"/>
              </a:lnSpc>
              <a:spcBef>
                <a:spcPts val="500"/>
              </a:spcBef>
              <a:spcAft>
                <a:spcPts val="0"/>
              </a:spcAft>
              <a:buSzPts val="1200"/>
              <a:buChar char="•"/>
              <a:defRPr>
                <a:solidFill>
                  <a:schemeClr val="lt2"/>
                </a:solidFill>
              </a:defRPr>
            </a:lvl3pPr>
            <a:lvl4pPr marL="1828800" lvl="3" indent="-298450" algn="l" rtl="0">
              <a:lnSpc>
                <a:spcPct val="100000"/>
              </a:lnSpc>
              <a:spcBef>
                <a:spcPts val="500"/>
              </a:spcBef>
              <a:spcAft>
                <a:spcPts val="0"/>
              </a:spcAft>
              <a:buSzPts val="1100"/>
              <a:buChar char="•"/>
              <a:defRPr>
                <a:solidFill>
                  <a:schemeClr val="l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55" name="Google Shape;2055;p228"/>
          <p:cNvSpPr txBox="1">
            <a:spLocks noGrp="1"/>
          </p:cNvSpPr>
          <p:nvPr>
            <p:ph type="body" idx="2"/>
          </p:nvPr>
        </p:nvSpPr>
        <p:spPr>
          <a:xfrm>
            <a:off x="428737" y="822884"/>
            <a:ext cx="8286600" cy="253800"/>
          </a:xfrm>
          <a:prstGeom prst="rect">
            <a:avLst/>
          </a:prstGeom>
          <a:noFill/>
          <a:ln>
            <a:noFill/>
          </a:ln>
        </p:spPr>
        <p:txBody>
          <a:bodyPr spcFirstLastPara="1" wrap="square" lIns="0" tIns="0" rIns="0" bIns="0" anchor="t" anchorCtr="0">
            <a:spAutoFit/>
          </a:bodyPr>
          <a:lstStyle>
            <a:lvl1pPr marL="457200" lvl="0" indent="-228600" algn="l" rtl="0">
              <a:spcBef>
                <a:spcPts val="800"/>
              </a:spcBef>
              <a:spcAft>
                <a:spcPts val="0"/>
              </a:spcAft>
              <a:buSzPts val="1700"/>
              <a:buNone/>
              <a:defRPr sz="1700" b="0" i="0">
                <a:solidFill>
                  <a:srgbClr val="424145"/>
                </a:solidFill>
                <a:latin typeface="Salesforce Sans Light"/>
                <a:ea typeface="Salesforce Sans Light"/>
                <a:cs typeface="Salesforce Sans Light"/>
                <a:sym typeface="Salesforce Sans Light"/>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2056" name="Google Shape;2056;p228"/>
          <p:cNvSpPr txBox="1">
            <a:spLocks noGrp="1"/>
          </p:cNvSpPr>
          <p:nvPr>
            <p:ph type="ftr" idx="11"/>
          </p:nvPr>
        </p:nvSpPr>
        <p:spPr>
          <a:xfrm>
            <a:off x="433500" y="4807847"/>
            <a:ext cx="6654900" cy="1605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057" name="Google Shape;2057;p228"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8" Type="http://schemas.openxmlformats.org/officeDocument/2006/relationships/slideLayout" Target="../slideLayouts/slideLayout42.xml"/><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theme" Target="../theme/theme2.xml"/><Relationship Id="rId20" Type="http://schemas.openxmlformats.org/officeDocument/2006/relationships/slideLayout" Target="../slideLayouts/slideLayout54.xml"/><Relationship Id="rId41" Type="http://schemas.openxmlformats.org/officeDocument/2006/relationships/slideLayout" Target="../slideLayouts/slideLayout7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image" Target="../media/image99.jpeg"/><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41" Type="http://schemas.openxmlformats.org/officeDocument/2006/relationships/image" Target="../media/image101.png"/><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image" Target="../media/image100.jpeg"/><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8" Type="http://schemas.openxmlformats.org/officeDocument/2006/relationships/slideLayout" Target="../slideLayouts/slideLayout87.xml"/><Relationship Id="rId3" Type="http://schemas.openxmlformats.org/officeDocument/2006/relationships/slideLayout" Target="../slideLayouts/slideLayout82.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slideLayout" Target="../slideLayouts/slideLayout155.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42" Type="http://schemas.openxmlformats.org/officeDocument/2006/relationships/slideLayout" Target="../slideLayouts/slideLayout158.xml"/><Relationship Id="rId47" Type="http://schemas.openxmlformats.org/officeDocument/2006/relationships/slideLayout" Target="../slideLayouts/slideLayout163.xml"/><Relationship Id="rId50" Type="http://schemas.openxmlformats.org/officeDocument/2006/relationships/slideLayout" Target="../slideLayouts/slideLayout166.xml"/><Relationship Id="rId55" Type="http://schemas.openxmlformats.org/officeDocument/2006/relationships/slideLayout" Target="../slideLayouts/slideLayout171.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9" Type="http://schemas.openxmlformats.org/officeDocument/2006/relationships/slideLayout" Target="../slideLayouts/slideLayout145.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40" Type="http://schemas.openxmlformats.org/officeDocument/2006/relationships/slideLayout" Target="../slideLayouts/slideLayout156.xml"/><Relationship Id="rId45" Type="http://schemas.openxmlformats.org/officeDocument/2006/relationships/slideLayout" Target="../slideLayouts/slideLayout161.xml"/><Relationship Id="rId53" Type="http://schemas.openxmlformats.org/officeDocument/2006/relationships/slideLayout" Target="../slideLayouts/slideLayout169.xml"/><Relationship Id="rId58" Type="http://schemas.openxmlformats.org/officeDocument/2006/relationships/slideLayout" Target="../slideLayouts/slideLayout174.xml"/><Relationship Id="rId5" Type="http://schemas.openxmlformats.org/officeDocument/2006/relationships/slideLayout" Target="../slideLayouts/slideLayout121.xml"/><Relationship Id="rId61" Type="http://schemas.openxmlformats.org/officeDocument/2006/relationships/slideLayout" Target="../slideLayouts/slideLayout177.xml"/><Relationship Id="rId19" Type="http://schemas.openxmlformats.org/officeDocument/2006/relationships/slideLayout" Target="../slideLayouts/slideLayout13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43" Type="http://schemas.openxmlformats.org/officeDocument/2006/relationships/slideLayout" Target="../slideLayouts/slideLayout159.xml"/><Relationship Id="rId48" Type="http://schemas.openxmlformats.org/officeDocument/2006/relationships/slideLayout" Target="../slideLayouts/slideLayout164.xml"/><Relationship Id="rId56" Type="http://schemas.openxmlformats.org/officeDocument/2006/relationships/slideLayout" Target="../slideLayouts/slideLayout172.xml"/><Relationship Id="rId8" Type="http://schemas.openxmlformats.org/officeDocument/2006/relationships/slideLayout" Target="../slideLayouts/slideLayout124.xml"/><Relationship Id="rId51" Type="http://schemas.openxmlformats.org/officeDocument/2006/relationships/slideLayout" Target="../slideLayouts/slideLayout167.xml"/><Relationship Id="rId3" Type="http://schemas.openxmlformats.org/officeDocument/2006/relationships/slideLayout" Target="../slideLayouts/slideLayout119.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 Id="rId46" Type="http://schemas.openxmlformats.org/officeDocument/2006/relationships/slideLayout" Target="../slideLayouts/slideLayout162.xml"/><Relationship Id="rId59" Type="http://schemas.openxmlformats.org/officeDocument/2006/relationships/slideLayout" Target="../slideLayouts/slideLayout175.xml"/><Relationship Id="rId20" Type="http://schemas.openxmlformats.org/officeDocument/2006/relationships/slideLayout" Target="../slideLayouts/slideLayout136.xml"/><Relationship Id="rId41" Type="http://schemas.openxmlformats.org/officeDocument/2006/relationships/slideLayout" Target="../slideLayouts/slideLayout157.xml"/><Relationship Id="rId54" Type="http://schemas.openxmlformats.org/officeDocument/2006/relationships/slideLayout" Target="../slideLayouts/slideLayout170.xml"/><Relationship Id="rId62" Type="http://schemas.openxmlformats.org/officeDocument/2006/relationships/theme" Target="../theme/theme4.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49" Type="http://schemas.openxmlformats.org/officeDocument/2006/relationships/slideLayout" Target="../slideLayouts/slideLayout165.xml"/><Relationship Id="rId57" Type="http://schemas.openxmlformats.org/officeDocument/2006/relationships/slideLayout" Target="../slideLayouts/slideLayout173.xml"/><Relationship Id="rId10" Type="http://schemas.openxmlformats.org/officeDocument/2006/relationships/slideLayout" Target="../slideLayouts/slideLayout126.xml"/><Relationship Id="rId31" Type="http://schemas.openxmlformats.org/officeDocument/2006/relationships/slideLayout" Target="../slideLayouts/slideLayout147.xml"/><Relationship Id="rId44" Type="http://schemas.openxmlformats.org/officeDocument/2006/relationships/slideLayout" Target="../slideLayouts/slideLayout160.xml"/><Relationship Id="rId52" Type="http://schemas.openxmlformats.org/officeDocument/2006/relationships/slideLayout" Target="../slideLayouts/slideLayout168.xml"/><Relationship Id="rId60" Type="http://schemas.openxmlformats.org/officeDocument/2006/relationships/slideLayout" Target="../slideLayouts/slideLayout17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39" Type="http://schemas.openxmlformats.org/officeDocument/2006/relationships/slideLayout" Target="../slideLayouts/slideLayout216.xml"/><Relationship Id="rId21" Type="http://schemas.openxmlformats.org/officeDocument/2006/relationships/slideLayout" Target="../slideLayouts/slideLayout198.xml"/><Relationship Id="rId34" Type="http://schemas.openxmlformats.org/officeDocument/2006/relationships/slideLayout" Target="../slideLayouts/slideLayout211.xml"/><Relationship Id="rId42" Type="http://schemas.openxmlformats.org/officeDocument/2006/relationships/slideLayout" Target="../slideLayouts/slideLayout219.xml"/><Relationship Id="rId47" Type="http://schemas.openxmlformats.org/officeDocument/2006/relationships/slideLayout" Target="../slideLayouts/slideLayout224.xml"/><Relationship Id="rId50" Type="http://schemas.openxmlformats.org/officeDocument/2006/relationships/slideLayout" Target="../slideLayouts/slideLayout227.xml"/><Relationship Id="rId55" Type="http://schemas.openxmlformats.org/officeDocument/2006/relationships/slideLayout" Target="../slideLayouts/slideLayout232.xml"/><Relationship Id="rId7" Type="http://schemas.openxmlformats.org/officeDocument/2006/relationships/slideLayout" Target="../slideLayouts/slideLayout184.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9" Type="http://schemas.openxmlformats.org/officeDocument/2006/relationships/slideLayout" Target="../slideLayouts/slideLayout206.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32" Type="http://schemas.openxmlformats.org/officeDocument/2006/relationships/slideLayout" Target="../slideLayouts/slideLayout209.xml"/><Relationship Id="rId37" Type="http://schemas.openxmlformats.org/officeDocument/2006/relationships/slideLayout" Target="../slideLayouts/slideLayout214.xml"/><Relationship Id="rId40" Type="http://schemas.openxmlformats.org/officeDocument/2006/relationships/slideLayout" Target="../slideLayouts/slideLayout217.xml"/><Relationship Id="rId45" Type="http://schemas.openxmlformats.org/officeDocument/2006/relationships/slideLayout" Target="../slideLayouts/slideLayout222.xml"/><Relationship Id="rId53" Type="http://schemas.openxmlformats.org/officeDocument/2006/relationships/slideLayout" Target="../slideLayouts/slideLayout230.xml"/><Relationship Id="rId58" Type="http://schemas.openxmlformats.org/officeDocument/2006/relationships/theme" Target="../theme/theme5.xml"/><Relationship Id="rId5" Type="http://schemas.openxmlformats.org/officeDocument/2006/relationships/slideLayout" Target="../slideLayouts/slideLayout182.xml"/><Relationship Id="rId19" Type="http://schemas.openxmlformats.org/officeDocument/2006/relationships/slideLayout" Target="../slideLayouts/slideLayout196.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 Id="rId30" Type="http://schemas.openxmlformats.org/officeDocument/2006/relationships/slideLayout" Target="../slideLayouts/slideLayout207.xml"/><Relationship Id="rId35" Type="http://schemas.openxmlformats.org/officeDocument/2006/relationships/slideLayout" Target="../slideLayouts/slideLayout212.xml"/><Relationship Id="rId43" Type="http://schemas.openxmlformats.org/officeDocument/2006/relationships/slideLayout" Target="../slideLayouts/slideLayout220.xml"/><Relationship Id="rId48" Type="http://schemas.openxmlformats.org/officeDocument/2006/relationships/slideLayout" Target="../slideLayouts/slideLayout225.xml"/><Relationship Id="rId56" Type="http://schemas.openxmlformats.org/officeDocument/2006/relationships/slideLayout" Target="../slideLayouts/slideLayout233.xml"/><Relationship Id="rId8" Type="http://schemas.openxmlformats.org/officeDocument/2006/relationships/slideLayout" Target="../slideLayouts/slideLayout185.xml"/><Relationship Id="rId51" Type="http://schemas.openxmlformats.org/officeDocument/2006/relationships/slideLayout" Target="../slideLayouts/slideLayout228.xml"/><Relationship Id="rId3" Type="http://schemas.openxmlformats.org/officeDocument/2006/relationships/slideLayout" Target="../slideLayouts/slideLayout180.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33" Type="http://schemas.openxmlformats.org/officeDocument/2006/relationships/slideLayout" Target="../slideLayouts/slideLayout210.xml"/><Relationship Id="rId38" Type="http://schemas.openxmlformats.org/officeDocument/2006/relationships/slideLayout" Target="../slideLayouts/slideLayout215.xml"/><Relationship Id="rId46" Type="http://schemas.openxmlformats.org/officeDocument/2006/relationships/slideLayout" Target="../slideLayouts/slideLayout223.xml"/><Relationship Id="rId20" Type="http://schemas.openxmlformats.org/officeDocument/2006/relationships/slideLayout" Target="../slideLayouts/slideLayout197.xml"/><Relationship Id="rId41" Type="http://schemas.openxmlformats.org/officeDocument/2006/relationships/slideLayout" Target="../slideLayouts/slideLayout218.xml"/><Relationship Id="rId54" Type="http://schemas.openxmlformats.org/officeDocument/2006/relationships/slideLayout" Target="../slideLayouts/slideLayout231.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slideLayout" Target="../slideLayouts/slideLayout205.xml"/><Relationship Id="rId36" Type="http://schemas.openxmlformats.org/officeDocument/2006/relationships/slideLayout" Target="../slideLayouts/slideLayout213.xml"/><Relationship Id="rId49" Type="http://schemas.openxmlformats.org/officeDocument/2006/relationships/slideLayout" Target="../slideLayouts/slideLayout226.xml"/><Relationship Id="rId57" Type="http://schemas.openxmlformats.org/officeDocument/2006/relationships/slideLayout" Target="../slideLayouts/slideLayout234.xml"/><Relationship Id="rId10" Type="http://schemas.openxmlformats.org/officeDocument/2006/relationships/slideLayout" Target="../slideLayouts/slideLayout187.xml"/><Relationship Id="rId31" Type="http://schemas.openxmlformats.org/officeDocument/2006/relationships/slideLayout" Target="../slideLayouts/slideLayout208.xml"/><Relationship Id="rId44" Type="http://schemas.openxmlformats.org/officeDocument/2006/relationships/slideLayout" Target="../slideLayouts/slideLayout221.xml"/><Relationship Id="rId52" Type="http://schemas.openxmlformats.org/officeDocument/2006/relationships/slideLayout" Target="../slideLayouts/slideLayout229.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60.xml"/><Relationship Id="rId21" Type="http://schemas.openxmlformats.org/officeDocument/2006/relationships/slideLayout" Target="../slideLayouts/slideLayout255.xml"/><Relationship Id="rId34" Type="http://schemas.openxmlformats.org/officeDocument/2006/relationships/slideLayout" Target="../slideLayouts/slideLayout268.xml"/><Relationship Id="rId42" Type="http://schemas.openxmlformats.org/officeDocument/2006/relationships/slideLayout" Target="../slideLayouts/slideLayout276.xml"/><Relationship Id="rId47" Type="http://schemas.openxmlformats.org/officeDocument/2006/relationships/slideLayout" Target="../slideLayouts/slideLayout281.xml"/><Relationship Id="rId50" Type="http://schemas.openxmlformats.org/officeDocument/2006/relationships/slideLayout" Target="../slideLayouts/slideLayout284.xml"/><Relationship Id="rId55" Type="http://schemas.openxmlformats.org/officeDocument/2006/relationships/slideLayout" Target="../slideLayouts/slideLayout289.xml"/><Relationship Id="rId63" Type="http://schemas.openxmlformats.org/officeDocument/2006/relationships/slideLayout" Target="../slideLayouts/slideLayout297.xml"/><Relationship Id="rId7" Type="http://schemas.openxmlformats.org/officeDocument/2006/relationships/slideLayout" Target="../slideLayouts/slideLayout241.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9" Type="http://schemas.openxmlformats.org/officeDocument/2006/relationships/slideLayout" Target="../slideLayouts/slideLayout263.xml"/><Relationship Id="rId11" Type="http://schemas.openxmlformats.org/officeDocument/2006/relationships/slideLayout" Target="../slideLayouts/slideLayout245.xml"/><Relationship Id="rId24" Type="http://schemas.openxmlformats.org/officeDocument/2006/relationships/slideLayout" Target="../slideLayouts/slideLayout258.xml"/><Relationship Id="rId32" Type="http://schemas.openxmlformats.org/officeDocument/2006/relationships/slideLayout" Target="../slideLayouts/slideLayout266.xml"/><Relationship Id="rId37" Type="http://schemas.openxmlformats.org/officeDocument/2006/relationships/slideLayout" Target="../slideLayouts/slideLayout271.xml"/><Relationship Id="rId40" Type="http://schemas.openxmlformats.org/officeDocument/2006/relationships/slideLayout" Target="../slideLayouts/slideLayout274.xml"/><Relationship Id="rId45" Type="http://schemas.openxmlformats.org/officeDocument/2006/relationships/slideLayout" Target="../slideLayouts/slideLayout279.xml"/><Relationship Id="rId53" Type="http://schemas.openxmlformats.org/officeDocument/2006/relationships/slideLayout" Target="../slideLayouts/slideLayout287.xml"/><Relationship Id="rId58" Type="http://schemas.openxmlformats.org/officeDocument/2006/relationships/slideLayout" Target="../slideLayouts/slideLayout292.xml"/><Relationship Id="rId66" Type="http://schemas.openxmlformats.org/officeDocument/2006/relationships/theme" Target="../theme/theme6.xml"/><Relationship Id="rId5" Type="http://schemas.openxmlformats.org/officeDocument/2006/relationships/slideLayout" Target="../slideLayouts/slideLayout239.xml"/><Relationship Id="rId61" Type="http://schemas.openxmlformats.org/officeDocument/2006/relationships/slideLayout" Target="../slideLayouts/slideLayout295.xml"/><Relationship Id="rId19" Type="http://schemas.openxmlformats.org/officeDocument/2006/relationships/slideLayout" Target="../slideLayouts/slideLayout253.xml"/><Relationship Id="rId14" Type="http://schemas.openxmlformats.org/officeDocument/2006/relationships/slideLayout" Target="../slideLayouts/slideLayout248.xml"/><Relationship Id="rId22" Type="http://schemas.openxmlformats.org/officeDocument/2006/relationships/slideLayout" Target="../slideLayouts/slideLayout256.xml"/><Relationship Id="rId27" Type="http://schemas.openxmlformats.org/officeDocument/2006/relationships/slideLayout" Target="../slideLayouts/slideLayout261.xml"/><Relationship Id="rId30" Type="http://schemas.openxmlformats.org/officeDocument/2006/relationships/slideLayout" Target="../slideLayouts/slideLayout264.xml"/><Relationship Id="rId35" Type="http://schemas.openxmlformats.org/officeDocument/2006/relationships/slideLayout" Target="../slideLayouts/slideLayout269.xml"/><Relationship Id="rId43" Type="http://schemas.openxmlformats.org/officeDocument/2006/relationships/slideLayout" Target="../slideLayouts/slideLayout277.xml"/><Relationship Id="rId48" Type="http://schemas.openxmlformats.org/officeDocument/2006/relationships/slideLayout" Target="../slideLayouts/slideLayout282.xml"/><Relationship Id="rId56" Type="http://schemas.openxmlformats.org/officeDocument/2006/relationships/slideLayout" Target="../slideLayouts/slideLayout290.xml"/><Relationship Id="rId64" Type="http://schemas.openxmlformats.org/officeDocument/2006/relationships/slideLayout" Target="../slideLayouts/slideLayout298.xml"/><Relationship Id="rId8" Type="http://schemas.openxmlformats.org/officeDocument/2006/relationships/slideLayout" Target="../slideLayouts/slideLayout242.xml"/><Relationship Id="rId51" Type="http://schemas.openxmlformats.org/officeDocument/2006/relationships/slideLayout" Target="../slideLayouts/slideLayout285.xml"/><Relationship Id="rId3" Type="http://schemas.openxmlformats.org/officeDocument/2006/relationships/slideLayout" Target="../slideLayouts/slideLayout237.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5" Type="http://schemas.openxmlformats.org/officeDocument/2006/relationships/slideLayout" Target="../slideLayouts/slideLayout259.xml"/><Relationship Id="rId33" Type="http://schemas.openxmlformats.org/officeDocument/2006/relationships/slideLayout" Target="../slideLayouts/slideLayout267.xml"/><Relationship Id="rId38" Type="http://schemas.openxmlformats.org/officeDocument/2006/relationships/slideLayout" Target="../slideLayouts/slideLayout272.xml"/><Relationship Id="rId46" Type="http://schemas.openxmlformats.org/officeDocument/2006/relationships/slideLayout" Target="../slideLayouts/slideLayout280.xml"/><Relationship Id="rId59" Type="http://schemas.openxmlformats.org/officeDocument/2006/relationships/slideLayout" Target="../slideLayouts/slideLayout293.xml"/><Relationship Id="rId20" Type="http://schemas.openxmlformats.org/officeDocument/2006/relationships/slideLayout" Target="../slideLayouts/slideLayout254.xml"/><Relationship Id="rId41" Type="http://schemas.openxmlformats.org/officeDocument/2006/relationships/slideLayout" Target="../slideLayouts/slideLayout275.xml"/><Relationship Id="rId54" Type="http://schemas.openxmlformats.org/officeDocument/2006/relationships/slideLayout" Target="../slideLayouts/slideLayout288.xml"/><Relationship Id="rId62" Type="http://schemas.openxmlformats.org/officeDocument/2006/relationships/slideLayout" Target="../slideLayouts/slideLayout296.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5" Type="http://schemas.openxmlformats.org/officeDocument/2006/relationships/slideLayout" Target="../slideLayouts/slideLayout249.xml"/><Relationship Id="rId23" Type="http://schemas.openxmlformats.org/officeDocument/2006/relationships/slideLayout" Target="../slideLayouts/slideLayout257.xml"/><Relationship Id="rId28" Type="http://schemas.openxmlformats.org/officeDocument/2006/relationships/slideLayout" Target="../slideLayouts/slideLayout262.xml"/><Relationship Id="rId36" Type="http://schemas.openxmlformats.org/officeDocument/2006/relationships/slideLayout" Target="../slideLayouts/slideLayout270.xml"/><Relationship Id="rId49" Type="http://schemas.openxmlformats.org/officeDocument/2006/relationships/slideLayout" Target="../slideLayouts/slideLayout283.xml"/><Relationship Id="rId57" Type="http://schemas.openxmlformats.org/officeDocument/2006/relationships/slideLayout" Target="../slideLayouts/slideLayout291.xml"/><Relationship Id="rId10" Type="http://schemas.openxmlformats.org/officeDocument/2006/relationships/slideLayout" Target="../slideLayouts/slideLayout244.xml"/><Relationship Id="rId31" Type="http://schemas.openxmlformats.org/officeDocument/2006/relationships/slideLayout" Target="../slideLayouts/slideLayout265.xml"/><Relationship Id="rId44" Type="http://schemas.openxmlformats.org/officeDocument/2006/relationships/slideLayout" Target="../slideLayouts/slideLayout278.xml"/><Relationship Id="rId52" Type="http://schemas.openxmlformats.org/officeDocument/2006/relationships/slideLayout" Target="../slideLayouts/slideLayout286.xml"/><Relationship Id="rId60" Type="http://schemas.openxmlformats.org/officeDocument/2006/relationships/slideLayout" Target="../slideLayouts/slideLayout294.xml"/><Relationship Id="rId65" Type="http://schemas.openxmlformats.org/officeDocument/2006/relationships/slideLayout" Target="../slideLayouts/slideLayout299.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39" Type="http://schemas.openxmlformats.org/officeDocument/2006/relationships/slideLayout" Target="../slideLayouts/slideLayout27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12.xml"/><Relationship Id="rId18" Type="http://schemas.openxmlformats.org/officeDocument/2006/relationships/slideLayout" Target="../slideLayouts/slideLayout317.xml"/><Relationship Id="rId26" Type="http://schemas.openxmlformats.org/officeDocument/2006/relationships/slideLayout" Target="../slideLayouts/slideLayout325.xml"/><Relationship Id="rId39" Type="http://schemas.openxmlformats.org/officeDocument/2006/relationships/slideLayout" Target="../slideLayouts/slideLayout338.xml"/><Relationship Id="rId21" Type="http://schemas.openxmlformats.org/officeDocument/2006/relationships/slideLayout" Target="../slideLayouts/slideLayout320.xml"/><Relationship Id="rId34" Type="http://schemas.openxmlformats.org/officeDocument/2006/relationships/slideLayout" Target="../slideLayouts/slideLayout333.xml"/><Relationship Id="rId42" Type="http://schemas.openxmlformats.org/officeDocument/2006/relationships/slideLayout" Target="../slideLayouts/slideLayout341.xml"/><Relationship Id="rId7" Type="http://schemas.openxmlformats.org/officeDocument/2006/relationships/slideLayout" Target="../slideLayouts/slideLayout306.xml"/><Relationship Id="rId2" Type="http://schemas.openxmlformats.org/officeDocument/2006/relationships/slideLayout" Target="../slideLayouts/slideLayout301.xml"/><Relationship Id="rId16" Type="http://schemas.openxmlformats.org/officeDocument/2006/relationships/slideLayout" Target="../slideLayouts/slideLayout315.xml"/><Relationship Id="rId20" Type="http://schemas.openxmlformats.org/officeDocument/2006/relationships/slideLayout" Target="../slideLayouts/slideLayout319.xml"/><Relationship Id="rId29" Type="http://schemas.openxmlformats.org/officeDocument/2006/relationships/slideLayout" Target="../slideLayouts/slideLayout328.xml"/><Relationship Id="rId41" Type="http://schemas.openxmlformats.org/officeDocument/2006/relationships/slideLayout" Target="../slideLayouts/slideLayout340.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24" Type="http://schemas.openxmlformats.org/officeDocument/2006/relationships/slideLayout" Target="../slideLayouts/slideLayout323.xml"/><Relationship Id="rId32" Type="http://schemas.openxmlformats.org/officeDocument/2006/relationships/slideLayout" Target="../slideLayouts/slideLayout331.xml"/><Relationship Id="rId37" Type="http://schemas.openxmlformats.org/officeDocument/2006/relationships/slideLayout" Target="../slideLayouts/slideLayout336.xml"/><Relationship Id="rId40" Type="http://schemas.openxmlformats.org/officeDocument/2006/relationships/slideLayout" Target="../slideLayouts/slideLayout339.xml"/><Relationship Id="rId5" Type="http://schemas.openxmlformats.org/officeDocument/2006/relationships/slideLayout" Target="../slideLayouts/slideLayout304.xml"/><Relationship Id="rId15" Type="http://schemas.openxmlformats.org/officeDocument/2006/relationships/slideLayout" Target="../slideLayouts/slideLayout314.xml"/><Relationship Id="rId23" Type="http://schemas.openxmlformats.org/officeDocument/2006/relationships/slideLayout" Target="../slideLayouts/slideLayout322.xml"/><Relationship Id="rId28" Type="http://schemas.openxmlformats.org/officeDocument/2006/relationships/slideLayout" Target="../slideLayouts/slideLayout327.xml"/><Relationship Id="rId36" Type="http://schemas.openxmlformats.org/officeDocument/2006/relationships/slideLayout" Target="../slideLayouts/slideLayout335.xml"/><Relationship Id="rId10" Type="http://schemas.openxmlformats.org/officeDocument/2006/relationships/slideLayout" Target="../slideLayouts/slideLayout309.xml"/><Relationship Id="rId19" Type="http://schemas.openxmlformats.org/officeDocument/2006/relationships/slideLayout" Target="../slideLayouts/slideLayout318.xml"/><Relationship Id="rId31" Type="http://schemas.openxmlformats.org/officeDocument/2006/relationships/slideLayout" Target="../slideLayouts/slideLayout330.xml"/><Relationship Id="rId4" Type="http://schemas.openxmlformats.org/officeDocument/2006/relationships/slideLayout" Target="../slideLayouts/slideLayout303.xml"/><Relationship Id="rId9" Type="http://schemas.openxmlformats.org/officeDocument/2006/relationships/slideLayout" Target="../slideLayouts/slideLayout308.xml"/><Relationship Id="rId14" Type="http://schemas.openxmlformats.org/officeDocument/2006/relationships/slideLayout" Target="../slideLayouts/slideLayout313.xml"/><Relationship Id="rId22" Type="http://schemas.openxmlformats.org/officeDocument/2006/relationships/slideLayout" Target="../slideLayouts/slideLayout321.xml"/><Relationship Id="rId27" Type="http://schemas.openxmlformats.org/officeDocument/2006/relationships/slideLayout" Target="../slideLayouts/slideLayout326.xml"/><Relationship Id="rId30" Type="http://schemas.openxmlformats.org/officeDocument/2006/relationships/slideLayout" Target="../slideLayouts/slideLayout329.xml"/><Relationship Id="rId35" Type="http://schemas.openxmlformats.org/officeDocument/2006/relationships/slideLayout" Target="../slideLayouts/slideLayout334.xml"/><Relationship Id="rId43" Type="http://schemas.openxmlformats.org/officeDocument/2006/relationships/theme" Target="../theme/theme7.xml"/><Relationship Id="rId8" Type="http://schemas.openxmlformats.org/officeDocument/2006/relationships/slideLayout" Target="../slideLayouts/slideLayout307.xml"/><Relationship Id="rId3" Type="http://schemas.openxmlformats.org/officeDocument/2006/relationships/slideLayout" Target="../slideLayouts/slideLayout302.xml"/><Relationship Id="rId12" Type="http://schemas.openxmlformats.org/officeDocument/2006/relationships/slideLayout" Target="../slideLayouts/slideLayout311.xml"/><Relationship Id="rId17" Type="http://schemas.openxmlformats.org/officeDocument/2006/relationships/slideLayout" Target="../slideLayouts/slideLayout316.xml"/><Relationship Id="rId25" Type="http://schemas.openxmlformats.org/officeDocument/2006/relationships/slideLayout" Target="../slideLayouts/slideLayout324.xml"/><Relationship Id="rId33" Type="http://schemas.openxmlformats.org/officeDocument/2006/relationships/slideLayout" Target="../slideLayouts/slideLayout332.xml"/><Relationship Id="rId38" Type="http://schemas.openxmlformats.org/officeDocument/2006/relationships/slideLayout" Target="../slideLayouts/slideLayout33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49.xml"/><Relationship Id="rId13" Type="http://schemas.openxmlformats.org/officeDocument/2006/relationships/theme" Target="../theme/theme8.xml"/><Relationship Id="rId3" Type="http://schemas.openxmlformats.org/officeDocument/2006/relationships/slideLayout" Target="../slideLayouts/slideLayout344.xml"/><Relationship Id="rId7" Type="http://schemas.openxmlformats.org/officeDocument/2006/relationships/slideLayout" Target="../slideLayouts/slideLayout348.xml"/><Relationship Id="rId12" Type="http://schemas.openxmlformats.org/officeDocument/2006/relationships/slideLayout" Target="../slideLayouts/slideLayout353.xml"/><Relationship Id="rId2" Type="http://schemas.openxmlformats.org/officeDocument/2006/relationships/slideLayout" Target="../slideLayouts/slideLayout343.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5" Type="http://schemas.openxmlformats.org/officeDocument/2006/relationships/slideLayout" Target="../slideLayouts/slideLayout346.xml"/><Relationship Id="rId10" Type="http://schemas.openxmlformats.org/officeDocument/2006/relationships/slideLayout" Target="../slideLayouts/slideLayout351.xml"/><Relationship Id="rId4" Type="http://schemas.openxmlformats.org/officeDocument/2006/relationships/slideLayout" Target="../slideLayouts/slideLayout345.xml"/><Relationship Id="rId9" Type="http://schemas.openxmlformats.org/officeDocument/2006/relationships/slideLayout" Target="../slideLayouts/slideLayout3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8"/>
        <p:cNvGrpSpPr/>
        <p:nvPr/>
      </p:nvGrpSpPr>
      <p:grpSpPr>
        <a:xfrm>
          <a:off x="0" y="0"/>
          <a:ext cx="0" cy="0"/>
          <a:chOff x="0" y="0"/>
          <a:chExt cx="0" cy="0"/>
        </a:xfrm>
      </p:grpSpPr>
      <p:sp>
        <p:nvSpPr>
          <p:cNvPr id="859" name="Google Shape;859;p103"/>
          <p:cNvSpPr txBox="1">
            <a:spLocks noGrp="1"/>
          </p:cNvSpPr>
          <p:nvPr>
            <p:ph type="body" idx="1"/>
          </p:nvPr>
        </p:nvSpPr>
        <p:spPr>
          <a:xfrm>
            <a:off x="428740" y="1321594"/>
            <a:ext cx="8286300" cy="32361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7F7F7F"/>
              </a:buClr>
              <a:buSzPts val="1500"/>
              <a:buFont typeface="Arial"/>
              <a:buNone/>
              <a:defRPr sz="1500" b="0" i="0" u="none" strike="noStrike" cap="none">
                <a:solidFill>
                  <a:schemeClr val="accent2"/>
                </a:solidFill>
                <a:latin typeface="Salesforce Sans"/>
                <a:ea typeface="Salesforce Sans"/>
                <a:cs typeface="Salesforce Sans"/>
                <a:sym typeface="Salesforce Sans"/>
              </a:defRPr>
            </a:lvl1pPr>
            <a:lvl2pPr marL="914400" marR="0" lvl="1" indent="-317500" algn="l" rtl="0">
              <a:lnSpc>
                <a:spcPct val="100000"/>
              </a:lnSpc>
              <a:spcBef>
                <a:spcPts val="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l" rtl="0">
              <a:lnSpc>
                <a:spcPct val="100000"/>
              </a:lnSpc>
              <a:spcBef>
                <a:spcPts val="5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l" rtl="0">
              <a:lnSpc>
                <a:spcPct val="100000"/>
              </a:lnSpc>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28600" algn="l" rtl="0">
              <a:lnSpc>
                <a:spcPct val="100000"/>
              </a:lnSpc>
              <a:spcBef>
                <a:spcPts val="500"/>
              </a:spcBef>
              <a:spcAft>
                <a:spcPts val="0"/>
              </a:spcAft>
              <a:buClr>
                <a:schemeClr val="dk2"/>
              </a:buClr>
              <a:buSzPts val="1100"/>
              <a:buFont typeface="Arial"/>
              <a:buNone/>
              <a:defRPr sz="1500" b="1" i="0" u="none" strike="noStrike" cap="none">
                <a:solidFill>
                  <a:schemeClr val="dk2"/>
                </a:solidFill>
                <a:latin typeface="Salesforce Sans"/>
                <a:ea typeface="Salesforce Sans"/>
                <a:cs typeface="Salesforce Sans"/>
                <a:sym typeface="Salesforce Sans"/>
              </a:defRPr>
            </a:lvl5pPr>
            <a:lvl6pPr marL="2743200" marR="0" lvl="5" indent="-323850" algn="l" rtl="0">
              <a:lnSpc>
                <a:spcPct val="100000"/>
              </a:lnSpc>
              <a:spcBef>
                <a:spcPts val="5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6pPr>
            <a:lvl7pPr marL="3200400" marR="0" lvl="6" indent="-323850" algn="l" rtl="0">
              <a:lnSpc>
                <a:spcPct val="100000"/>
              </a:lnSpc>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7pPr>
            <a:lvl8pPr marL="3657600" marR="0" lvl="7" indent="-323850" algn="l" rtl="0">
              <a:lnSpc>
                <a:spcPct val="100000"/>
              </a:lnSpc>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8pPr>
            <a:lvl9pPr marL="4114800" marR="0" lvl="8" indent="-323850" algn="l" rtl="0">
              <a:lnSpc>
                <a:spcPct val="100000"/>
              </a:lnSpc>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9pPr>
          </a:lstStyle>
          <a:p>
            <a:endParaRPr/>
          </a:p>
        </p:txBody>
      </p:sp>
      <p:sp>
        <p:nvSpPr>
          <p:cNvPr id="860" name="Google Shape;860;p103"/>
          <p:cNvSpPr txBox="1">
            <a:spLocks noGrp="1"/>
          </p:cNvSpPr>
          <p:nvPr>
            <p:ph type="title"/>
          </p:nvPr>
        </p:nvSpPr>
        <p:spPr>
          <a:xfrm>
            <a:off x="428740" y="47625"/>
            <a:ext cx="8286300" cy="743100"/>
          </a:xfrm>
          <a:prstGeom prst="rect">
            <a:avLst/>
          </a:prstGeom>
          <a:noFill/>
          <a:ln>
            <a:noFill/>
          </a:ln>
        </p:spPr>
        <p:txBody>
          <a:bodyPr spcFirstLastPara="1" wrap="square" lIns="0" tIns="0" rIns="0" bIns="0" anchor="b" anchorCtr="0">
            <a:noAutofit/>
          </a:bodyPr>
          <a:lstStyle>
            <a:lvl1pPr marR="0" lvl="0" algn="l" rtl="0">
              <a:lnSpc>
                <a:spcPct val="95000"/>
              </a:lnSpc>
              <a:spcBef>
                <a:spcPts val="0"/>
              </a:spcBef>
              <a:spcAft>
                <a:spcPts val="0"/>
              </a:spcAft>
              <a:buClr>
                <a:srgbClr val="000000"/>
              </a:buClr>
              <a:buSzPts val="1100"/>
              <a:buFont typeface="Arial"/>
              <a:buNone/>
              <a:defRPr sz="2400" b="1" i="0" u="none" strike="noStrike" cap="none">
                <a:solidFill>
                  <a:schemeClr val="accent1"/>
                </a:solidFill>
                <a:latin typeface="Salesforce Sans"/>
                <a:ea typeface="Salesforce Sans"/>
                <a:cs typeface="Salesforce Sans"/>
                <a:sym typeface="Salesforce Sans"/>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Salesforce Sans"/>
                <a:ea typeface="Salesforce Sans"/>
                <a:cs typeface="Salesforce Sans"/>
                <a:sym typeface="Salesforce Sans"/>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Salesforce Sans"/>
                <a:ea typeface="Salesforce Sans"/>
                <a:cs typeface="Salesforce Sans"/>
                <a:sym typeface="Salesforce Sans"/>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Salesforce Sans"/>
                <a:ea typeface="Salesforce Sans"/>
                <a:cs typeface="Salesforce Sans"/>
                <a:sym typeface="Salesforce Sans"/>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Salesforce Sans"/>
                <a:ea typeface="Salesforce Sans"/>
                <a:cs typeface="Salesforce Sans"/>
                <a:sym typeface="Salesforce Sans"/>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Salesforce Sans"/>
                <a:ea typeface="Salesforce Sans"/>
                <a:cs typeface="Salesforce Sans"/>
                <a:sym typeface="Salesforce Sans"/>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Salesforce Sans"/>
                <a:ea typeface="Salesforce Sans"/>
                <a:cs typeface="Salesforce Sans"/>
                <a:sym typeface="Salesforce Sans"/>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Salesforce Sans"/>
                <a:ea typeface="Salesforce Sans"/>
                <a:cs typeface="Salesforce Sans"/>
                <a:sym typeface="Salesforce Sans"/>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Salesforce Sans"/>
                <a:ea typeface="Salesforce Sans"/>
                <a:cs typeface="Salesforce Sans"/>
                <a:sym typeface="Salesforce Sans"/>
              </a:defRPr>
            </a:lvl9pPr>
          </a:lstStyle>
          <a:p>
            <a:endParaRPr/>
          </a:p>
        </p:txBody>
      </p:sp>
      <p:sp>
        <p:nvSpPr>
          <p:cNvPr id="861" name="Google Shape;861;p103"/>
          <p:cNvSpPr txBox="1">
            <a:spLocks noGrp="1"/>
          </p:cNvSpPr>
          <p:nvPr>
            <p:ph type="ftr" idx="11"/>
          </p:nvPr>
        </p:nvSpPr>
        <p:spPr>
          <a:xfrm>
            <a:off x="428740" y="4912148"/>
            <a:ext cx="4132200" cy="1605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100"/>
              <a:buFont typeface="Arial"/>
              <a:buNone/>
              <a:defRPr sz="800" b="0" i="0" u="none" strike="noStrike" cap="none">
                <a:solidFill>
                  <a:schemeClr val="accent2"/>
                </a:solidFill>
                <a:latin typeface="Salesforce Sans"/>
                <a:ea typeface="Salesforce Sans"/>
                <a:cs typeface="Salesforce Sans"/>
                <a:sym typeface="Salesforce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Salesforce Sans"/>
                <a:ea typeface="Salesforce Sans"/>
                <a:cs typeface="Salesforce Sans"/>
                <a:sym typeface="Salesforce Sans"/>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Salesforce Sans"/>
                <a:ea typeface="Salesforce Sans"/>
                <a:cs typeface="Salesforce Sans"/>
                <a:sym typeface="Salesforce Sans"/>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Salesforce Sans"/>
                <a:ea typeface="Salesforce Sans"/>
                <a:cs typeface="Salesforce Sans"/>
                <a:sym typeface="Salesforce Sans"/>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Salesforce Sans"/>
                <a:ea typeface="Salesforce Sans"/>
                <a:cs typeface="Salesforce Sans"/>
                <a:sym typeface="Salesforce Sans"/>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Salesforce Sans"/>
                <a:ea typeface="Salesforce Sans"/>
                <a:cs typeface="Salesforce Sans"/>
                <a:sym typeface="Salesforce Sans"/>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Salesforce Sans"/>
                <a:ea typeface="Salesforce Sans"/>
                <a:cs typeface="Salesforce Sans"/>
                <a:sym typeface="Salesforce Sans"/>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Salesforce Sans"/>
                <a:ea typeface="Salesforce Sans"/>
                <a:cs typeface="Salesforce Sans"/>
                <a:sym typeface="Salesforce Sans"/>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Salesforce Sans"/>
                <a:ea typeface="Salesforce Sans"/>
                <a:cs typeface="Salesforce Sans"/>
                <a:sym typeface="Salesforce Sans"/>
              </a:defRPr>
            </a:lvl9pPr>
          </a:lstStyle>
          <a:p>
            <a:endParaRPr/>
          </a:p>
        </p:txBody>
      </p:sp>
      <p:sp>
        <p:nvSpPr>
          <p:cNvPr id="862" name="Google Shape;862;p103"/>
          <p:cNvSpPr txBox="1"/>
          <p:nvPr/>
        </p:nvSpPr>
        <p:spPr>
          <a:xfrm>
            <a:off x="10353991" y="5004197"/>
            <a:ext cx="138600" cy="300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24145"/>
              </a:solidFill>
              <a:latin typeface="Salesforce Sans"/>
              <a:ea typeface="Salesforce Sans"/>
              <a:cs typeface="Salesforce Sans"/>
              <a:sym typeface="Salesforce Sans"/>
            </a:endParaRPr>
          </a:p>
        </p:txBody>
      </p:sp>
    </p:spTree>
  </p:cSld>
  <p:clrMap bg1="lt1" tx1="dk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81" r:id="rId33"/>
    <p:sldLayoutId id="2147483782" r:id="rId34"/>
    <p:sldLayoutId id="2147483783" r:id="rId35"/>
    <p:sldLayoutId id="2147483784" r:id="rId36"/>
    <p:sldLayoutId id="2147483785" r:id="rId37"/>
    <p:sldLayoutId id="2147483786" r:id="rId38"/>
    <p:sldLayoutId id="2147483787" r:id="rId39"/>
    <p:sldLayoutId id="2147483788" r:id="rId40"/>
    <p:sldLayoutId id="2147483789" r:id="rId41"/>
    <p:sldLayoutId id="2147483790" r:id="rId42"/>
    <p:sldLayoutId id="2147483791" r:id="rId43"/>
    <p:sldLayoutId id="2147483792" r:id="rId44"/>
    <p:sldLayoutId id="2147483793"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864">
          <p15:clr>
            <a:srgbClr val="F26B43"/>
          </p15:clr>
        </p15:guide>
        <p15:guide id="2" pos="273">
          <p15:clr>
            <a:srgbClr val="F26B43"/>
          </p15:clr>
        </p15:guide>
        <p15:guide id="3" orient="horz" pos="2997">
          <p15:clr>
            <a:srgbClr val="F26B43"/>
          </p15:clr>
        </p15:guide>
        <p15:guide id="4" pos="5491">
          <p15:clr>
            <a:srgbClr val="F26B43"/>
          </p15:clr>
        </p15:guide>
        <p15:guide id="5" orient="horz" pos="245">
          <p15:clr>
            <a:srgbClr val="F26B43"/>
          </p15:clr>
        </p15:guide>
        <p15:guide id="6" pos="2880">
          <p15:clr>
            <a:srgbClr val="F26B43"/>
          </p15:clr>
        </p15:guide>
        <p15:guide id="7" orient="horz" pos="1296">
          <p15:clr>
            <a:srgbClr val="F26B43"/>
          </p15:clr>
        </p15:guide>
        <p15:guide id="8" orient="horz" pos="698">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6"/>
        <p:cNvGrpSpPr/>
        <p:nvPr/>
      </p:nvGrpSpPr>
      <p:grpSpPr>
        <a:xfrm>
          <a:off x="0" y="0"/>
          <a:ext cx="0" cy="0"/>
          <a:chOff x="0" y="0"/>
          <a:chExt cx="0" cy="0"/>
        </a:xfrm>
      </p:grpSpPr>
      <p:pic>
        <p:nvPicPr>
          <p:cNvPr id="1907" name="Google Shape;1907;p208"/>
          <p:cNvPicPr preferRelativeResize="0"/>
          <p:nvPr/>
        </p:nvPicPr>
        <p:blipFill rotWithShape="1">
          <a:blip r:embed="rId39" cstate="email">
            <a:alphaModFix/>
            <a:extLst>
              <a:ext uri="{28A0092B-C50C-407E-A947-70E740481C1C}">
                <a14:useLocalDpi xmlns:a14="http://schemas.microsoft.com/office/drawing/2010/main"/>
              </a:ext>
            </a:extLst>
          </a:blip>
          <a:srcRect/>
          <a:stretch/>
        </p:blipFill>
        <p:spPr>
          <a:xfrm>
            <a:off x="-1" y="0"/>
            <a:ext cx="9141619" cy="5142159"/>
          </a:xfrm>
          <a:prstGeom prst="rect">
            <a:avLst/>
          </a:prstGeom>
          <a:noFill/>
          <a:ln>
            <a:noFill/>
          </a:ln>
        </p:spPr>
      </p:pic>
      <p:pic>
        <p:nvPicPr>
          <p:cNvPr id="1908" name="Google Shape;1908;p208"/>
          <p:cNvPicPr preferRelativeResize="0"/>
          <p:nvPr/>
        </p:nvPicPr>
        <p:blipFill rotWithShape="1">
          <a:blip r:embed="rId40" cstate="email">
            <a:alphaModFix/>
            <a:extLst>
              <a:ext uri="{28A0092B-C50C-407E-A947-70E740481C1C}">
                <a14:useLocalDpi xmlns:a14="http://schemas.microsoft.com/office/drawing/2010/main"/>
              </a:ext>
            </a:extLst>
          </a:blip>
          <a:srcRect/>
          <a:stretch/>
        </p:blipFill>
        <p:spPr>
          <a:xfrm>
            <a:off x="-1" y="1340"/>
            <a:ext cx="9141619" cy="5142159"/>
          </a:xfrm>
          <a:prstGeom prst="rect">
            <a:avLst/>
          </a:prstGeom>
          <a:noFill/>
          <a:ln>
            <a:noFill/>
          </a:ln>
        </p:spPr>
      </p:pic>
      <p:sp>
        <p:nvSpPr>
          <p:cNvPr id="1909" name="Google Shape;1909;p208"/>
          <p:cNvSpPr txBox="1">
            <a:spLocks noGrp="1"/>
          </p:cNvSpPr>
          <p:nvPr>
            <p:ph type="body" idx="1"/>
          </p:nvPr>
        </p:nvSpPr>
        <p:spPr>
          <a:xfrm>
            <a:off x="428739" y="1321594"/>
            <a:ext cx="8286600" cy="3236100"/>
          </a:xfrm>
          <a:prstGeom prst="rect">
            <a:avLst/>
          </a:prstGeom>
          <a:noFill/>
          <a:ln>
            <a:noFill/>
          </a:ln>
        </p:spPr>
        <p:txBody>
          <a:bodyPr spcFirstLastPara="1" wrap="square" lIns="0" tIns="0" rIns="0" bIns="0" anchor="t" anchorCtr="0">
            <a:noAutofit/>
          </a:bodyPr>
          <a:lstStyle>
            <a:lvl1pPr marL="457200" marR="0" lvl="0" indent="-228600" algn="l" rtl="0">
              <a:spcBef>
                <a:spcPts val="800"/>
              </a:spcBef>
              <a:spcAft>
                <a:spcPts val="0"/>
              </a:spcAft>
              <a:buClr>
                <a:srgbClr val="7F7F7F"/>
              </a:buClr>
              <a:buSzPts val="1500"/>
              <a:buFont typeface="Arial"/>
              <a:buNone/>
              <a:defRPr sz="1500" b="0" i="0" u="none" strike="noStrike" cap="none">
                <a:solidFill>
                  <a:schemeClr val="accent2"/>
                </a:solidFill>
                <a:latin typeface="Salesforce Sans"/>
                <a:ea typeface="Salesforce Sans"/>
                <a:cs typeface="Salesforce Sans"/>
                <a:sym typeface="Salesforce Sans"/>
              </a:defRPr>
            </a:lvl1pPr>
            <a:lvl2pPr marL="914400" marR="0" lvl="1" indent="-317500" algn="l" rtl="0">
              <a:spcBef>
                <a:spcPts val="200"/>
              </a:spcBef>
              <a:spcAft>
                <a:spcPts val="0"/>
              </a:spcAft>
              <a:buClr>
                <a:schemeClr val="lt2"/>
              </a:buClr>
              <a:buSzPts val="1400"/>
              <a:buFont typeface="Arial"/>
              <a:buChar char="•"/>
              <a:defRPr sz="1400" b="0" i="0" u="none" strike="noStrike" cap="none">
                <a:solidFill>
                  <a:srgbClr val="8D837B"/>
                </a:solidFill>
                <a:latin typeface="Salesforce Sans"/>
                <a:ea typeface="Salesforce Sans"/>
                <a:cs typeface="Salesforce Sans"/>
                <a:sym typeface="Salesforce Sans"/>
              </a:defRPr>
            </a:lvl2pPr>
            <a:lvl3pPr marL="1371600" marR="0" lvl="2" indent="-304800" algn="l" rtl="0">
              <a:spcBef>
                <a:spcPts val="500"/>
              </a:spcBef>
              <a:spcAft>
                <a:spcPts val="0"/>
              </a:spcAft>
              <a:buClr>
                <a:schemeClr val="lt2"/>
              </a:buClr>
              <a:buSzPts val="1200"/>
              <a:buFont typeface="Arial"/>
              <a:buChar char="•"/>
              <a:defRPr sz="1200" b="0" i="0" u="none" strike="noStrike" cap="none">
                <a:solidFill>
                  <a:srgbClr val="8D837B"/>
                </a:solidFill>
                <a:latin typeface="Salesforce Sans"/>
                <a:ea typeface="Salesforce Sans"/>
                <a:cs typeface="Salesforce Sans"/>
                <a:sym typeface="Salesforce Sans"/>
              </a:defRPr>
            </a:lvl3pPr>
            <a:lvl4pPr marL="1828800" marR="0" lvl="3" indent="-298450" algn="l" rtl="0">
              <a:spcBef>
                <a:spcPts val="500"/>
              </a:spcBef>
              <a:spcAft>
                <a:spcPts val="0"/>
              </a:spcAft>
              <a:buClr>
                <a:schemeClr val="lt2"/>
              </a:buClr>
              <a:buSzPts val="1100"/>
              <a:buFont typeface="Arial"/>
              <a:buChar char="•"/>
              <a:defRPr sz="1100" b="1" i="0" u="none" strike="noStrike" cap="none">
                <a:solidFill>
                  <a:srgbClr val="8D837B"/>
                </a:solidFill>
                <a:latin typeface="Salesforce Sans"/>
                <a:ea typeface="Salesforce Sans"/>
                <a:cs typeface="Salesforce Sans"/>
                <a:sym typeface="Salesforce Sans"/>
              </a:defRPr>
            </a:lvl4pPr>
            <a:lvl5pPr marL="2286000" marR="0" lvl="4" indent="-228600" algn="l" rtl="0">
              <a:spcBef>
                <a:spcPts val="500"/>
              </a:spcBef>
              <a:spcAft>
                <a:spcPts val="0"/>
              </a:spcAft>
              <a:buSzPts val="1100"/>
              <a:buNone/>
              <a:defRPr sz="1500" b="0" i="0" u="none" strike="noStrike" cap="none">
                <a:solidFill>
                  <a:schemeClr val="accent2"/>
                </a:solidFill>
                <a:latin typeface="Salesforce Sans"/>
                <a:ea typeface="Salesforce Sans"/>
                <a:cs typeface="Salesforce Sans"/>
                <a:sym typeface="Salesforce Sans"/>
              </a:defRPr>
            </a:lvl5pPr>
            <a:lvl6pPr marL="2743200" marR="0" lvl="5" indent="-323850" algn="l" rtl="0">
              <a:spcBef>
                <a:spcPts val="500"/>
              </a:spcBef>
              <a:spcAft>
                <a:spcPts val="0"/>
              </a:spcAft>
              <a:buClr>
                <a:schemeClr val="dk1"/>
              </a:buClr>
              <a:buSzPts val="1500"/>
              <a:buFont typeface="Arial"/>
              <a:buChar char="•"/>
              <a:defRPr sz="1500" b="0" i="0" u="none" strike="noStrike" cap="none">
                <a:solidFill>
                  <a:schemeClr val="dk1"/>
                </a:solidFill>
                <a:latin typeface="Salesforce Sans"/>
                <a:ea typeface="Salesforce Sans"/>
                <a:cs typeface="Salesforce Sans"/>
                <a:sym typeface="Salesforce Sans"/>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Salesforce Sans"/>
                <a:ea typeface="Salesforce Sans"/>
                <a:cs typeface="Salesforce Sans"/>
                <a:sym typeface="Salesforce Sans"/>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Salesforce Sans"/>
                <a:ea typeface="Salesforce Sans"/>
                <a:cs typeface="Salesforce Sans"/>
                <a:sym typeface="Salesforce Sans"/>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Salesforce Sans"/>
                <a:ea typeface="Salesforce Sans"/>
                <a:cs typeface="Salesforce Sans"/>
                <a:sym typeface="Salesforce Sans"/>
              </a:defRPr>
            </a:lvl9pPr>
          </a:lstStyle>
          <a:p>
            <a:endParaRPr/>
          </a:p>
        </p:txBody>
      </p:sp>
      <p:sp>
        <p:nvSpPr>
          <p:cNvPr id="1910" name="Google Shape;1910;p208"/>
          <p:cNvSpPr txBox="1">
            <a:spLocks noGrp="1"/>
          </p:cNvSpPr>
          <p:nvPr>
            <p:ph type="title"/>
          </p:nvPr>
        </p:nvSpPr>
        <p:spPr>
          <a:xfrm>
            <a:off x="428739" y="47625"/>
            <a:ext cx="8286600" cy="743100"/>
          </a:xfrm>
          <a:prstGeom prst="rect">
            <a:avLst/>
          </a:prstGeom>
          <a:noFill/>
          <a:ln>
            <a:noFill/>
          </a:ln>
        </p:spPr>
        <p:txBody>
          <a:bodyPr spcFirstLastPara="1" wrap="square" lIns="0" tIns="0" rIns="0" bIns="0" anchor="b" anchorCtr="0">
            <a:noAutofit/>
          </a:bodyPr>
          <a:lstStyle>
            <a:lvl1pPr marR="0" lvl="0" algn="l" rtl="0">
              <a:lnSpc>
                <a:spcPct val="95000"/>
              </a:lnSpc>
              <a:spcBef>
                <a:spcPts val="0"/>
              </a:spcBef>
              <a:spcAft>
                <a:spcPts val="0"/>
              </a:spcAft>
              <a:buSzPts val="1100"/>
              <a:buNone/>
              <a:defRPr sz="2300" b="0" i="0" u="none" strike="noStrike" cap="none">
                <a:solidFill>
                  <a:schemeClr val="dk1"/>
                </a:solidFill>
                <a:latin typeface="Salesforce Sans"/>
                <a:ea typeface="Salesforce Sans"/>
                <a:cs typeface="Salesforce Sans"/>
                <a:sym typeface="Salesforce Sans"/>
              </a:defRPr>
            </a:lvl1pPr>
            <a:lvl2pPr marR="0" lvl="1"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2pPr>
            <a:lvl3pPr marR="0" lvl="2"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3pPr>
            <a:lvl4pPr marR="0" lvl="3"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4pPr>
            <a:lvl5pPr marR="0" lvl="4"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5pPr>
            <a:lvl6pPr marR="0" lvl="5"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6pPr>
            <a:lvl7pPr marR="0" lvl="6"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7pPr>
            <a:lvl8pPr marR="0" lvl="7"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8pPr>
            <a:lvl9pPr marR="0" lvl="8"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9pPr>
          </a:lstStyle>
          <a:p>
            <a:endParaRPr/>
          </a:p>
        </p:txBody>
      </p:sp>
      <p:sp>
        <p:nvSpPr>
          <p:cNvPr id="1911" name="Google Shape;1911;p208"/>
          <p:cNvSpPr txBox="1">
            <a:spLocks noGrp="1"/>
          </p:cNvSpPr>
          <p:nvPr>
            <p:ph type="ftr" idx="11"/>
          </p:nvPr>
        </p:nvSpPr>
        <p:spPr>
          <a:xfrm>
            <a:off x="433501" y="4807847"/>
            <a:ext cx="4132200" cy="1605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100"/>
              <a:buNone/>
              <a:defRPr sz="900">
                <a:solidFill>
                  <a:schemeClr val="accent2"/>
                </a:solidFill>
                <a:latin typeface="Salesforce Sans"/>
                <a:ea typeface="Salesforce Sans"/>
                <a:cs typeface="Salesforce Sans"/>
                <a:sym typeface="Salesforce Sans"/>
              </a:defRPr>
            </a:lvl1pPr>
            <a:lvl2pPr marR="0" lvl="1"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2pPr>
            <a:lvl3pPr marR="0" lvl="2"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3pPr>
            <a:lvl4pPr marR="0" lvl="3"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4pPr>
            <a:lvl5pPr marR="0" lvl="4"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5pPr>
            <a:lvl6pPr marR="0" lvl="5"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6pPr>
            <a:lvl7pPr marR="0" lvl="6"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7pPr>
            <a:lvl8pPr marR="0" lvl="7"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8pPr>
            <a:lvl9pPr marR="0" lvl="8"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9pPr>
          </a:lstStyle>
          <a:p>
            <a:endParaRPr/>
          </a:p>
        </p:txBody>
      </p:sp>
      <p:sp>
        <p:nvSpPr>
          <p:cNvPr id="1912" name="Google Shape;1912;p208"/>
          <p:cNvSpPr txBox="1"/>
          <p:nvPr/>
        </p:nvSpPr>
        <p:spPr>
          <a:xfrm>
            <a:off x="10353990" y="5004197"/>
            <a:ext cx="1386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500">
              <a:solidFill>
                <a:srgbClr val="424145"/>
              </a:solidFill>
              <a:latin typeface="Salesforce Sans"/>
              <a:ea typeface="Salesforce Sans"/>
              <a:cs typeface="Salesforce Sans"/>
              <a:sym typeface="Salesforce Sans"/>
            </a:endParaRPr>
          </a:p>
        </p:txBody>
      </p:sp>
      <p:pic>
        <p:nvPicPr>
          <p:cNvPr id="1913" name="Google Shape;1913;p208" descr="pasted-image.pdf"/>
          <p:cNvPicPr preferRelativeResize="0"/>
          <p:nvPr/>
        </p:nvPicPr>
        <p:blipFill rotWithShape="1">
          <a:blip r:embed="rId41" cstate="email">
            <a:alphaModFix/>
            <a:extLst>
              <a:ext uri="{28A0092B-C50C-407E-A947-70E740481C1C}">
                <a14:useLocalDpi xmlns:a14="http://schemas.microsoft.com/office/drawing/2010/main"/>
              </a:ext>
            </a:extLst>
          </a:blip>
          <a:srcRect/>
          <a:stretch/>
        </p:blipFill>
        <p:spPr>
          <a:xfrm>
            <a:off x="8275085" y="424094"/>
            <a:ext cx="476800" cy="3338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828">
          <p15:clr>
            <a:srgbClr val="F26B43"/>
          </p15:clr>
        </p15:guide>
        <p15:guide id="2" pos="273">
          <p15:clr>
            <a:srgbClr val="F26B43"/>
          </p15:clr>
        </p15:guide>
        <p15:guide id="3" orient="horz" pos="2932">
          <p15:clr>
            <a:srgbClr val="F26B43"/>
          </p15:clr>
        </p15:guide>
        <p15:guide id="4" pos="5491">
          <p15:clr>
            <a:srgbClr val="F26B43"/>
          </p15:clr>
        </p15:guide>
        <p15:guide id="5" orient="horz" pos="698">
          <p15:clr>
            <a:srgbClr val="F26B43"/>
          </p15:clr>
        </p15:guide>
        <p15:guide id="6" orient="horz" pos="3060">
          <p15:clr>
            <a:srgbClr val="F26B43"/>
          </p15:clr>
        </p15:guide>
        <p15:guide id="7" orient="horz" pos="29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16"/>
        <p:cNvGrpSpPr/>
        <p:nvPr/>
      </p:nvGrpSpPr>
      <p:grpSpPr>
        <a:xfrm>
          <a:off x="0" y="0"/>
          <a:ext cx="0" cy="0"/>
          <a:chOff x="0" y="0"/>
          <a:chExt cx="0" cy="0"/>
        </a:xfrm>
      </p:grpSpPr>
      <p:sp>
        <p:nvSpPr>
          <p:cNvPr id="2217" name="Google Shape;2217;p246"/>
          <p:cNvSpPr txBox="1">
            <a:spLocks noGrp="1"/>
          </p:cNvSpPr>
          <p:nvPr>
            <p:ph type="body" idx="1"/>
          </p:nvPr>
        </p:nvSpPr>
        <p:spPr>
          <a:xfrm>
            <a:off x="428740" y="1321594"/>
            <a:ext cx="8286300" cy="3236100"/>
          </a:xfrm>
          <a:prstGeom prst="rect">
            <a:avLst/>
          </a:prstGeom>
          <a:noFill/>
          <a:ln>
            <a:noFill/>
          </a:ln>
        </p:spPr>
        <p:txBody>
          <a:bodyPr spcFirstLastPara="1" wrap="square" lIns="0" tIns="0" rIns="0" bIns="0" anchor="t" anchorCtr="0">
            <a:noAutofit/>
          </a:bodyPr>
          <a:lstStyle>
            <a:lvl1pPr marL="457200" marR="0" lvl="0" indent="-228600" algn="l" rtl="0">
              <a:spcBef>
                <a:spcPts val="800"/>
              </a:spcBef>
              <a:spcAft>
                <a:spcPts val="0"/>
              </a:spcAft>
              <a:buClr>
                <a:srgbClr val="7F7F7F"/>
              </a:buClr>
              <a:buSzPts val="1500"/>
              <a:buFont typeface="Arial"/>
              <a:buNone/>
              <a:defRPr sz="1500" b="0" i="0" u="none" strike="noStrike" cap="none">
                <a:solidFill>
                  <a:schemeClr val="accent2"/>
                </a:solidFill>
                <a:latin typeface="Salesforce Sans"/>
                <a:ea typeface="Salesforce Sans"/>
                <a:cs typeface="Salesforce Sans"/>
                <a:sym typeface="Salesforce Sans"/>
              </a:defRPr>
            </a:lvl1pPr>
            <a:lvl2pPr marL="914400" marR="0" lvl="1" indent="-317500" algn="l" rtl="0">
              <a:spcBef>
                <a:spcPts val="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l" rtl="0">
              <a:spcBef>
                <a:spcPts val="5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28600" algn="l" rtl="0">
              <a:spcBef>
                <a:spcPts val="500"/>
              </a:spcBef>
              <a:spcAft>
                <a:spcPts val="0"/>
              </a:spcAft>
              <a:buSzPts val="1100"/>
              <a:buNone/>
              <a:defRPr sz="1500" b="0" i="0" u="none" strike="noStrike" cap="none">
                <a:solidFill>
                  <a:schemeClr val="accent2"/>
                </a:solidFill>
                <a:latin typeface="Salesforce Sans"/>
                <a:ea typeface="Salesforce Sans"/>
                <a:cs typeface="Salesforce Sans"/>
                <a:sym typeface="Salesforce Sans"/>
              </a:defRPr>
            </a:lvl5pPr>
            <a:lvl6pPr marL="2743200" marR="0" lvl="5" indent="-323850" algn="l" rtl="0">
              <a:spcBef>
                <a:spcPts val="5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6pPr>
            <a:lvl7pPr marL="3200400" marR="0" lvl="6" indent="-323850"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7pPr>
            <a:lvl8pPr marL="3657600" marR="0" lvl="7" indent="-323850"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8pPr>
            <a:lvl9pPr marL="4114800" marR="0" lvl="8" indent="-323850"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9pPr>
          </a:lstStyle>
          <a:p>
            <a:endParaRPr/>
          </a:p>
        </p:txBody>
      </p:sp>
      <p:sp>
        <p:nvSpPr>
          <p:cNvPr id="2218" name="Google Shape;2218;p246"/>
          <p:cNvSpPr txBox="1">
            <a:spLocks noGrp="1"/>
          </p:cNvSpPr>
          <p:nvPr>
            <p:ph type="title"/>
          </p:nvPr>
        </p:nvSpPr>
        <p:spPr>
          <a:xfrm>
            <a:off x="428740" y="47625"/>
            <a:ext cx="8286300" cy="743100"/>
          </a:xfrm>
          <a:prstGeom prst="rect">
            <a:avLst/>
          </a:prstGeom>
          <a:noFill/>
          <a:ln>
            <a:noFill/>
          </a:ln>
        </p:spPr>
        <p:txBody>
          <a:bodyPr spcFirstLastPara="1" wrap="square" lIns="0" tIns="0" rIns="0" bIns="0" anchor="b" anchorCtr="0">
            <a:noAutofit/>
          </a:bodyPr>
          <a:lstStyle>
            <a:lvl1pPr marR="0" lvl="0" algn="l" rtl="0">
              <a:lnSpc>
                <a:spcPct val="95000"/>
              </a:lnSpc>
              <a:spcBef>
                <a:spcPts val="0"/>
              </a:spcBef>
              <a:spcAft>
                <a:spcPts val="0"/>
              </a:spcAft>
              <a:buSzPts val="1100"/>
              <a:buNone/>
              <a:defRPr sz="2400" b="1" i="0" u="none" strike="noStrike" cap="none">
                <a:solidFill>
                  <a:schemeClr val="accent1"/>
                </a:solidFill>
                <a:latin typeface="Salesforce Sans"/>
                <a:ea typeface="Salesforce Sans"/>
                <a:cs typeface="Salesforce Sans"/>
                <a:sym typeface="Salesforce Sans"/>
              </a:defRPr>
            </a:lvl1pPr>
            <a:lvl2pPr marR="0" lvl="1"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2pPr>
            <a:lvl3pPr marR="0" lvl="2"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3pPr>
            <a:lvl4pPr marR="0" lvl="3"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4pPr>
            <a:lvl5pPr marR="0" lvl="4"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5pPr>
            <a:lvl6pPr marR="0" lvl="5"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6pPr>
            <a:lvl7pPr marR="0" lvl="6"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7pPr>
            <a:lvl8pPr marR="0" lvl="7"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8pPr>
            <a:lvl9pPr marR="0" lvl="8"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9pPr>
          </a:lstStyle>
          <a:p>
            <a:endParaRPr/>
          </a:p>
        </p:txBody>
      </p:sp>
      <p:sp>
        <p:nvSpPr>
          <p:cNvPr id="2219" name="Google Shape;2219;p246"/>
          <p:cNvSpPr txBox="1">
            <a:spLocks noGrp="1"/>
          </p:cNvSpPr>
          <p:nvPr>
            <p:ph type="ftr" idx="11"/>
          </p:nvPr>
        </p:nvSpPr>
        <p:spPr>
          <a:xfrm>
            <a:off x="428740" y="4912148"/>
            <a:ext cx="4132200" cy="1605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marR="0" lvl="1"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2pPr>
            <a:lvl3pPr marR="0" lvl="2"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3pPr>
            <a:lvl4pPr marR="0" lvl="3"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4pPr>
            <a:lvl5pPr marR="0" lvl="4"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5pPr>
            <a:lvl6pPr marR="0" lvl="5"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6pPr>
            <a:lvl7pPr marR="0" lvl="6"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7pPr>
            <a:lvl8pPr marR="0" lvl="7"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8pPr>
            <a:lvl9pPr marR="0" lvl="8"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9pPr>
          </a:lstStyle>
          <a:p>
            <a:endParaRPr/>
          </a:p>
        </p:txBody>
      </p:sp>
      <p:sp>
        <p:nvSpPr>
          <p:cNvPr id="2220" name="Google Shape;2220;p246"/>
          <p:cNvSpPr txBox="1"/>
          <p:nvPr/>
        </p:nvSpPr>
        <p:spPr>
          <a:xfrm>
            <a:off x="10353991" y="5004197"/>
            <a:ext cx="138600" cy="300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rgbClr val="424145"/>
              </a:solidFill>
              <a:latin typeface="Salesforce Sans"/>
              <a:ea typeface="Salesforce Sans"/>
              <a:cs typeface="Salesforce Sans"/>
              <a:sym typeface="Salesforce Sans"/>
            </a:endParaRPr>
          </a:p>
        </p:txBody>
      </p:sp>
    </p:spTree>
  </p:cSld>
  <p:clrMap bg1="lt1" tx1="dk1" bg2="dk2" tx2="lt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 id="2147483907" r:id="rId18"/>
    <p:sldLayoutId id="2147483908" r:id="rId19"/>
    <p:sldLayoutId id="2147483909" r:id="rId20"/>
    <p:sldLayoutId id="2147483910" r:id="rId21"/>
    <p:sldLayoutId id="2147483911" r:id="rId22"/>
    <p:sldLayoutId id="2147483912" r:id="rId23"/>
    <p:sldLayoutId id="2147483913" r:id="rId24"/>
    <p:sldLayoutId id="2147483915" r:id="rId25"/>
    <p:sldLayoutId id="2147483916" r:id="rId26"/>
    <p:sldLayoutId id="2147483917" r:id="rId27"/>
    <p:sldLayoutId id="2147483918" r:id="rId28"/>
    <p:sldLayoutId id="2147483919" r:id="rId29"/>
    <p:sldLayoutId id="2147483920" r:id="rId30"/>
    <p:sldLayoutId id="2147483921" r:id="rId31"/>
    <p:sldLayoutId id="2147483922" r:id="rId32"/>
    <p:sldLayoutId id="2147483923" r:id="rId33"/>
    <p:sldLayoutId id="2147483924" r:id="rId34"/>
    <p:sldLayoutId id="2147483925" r:id="rId35"/>
    <p:sldLayoutId id="2147483926" r:id="rId36"/>
    <p:sldLayoutId id="2147483927" r:id="rId37"/>
    <p:sldLayoutId id="2147483928" r:id="rId38"/>
    <p:sldLayoutId id="2147483929" r:id="rId39"/>
    <p:sldLayoutId id="2147483930" r:id="rId40"/>
    <p:sldLayoutId id="2147483931" r:id="rId41"/>
    <p:sldLayoutId id="2147483932" r:id="rId42"/>
    <p:sldLayoutId id="2147483933" r:id="rId43"/>
    <p:sldLayoutId id="2147483934" r:id="rId44"/>
    <p:sldLayoutId id="2147483935" r:id="rId45"/>
    <p:sldLayoutId id="2147483936" r:id="rId46"/>
    <p:sldLayoutId id="2147483937" r:id="rId47"/>
    <p:sldLayoutId id="2147483938" r:id="rId48"/>
    <p:sldLayoutId id="2147483939" r:id="rId49"/>
    <p:sldLayoutId id="2147483940" r:id="rId50"/>
    <p:sldLayoutId id="2147483942" r:id="rId51"/>
    <p:sldLayoutId id="2147483943" r:id="rId52"/>
    <p:sldLayoutId id="2147483945" r:id="rId53"/>
    <p:sldLayoutId id="2147483946" r:id="rId54"/>
    <p:sldLayoutId id="2147483947" r:id="rId55"/>
    <p:sldLayoutId id="2147483948" r:id="rId56"/>
    <p:sldLayoutId id="2147483949" r:id="rId57"/>
    <p:sldLayoutId id="2147483950" r:id="rId58"/>
    <p:sldLayoutId id="2147483951" r:id="rId59"/>
    <p:sldLayoutId id="2147483952" r:id="rId60"/>
    <p:sldLayoutId id="2147483953" r:id="rId6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864">
          <p15:clr>
            <a:srgbClr val="F26B43"/>
          </p15:clr>
        </p15:guide>
        <p15:guide id="2" pos="273">
          <p15:clr>
            <a:srgbClr val="F26B43"/>
          </p15:clr>
        </p15:guide>
        <p15:guide id="3" orient="horz" pos="2997">
          <p15:clr>
            <a:srgbClr val="F26B43"/>
          </p15:clr>
        </p15:guide>
        <p15:guide id="4" pos="5491">
          <p15:clr>
            <a:srgbClr val="F26B43"/>
          </p15:clr>
        </p15:guide>
        <p15:guide id="5" orient="horz" pos="245">
          <p15:clr>
            <a:srgbClr val="F26B43"/>
          </p15:clr>
        </p15:guide>
        <p15:guide id="6" pos="2880">
          <p15:clr>
            <a:srgbClr val="F26B43"/>
          </p15:clr>
        </p15:guide>
        <p15:guide id="7" orient="horz" pos="129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06"/>
        <p:cNvGrpSpPr/>
        <p:nvPr/>
      </p:nvGrpSpPr>
      <p:grpSpPr>
        <a:xfrm>
          <a:off x="0" y="0"/>
          <a:ext cx="0" cy="0"/>
          <a:chOff x="0" y="0"/>
          <a:chExt cx="0" cy="0"/>
        </a:xfrm>
      </p:grpSpPr>
      <p:sp>
        <p:nvSpPr>
          <p:cNvPr id="3407" name="Google Shape;3407;p378"/>
          <p:cNvSpPr txBox="1">
            <a:spLocks noGrp="1"/>
          </p:cNvSpPr>
          <p:nvPr>
            <p:ph type="body" idx="1"/>
          </p:nvPr>
        </p:nvSpPr>
        <p:spPr>
          <a:xfrm>
            <a:off x="428740" y="1321594"/>
            <a:ext cx="8286300" cy="32361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7F7F7F"/>
              </a:buClr>
              <a:buSzPts val="1500"/>
              <a:buFont typeface="Arial"/>
              <a:buNone/>
              <a:defRPr sz="1500" b="0" i="0" u="none" strike="noStrike" cap="none">
                <a:solidFill>
                  <a:schemeClr val="accent2"/>
                </a:solidFill>
                <a:latin typeface="Salesforce Sans"/>
                <a:ea typeface="Salesforce Sans"/>
                <a:cs typeface="Salesforce Sans"/>
                <a:sym typeface="Salesforce Sans"/>
              </a:defRPr>
            </a:lvl1pPr>
            <a:lvl2pPr marL="914400" marR="0" lvl="1" indent="-317500" algn="l" rtl="0">
              <a:spcBef>
                <a:spcPts val="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l" rtl="0">
              <a:spcBef>
                <a:spcPts val="5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28600" algn="l" rtl="0">
              <a:spcBef>
                <a:spcPts val="500"/>
              </a:spcBef>
              <a:spcAft>
                <a:spcPts val="0"/>
              </a:spcAft>
              <a:buClr>
                <a:schemeClr val="dk2"/>
              </a:buClr>
              <a:buSzPts val="1100"/>
              <a:buNone/>
              <a:defRPr sz="1500" b="1" i="0" u="none" strike="noStrike" cap="none">
                <a:solidFill>
                  <a:schemeClr val="dk2"/>
                </a:solidFill>
                <a:latin typeface="Salesforce Sans"/>
                <a:ea typeface="Salesforce Sans"/>
                <a:cs typeface="Salesforce Sans"/>
                <a:sym typeface="Salesforce Sans"/>
              </a:defRPr>
            </a:lvl5pPr>
            <a:lvl6pPr marL="2743200" marR="0" lvl="5" indent="-323850" algn="l" rtl="0">
              <a:spcBef>
                <a:spcPts val="5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6pPr>
            <a:lvl7pPr marL="3200400" marR="0" lvl="6" indent="-323850"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7pPr>
            <a:lvl8pPr marL="3657600" marR="0" lvl="7" indent="-323850"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8pPr>
            <a:lvl9pPr marL="4114800" marR="0" lvl="8" indent="-323850"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9pPr>
          </a:lstStyle>
          <a:p>
            <a:endParaRPr/>
          </a:p>
        </p:txBody>
      </p:sp>
      <p:sp>
        <p:nvSpPr>
          <p:cNvPr id="3408" name="Google Shape;3408;p378"/>
          <p:cNvSpPr txBox="1">
            <a:spLocks noGrp="1"/>
          </p:cNvSpPr>
          <p:nvPr>
            <p:ph type="title"/>
          </p:nvPr>
        </p:nvSpPr>
        <p:spPr>
          <a:xfrm>
            <a:off x="428740" y="47625"/>
            <a:ext cx="8286300" cy="743100"/>
          </a:xfrm>
          <a:prstGeom prst="rect">
            <a:avLst/>
          </a:prstGeom>
          <a:noFill/>
          <a:ln>
            <a:noFill/>
          </a:ln>
        </p:spPr>
        <p:txBody>
          <a:bodyPr spcFirstLastPara="1" wrap="square" lIns="0" tIns="0" rIns="0" bIns="0" anchor="b" anchorCtr="0">
            <a:noAutofit/>
          </a:bodyPr>
          <a:lstStyle>
            <a:lvl1pPr marR="0" lvl="0" algn="l" rtl="0">
              <a:lnSpc>
                <a:spcPct val="95000"/>
              </a:lnSpc>
              <a:spcBef>
                <a:spcPts val="0"/>
              </a:spcBef>
              <a:spcAft>
                <a:spcPts val="0"/>
              </a:spcAft>
              <a:buSzPts val="1100"/>
              <a:buNone/>
              <a:defRPr sz="2400" b="1" i="0" u="none" strike="noStrike" cap="none">
                <a:solidFill>
                  <a:schemeClr val="accent1"/>
                </a:solidFill>
                <a:latin typeface="Salesforce Sans"/>
                <a:ea typeface="Salesforce Sans"/>
                <a:cs typeface="Salesforce Sans"/>
                <a:sym typeface="Salesforce Sans"/>
              </a:defRPr>
            </a:lvl1pPr>
            <a:lvl2pPr marR="0" lvl="1"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2pPr>
            <a:lvl3pPr marR="0" lvl="2"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3pPr>
            <a:lvl4pPr marR="0" lvl="3"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4pPr>
            <a:lvl5pPr marR="0" lvl="4"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5pPr>
            <a:lvl6pPr marR="0" lvl="5"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6pPr>
            <a:lvl7pPr marR="0" lvl="6"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7pPr>
            <a:lvl8pPr marR="0" lvl="7"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8pPr>
            <a:lvl9pPr marR="0" lvl="8"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9pPr>
          </a:lstStyle>
          <a:p>
            <a:endParaRPr/>
          </a:p>
        </p:txBody>
      </p:sp>
      <p:sp>
        <p:nvSpPr>
          <p:cNvPr id="3409" name="Google Shape;3409;p378"/>
          <p:cNvSpPr txBox="1">
            <a:spLocks noGrp="1"/>
          </p:cNvSpPr>
          <p:nvPr>
            <p:ph type="ftr" idx="11"/>
          </p:nvPr>
        </p:nvSpPr>
        <p:spPr>
          <a:xfrm>
            <a:off x="428740" y="4912148"/>
            <a:ext cx="4132200" cy="1605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marR="0" lvl="1"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2pPr>
            <a:lvl3pPr marR="0" lvl="2"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3pPr>
            <a:lvl4pPr marR="0" lvl="3"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4pPr>
            <a:lvl5pPr marR="0" lvl="4"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5pPr>
            <a:lvl6pPr marR="0" lvl="5"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6pPr>
            <a:lvl7pPr marR="0" lvl="6"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7pPr>
            <a:lvl8pPr marR="0" lvl="7"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8pPr>
            <a:lvl9pPr marR="0" lvl="8"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9pPr>
          </a:lstStyle>
          <a:p>
            <a:endParaRPr/>
          </a:p>
        </p:txBody>
      </p:sp>
      <p:sp>
        <p:nvSpPr>
          <p:cNvPr id="3410" name="Google Shape;3410;p378"/>
          <p:cNvSpPr txBox="1"/>
          <p:nvPr/>
        </p:nvSpPr>
        <p:spPr>
          <a:xfrm>
            <a:off x="10353991" y="5004197"/>
            <a:ext cx="138600" cy="300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rgbClr val="424145"/>
              </a:solidFill>
              <a:latin typeface="Salesforce Sans"/>
              <a:ea typeface="Salesforce Sans"/>
              <a:cs typeface="Salesforce Sans"/>
              <a:sym typeface="Salesforce Sans"/>
            </a:endParaRPr>
          </a:p>
        </p:txBody>
      </p:sp>
    </p:spTree>
  </p:cSld>
  <p:clrMap bg1="lt1" tx1="dk1" bg2="dk2" tx2="lt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 id="2147484034" r:id="rId17"/>
    <p:sldLayoutId id="2147484035" r:id="rId18"/>
    <p:sldLayoutId id="2147484036" r:id="rId19"/>
    <p:sldLayoutId id="2147484037" r:id="rId20"/>
    <p:sldLayoutId id="2147484038" r:id="rId21"/>
    <p:sldLayoutId id="2147484039" r:id="rId22"/>
    <p:sldLayoutId id="2147484040" r:id="rId23"/>
    <p:sldLayoutId id="2147484041" r:id="rId24"/>
    <p:sldLayoutId id="2147484042" r:id="rId25"/>
    <p:sldLayoutId id="2147484043" r:id="rId26"/>
    <p:sldLayoutId id="2147484044" r:id="rId27"/>
    <p:sldLayoutId id="2147484045" r:id="rId28"/>
    <p:sldLayoutId id="2147484046" r:id="rId29"/>
    <p:sldLayoutId id="2147484047" r:id="rId30"/>
    <p:sldLayoutId id="2147484048" r:id="rId31"/>
    <p:sldLayoutId id="2147484049" r:id="rId32"/>
    <p:sldLayoutId id="2147484050" r:id="rId33"/>
    <p:sldLayoutId id="2147484051" r:id="rId34"/>
    <p:sldLayoutId id="2147484052" r:id="rId35"/>
    <p:sldLayoutId id="2147484053" r:id="rId36"/>
    <p:sldLayoutId id="2147484054" r:id="rId37"/>
    <p:sldLayoutId id="2147484055" r:id="rId38"/>
    <p:sldLayoutId id="2147484056" r:id="rId39"/>
    <p:sldLayoutId id="2147484057" r:id="rId40"/>
    <p:sldLayoutId id="2147484058" r:id="rId41"/>
    <p:sldLayoutId id="2147484059" r:id="rId42"/>
    <p:sldLayoutId id="2147484060" r:id="rId43"/>
    <p:sldLayoutId id="2147484061" r:id="rId44"/>
    <p:sldLayoutId id="2147484063" r:id="rId45"/>
    <p:sldLayoutId id="2147484065" r:id="rId46"/>
    <p:sldLayoutId id="2147484066" r:id="rId47"/>
    <p:sldLayoutId id="2147484067" r:id="rId48"/>
    <p:sldLayoutId id="2147484068" r:id="rId49"/>
    <p:sldLayoutId id="2147484069" r:id="rId50"/>
    <p:sldLayoutId id="2147484070" r:id="rId51"/>
    <p:sldLayoutId id="2147484071" r:id="rId52"/>
    <p:sldLayoutId id="2147484072" r:id="rId53"/>
    <p:sldLayoutId id="2147484073" r:id="rId54"/>
    <p:sldLayoutId id="2147484074" r:id="rId55"/>
    <p:sldLayoutId id="2147484075" r:id="rId56"/>
    <p:sldLayoutId id="2147484076" r:id="rId57"/>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864">
          <p15:clr>
            <a:srgbClr val="F26B43"/>
          </p15:clr>
        </p15:guide>
        <p15:guide id="2" pos="273">
          <p15:clr>
            <a:srgbClr val="F26B43"/>
          </p15:clr>
        </p15:guide>
        <p15:guide id="3" orient="horz" pos="2997">
          <p15:clr>
            <a:srgbClr val="F26B43"/>
          </p15:clr>
        </p15:guide>
        <p15:guide id="4" pos="5491">
          <p15:clr>
            <a:srgbClr val="F26B43"/>
          </p15:clr>
        </p15:guide>
        <p15:guide id="5" orient="horz" pos="245">
          <p15:clr>
            <a:srgbClr val="F26B43"/>
          </p15:clr>
        </p15:guide>
        <p15:guide id="6" pos="2880">
          <p15:clr>
            <a:srgbClr val="F26B43"/>
          </p15:clr>
        </p15:guide>
        <p15:guide id="7" orient="horz" pos="1296">
          <p15:clr>
            <a:srgbClr val="F26B43"/>
          </p15:clr>
        </p15:guide>
        <p15:guide id="8" orient="horz" pos="698">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27"/>
        <p:cNvGrpSpPr/>
        <p:nvPr/>
      </p:nvGrpSpPr>
      <p:grpSpPr>
        <a:xfrm>
          <a:off x="0" y="0"/>
          <a:ext cx="0" cy="0"/>
          <a:chOff x="0" y="0"/>
          <a:chExt cx="0" cy="0"/>
        </a:xfrm>
      </p:grpSpPr>
      <p:sp>
        <p:nvSpPr>
          <p:cNvPr id="4028" name="Google Shape;4028;p438"/>
          <p:cNvSpPr txBox="1">
            <a:spLocks noGrp="1"/>
          </p:cNvSpPr>
          <p:nvPr>
            <p:ph type="body" idx="1"/>
          </p:nvPr>
        </p:nvSpPr>
        <p:spPr>
          <a:xfrm>
            <a:off x="428740" y="1207294"/>
            <a:ext cx="8286300" cy="3236100"/>
          </a:xfrm>
          <a:prstGeom prst="rect">
            <a:avLst/>
          </a:prstGeom>
          <a:noFill/>
          <a:ln>
            <a:noFill/>
          </a:ln>
        </p:spPr>
        <p:txBody>
          <a:bodyPr spcFirstLastPara="1" wrap="square" lIns="0" tIns="0" rIns="0" bIns="0" anchor="t" anchorCtr="0">
            <a:noAutofit/>
          </a:bodyPr>
          <a:lstStyle>
            <a:lvl1pPr marL="457200" marR="0" lvl="0" indent="-323850" algn="l" rtl="0">
              <a:lnSpc>
                <a:spcPct val="100000"/>
              </a:lnSpc>
              <a:spcBef>
                <a:spcPts val="1700"/>
              </a:spcBef>
              <a:spcAft>
                <a:spcPts val="0"/>
              </a:spcAft>
              <a:buClr>
                <a:schemeClr val="dk1"/>
              </a:buClr>
              <a:buSzPts val="1500"/>
              <a:buFont typeface="Arial"/>
              <a:buChar char="●"/>
              <a:defRPr sz="1500">
                <a:solidFill>
                  <a:schemeClr val="dk1"/>
                </a:solidFill>
                <a:latin typeface="Salesforce Sans"/>
                <a:ea typeface="Salesforce Sans"/>
                <a:cs typeface="Salesforce Sans"/>
                <a:sym typeface="Salesforce Sans"/>
              </a:defRPr>
            </a:lvl1pPr>
            <a:lvl2pPr marL="914400" marR="0" lvl="1" indent="-317500" algn="l" rtl="0">
              <a:spcBef>
                <a:spcPts val="200"/>
              </a:spcBef>
              <a:spcAft>
                <a:spcPts val="0"/>
              </a:spcAft>
              <a:buClr>
                <a:schemeClr val="accent1"/>
              </a:buClr>
              <a:buSzPts val="1400"/>
              <a:buFont typeface="Arial"/>
              <a:buChar char="•"/>
              <a:defRPr sz="1400" b="0" i="0" u="none" strike="noStrike" cap="none">
                <a:solidFill>
                  <a:schemeClr val="accent1"/>
                </a:solidFill>
                <a:latin typeface="Salesforce Sans"/>
                <a:ea typeface="Salesforce Sans"/>
                <a:cs typeface="Salesforce Sans"/>
                <a:sym typeface="Salesforce Sans"/>
              </a:defRPr>
            </a:lvl2pPr>
            <a:lvl3pPr marL="1371600" marR="0" lvl="2" indent="-304800" algn="l" rtl="0">
              <a:spcBef>
                <a:spcPts val="500"/>
              </a:spcBef>
              <a:spcAft>
                <a:spcPts val="0"/>
              </a:spcAft>
              <a:buClr>
                <a:schemeClr val="accent1"/>
              </a:buClr>
              <a:buSzPts val="1200"/>
              <a:buFont typeface="Arial"/>
              <a:buChar char="•"/>
              <a:defRPr sz="1200" b="0" i="0" u="none" strike="noStrike" cap="none">
                <a:solidFill>
                  <a:schemeClr val="accent1"/>
                </a:solidFill>
                <a:latin typeface="Salesforce Sans"/>
                <a:ea typeface="Salesforce Sans"/>
                <a:cs typeface="Salesforce Sans"/>
                <a:sym typeface="Salesforce Sans"/>
              </a:defRPr>
            </a:lvl3pPr>
            <a:lvl4pPr marL="1828800" marR="0" lvl="3" indent="-298450" algn="l" rtl="0">
              <a:spcBef>
                <a:spcPts val="500"/>
              </a:spcBef>
              <a:spcAft>
                <a:spcPts val="0"/>
              </a:spcAft>
              <a:buClr>
                <a:schemeClr val="accent1"/>
              </a:buClr>
              <a:buSzPts val="1100"/>
              <a:buFont typeface="Arial"/>
              <a:buChar char="•"/>
              <a:defRPr sz="1100" b="0" i="0" u="none" strike="noStrike" cap="none">
                <a:solidFill>
                  <a:schemeClr val="accent1"/>
                </a:solidFill>
                <a:latin typeface="Salesforce Sans"/>
                <a:ea typeface="Salesforce Sans"/>
                <a:cs typeface="Salesforce Sans"/>
                <a:sym typeface="Salesforce Sans"/>
              </a:defRPr>
            </a:lvl4pPr>
            <a:lvl5pPr marL="2286000" marR="0" lvl="4" indent="-228600" algn="l" rtl="0">
              <a:spcBef>
                <a:spcPts val="500"/>
              </a:spcBef>
              <a:spcAft>
                <a:spcPts val="0"/>
              </a:spcAft>
              <a:buClr>
                <a:schemeClr val="accent1"/>
              </a:buClr>
              <a:buSzPts val="1100"/>
              <a:buNone/>
              <a:defRPr sz="1500" b="0" i="0" u="none" strike="noStrike" cap="none">
                <a:solidFill>
                  <a:schemeClr val="accent1"/>
                </a:solidFill>
                <a:latin typeface="Salesforce Sans"/>
                <a:ea typeface="Salesforce Sans"/>
                <a:cs typeface="Salesforce Sans"/>
                <a:sym typeface="Salesforce Sans"/>
              </a:defRPr>
            </a:lvl5pPr>
            <a:lvl6pPr marL="2743200" marR="0" lvl="5" indent="-323850" algn="l" rtl="0">
              <a:spcBef>
                <a:spcPts val="500"/>
              </a:spcBef>
              <a:spcAft>
                <a:spcPts val="0"/>
              </a:spcAft>
              <a:buClr>
                <a:schemeClr val="accent1"/>
              </a:buClr>
              <a:buSzPts val="1500"/>
              <a:buFont typeface="Arial"/>
              <a:buChar char="•"/>
              <a:defRPr sz="1500" b="0" i="0" u="none" strike="noStrike" cap="none">
                <a:solidFill>
                  <a:schemeClr val="accent1"/>
                </a:solidFill>
                <a:latin typeface="Salesforce Sans"/>
                <a:ea typeface="Salesforce Sans"/>
                <a:cs typeface="Salesforce Sans"/>
                <a:sym typeface="Salesforce Sans"/>
              </a:defRPr>
            </a:lvl6pPr>
            <a:lvl7pPr marL="3200400" marR="0" lvl="6" indent="-323850" algn="l" rtl="0">
              <a:spcBef>
                <a:spcPts val="300"/>
              </a:spcBef>
              <a:spcAft>
                <a:spcPts val="0"/>
              </a:spcAft>
              <a:buClr>
                <a:schemeClr val="accent1"/>
              </a:buClr>
              <a:buSzPts val="1500"/>
              <a:buFont typeface="Arial"/>
              <a:buChar char="•"/>
              <a:defRPr sz="1500" b="0" i="0" u="none" strike="noStrike" cap="none">
                <a:solidFill>
                  <a:schemeClr val="accent1"/>
                </a:solidFill>
                <a:latin typeface="Salesforce Sans"/>
                <a:ea typeface="Salesforce Sans"/>
                <a:cs typeface="Salesforce Sans"/>
                <a:sym typeface="Salesforce Sans"/>
              </a:defRPr>
            </a:lvl7pPr>
            <a:lvl8pPr marL="3657600" marR="0" lvl="7" indent="-323850" algn="l" rtl="0">
              <a:spcBef>
                <a:spcPts val="300"/>
              </a:spcBef>
              <a:spcAft>
                <a:spcPts val="0"/>
              </a:spcAft>
              <a:buClr>
                <a:schemeClr val="accent1"/>
              </a:buClr>
              <a:buSzPts val="1500"/>
              <a:buFont typeface="Arial"/>
              <a:buChar char="•"/>
              <a:defRPr sz="1500" b="0" i="0" u="none" strike="noStrike" cap="none">
                <a:solidFill>
                  <a:schemeClr val="accent1"/>
                </a:solidFill>
                <a:latin typeface="Salesforce Sans"/>
                <a:ea typeface="Salesforce Sans"/>
                <a:cs typeface="Salesforce Sans"/>
                <a:sym typeface="Salesforce Sans"/>
              </a:defRPr>
            </a:lvl8pPr>
            <a:lvl9pPr marL="4114800" marR="0" lvl="8" indent="-323850" algn="l" rtl="0">
              <a:spcBef>
                <a:spcPts val="300"/>
              </a:spcBef>
              <a:spcAft>
                <a:spcPts val="0"/>
              </a:spcAft>
              <a:buClr>
                <a:schemeClr val="accent1"/>
              </a:buClr>
              <a:buSzPts val="1500"/>
              <a:buFont typeface="Arial"/>
              <a:buChar char="•"/>
              <a:defRPr sz="1500" b="0" i="0" u="none" strike="noStrike" cap="none">
                <a:solidFill>
                  <a:schemeClr val="accent1"/>
                </a:solidFill>
                <a:latin typeface="Salesforce Sans"/>
                <a:ea typeface="Salesforce Sans"/>
                <a:cs typeface="Salesforce Sans"/>
                <a:sym typeface="Salesforce Sans"/>
              </a:defRPr>
            </a:lvl9pPr>
          </a:lstStyle>
          <a:p>
            <a:endParaRPr/>
          </a:p>
        </p:txBody>
      </p:sp>
      <p:sp>
        <p:nvSpPr>
          <p:cNvPr id="4029" name="Google Shape;4029;p438"/>
          <p:cNvSpPr txBox="1">
            <a:spLocks noGrp="1"/>
          </p:cNvSpPr>
          <p:nvPr>
            <p:ph type="title"/>
          </p:nvPr>
        </p:nvSpPr>
        <p:spPr>
          <a:xfrm>
            <a:off x="428740" y="47625"/>
            <a:ext cx="8286300" cy="743100"/>
          </a:xfrm>
          <a:prstGeom prst="rect">
            <a:avLst/>
          </a:prstGeom>
          <a:noFill/>
          <a:ln>
            <a:noFill/>
          </a:ln>
        </p:spPr>
        <p:txBody>
          <a:bodyPr spcFirstLastPara="1" wrap="square" lIns="0" tIns="0" rIns="0" bIns="0" anchor="b" anchorCtr="0">
            <a:noAutofit/>
          </a:bodyPr>
          <a:lstStyle>
            <a:lvl1pPr marR="0" lvl="0" algn="l" rtl="0">
              <a:lnSpc>
                <a:spcPct val="95000"/>
              </a:lnSpc>
              <a:spcBef>
                <a:spcPts val="0"/>
              </a:spcBef>
              <a:spcAft>
                <a:spcPts val="0"/>
              </a:spcAft>
              <a:buClr>
                <a:schemeClr val="accent1"/>
              </a:buClr>
              <a:buSzPts val="2400"/>
              <a:buNone/>
              <a:defRPr sz="2400" b="1" i="0" u="none" strike="noStrike" cap="none">
                <a:solidFill>
                  <a:schemeClr val="accent1"/>
                </a:solidFill>
                <a:latin typeface="Salesforce Sans"/>
                <a:ea typeface="Salesforce Sans"/>
                <a:cs typeface="Salesforce Sans"/>
                <a:sym typeface="Salesforce Sans"/>
              </a:defRPr>
            </a:lvl1pPr>
            <a:lvl2pPr marR="0" lvl="1" algn="l" rtl="0">
              <a:spcBef>
                <a:spcPts val="0"/>
              </a:spcBef>
              <a:spcAft>
                <a:spcPts val="0"/>
              </a:spcAft>
              <a:buClr>
                <a:schemeClr val="accent1"/>
              </a:buClr>
              <a:buSzPts val="2400"/>
              <a:buNone/>
              <a:defRPr sz="2400" b="0" i="0" u="none" strike="noStrike" cap="none">
                <a:solidFill>
                  <a:schemeClr val="accent1"/>
                </a:solidFill>
                <a:latin typeface="Salesforce Sans"/>
                <a:ea typeface="Salesforce Sans"/>
                <a:cs typeface="Salesforce Sans"/>
                <a:sym typeface="Salesforce Sans"/>
              </a:defRPr>
            </a:lvl2pPr>
            <a:lvl3pPr marR="0" lvl="2" algn="l" rtl="0">
              <a:spcBef>
                <a:spcPts val="0"/>
              </a:spcBef>
              <a:spcAft>
                <a:spcPts val="0"/>
              </a:spcAft>
              <a:buClr>
                <a:schemeClr val="accent1"/>
              </a:buClr>
              <a:buSzPts val="2400"/>
              <a:buNone/>
              <a:defRPr sz="2400" b="0" i="0" u="none" strike="noStrike" cap="none">
                <a:solidFill>
                  <a:schemeClr val="accent1"/>
                </a:solidFill>
                <a:latin typeface="Salesforce Sans"/>
                <a:ea typeface="Salesforce Sans"/>
                <a:cs typeface="Salesforce Sans"/>
                <a:sym typeface="Salesforce Sans"/>
              </a:defRPr>
            </a:lvl3pPr>
            <a:lvl4pPr marR="0" lvl="3" algn="l" rtl="0">
              <a:spcBef>
                <a:spcPts val="0"/>
              </a:spcBef>
              <a:spcAft>
                <a:spcPts val="0"/>
              </a:spcAft>
              <a:buClr>
                <a:schemeClr val="accent1"/>
              </a:buClr>
              <a:buSzPts val="2400"/>
              <a:buNone/>
              <a:defRPr sz="2400" b="0" i="0" u="none" strike="noStrike" cap="none">
                <a:solidFill>
                  <a:schemeClr val="accent1"/>
                </a:solidFill>
                <a:latin typeface="Salesforce Sans"/>
                <a:ea typeface="Salesforce Sans"/>
                <a:cs typeface="Salesforce Sans"/>
                <a:sym typeface="Salesforce Sans"/>
              </a:defRPr>
            </a:lvl4pPr>
            <a:lvl5pPr marR="0" lvl="4" algn="l" rtl="0">
              <a:spcBef>
                <a:spcPts val="0"/>
              </a:spcBef>
              <a:spcAft>
                <a:spcPts val="0"/>
              </a:spcAft>
              <a:buClr>
                <a:schemeClr val="accent1"/>
              </a:buClr>
              <a:buSzPts val="2400"/>
              <a:buNone/>
              <a:defRPr sz="2400" b="0" i="0" u="none" strike="noStrike" cap="none">
                <a:solidFill>
                  <a:schemeClr val="accent1"/>
                </a:solidFill>
                <a:latin typeface="Salesforce Sans"/>
                <a:ea typeface="Salesforce Sans"/>
                <a:cs typeface="Salesforce Sans"/>
                <a:sym typeface="Salesforce Sans"/>
              </a:defRPr>
            </a:lvl5pPr>
            <a:lvl6pPr marR="0" lvl="5" algn="l" rtl="0">
              <a:spcBef>
                <a:spcPts val="0"/>
              </a:spcBef>
              <a:spcAft>
                <a:spcPts val="0"/>
              </a:spcAft>
              <a:buClr>
                <a:schemeClr val="accent1"/>
              </a:buClr>
              <a:buSzPts val="2400"/>
              <a:buNone/>
              <a:defRPr sz="2400" b="0" i="0" u="none" strike="noStrike" cap="none">
                <a:solidFill>
                  <a:schemeClr val="accent1"/>
                </a:solidFill>
                <a:latin typeface="Salesforce Sans"/>
                <a:ea typeface="Salesforce Sans"/>
                <a:cs typeface="Salesforce Sans"/>
                <a:sym typeface="Salesforce Sans"/>
              </a:defRPr>
            </a:lvl6pPr>
            <a:lvl7pPr marR="0" lvl="6" algn="l" rtl="0">
              <a:spcBef>
                <a:spcPts val="0"/>
              </a:spcBef>
              <a:spcAft>
                <a:spcPts val="0"/>
              </a:spcAft>
              <a:buClr>
                <a:schemeClr val="accent1"/>
              </a:buClr>
              <a:buSzPts val="2400"/>
              <a:buNone/>
              <a:defRPr sz="2400" b="0" i="0" u="none" strike="noStrike" cap="none">
                <a:solidFill>
                  <a:schemeClr val="accent1"/>
                </a:solidFill>
                <a:latin typeface="Salesforce Sans"/>
                <a:ea typeface="Salesforce Sans"/>
                <a:cs typeface="Salesforce Sans"/>
                <a:sym typeface="Salesforce Sans"/>
              </a:defRPr>
            </a:lvl7pPr>
            <a:lvl8pPr marR="0" lvl="7" algn="l" rtl="0">
              <a:spcBef>
                <a:spcPts val="0"/>
              </a:spcBef>
              <a:spcAft>
                <a:spcPts val="0"/>
              </a:spcAft>
              <a:buClr>
                <a:schemeClr val="accent1"/>
              </a:buClr>
              <a:buSzPts val="2400"/>
              <a:buNone/>
              <a:defRPr sz="2400" b="0" i="0" u="none" strike="noStrike" cap="none">
                <a:solidFill>
                  <a:schemeClr val="accent1"/>
                </a:solidFill>
                <a:latin typeface="Salesforce Sans"/>
                <a:ea typeface="Salesforce Sans"/>
                <a:cs typeface="Salesforce Sans"/>
                <a:sym typeface="Salesforce Sans"/>
              </a:defRPr>
            </a:lvl8pPr>
            <a:lvl9pPr marR="0" lvl="8" algn="l" rtl="0">
              <a:spcBef>
                <a:spcPts val="0"/>
              </a:spcBef>
              <a:spcAft>
                <a:spcPts val="0"/>
              </a:spcAft>
              <a:buClr>
                <a:schemeClr val="accent1"/>
              </a:buClr>
              <a:buSzPts val="2400"/>
              <a:buNone/>
              <a:defRPr sz="2400" b="0" i="0" u="none" strike="noStrike" cap="none">
                <a:solidFill>
                  <a:schemeClr val="accent1"/>
                </a:solidFill>
                <a:latin typeface="Salesforce Sans"/>
                <a:ea typeface="Salesforce Sans"/>
                <a:cs typeface="Salesforce Sans"/>
                <a:sym typeface="Salesforce Sans"/>
              </a:defRPr>
            </a:lvl9pPr>
          </a:lstStyle>
          <a:p>
            <a:endParaRPr/>
          </a:p>
        </p:txBody>
      </p:sp>
      <p:sp>
        <p:nvSpPr>
          <p:cNvPr id="4030" name="Google Shape;4030;p438"/>
          <p:cNvSpPr txBox="1"/>
          <p:nvPr/>
        </p:nvSpPr>
        <p:spPr>
          <a:xfrm>
            <a:off x="10353991" y="5004197"/>
            <a:ext cx="138600" cy="300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rgbClr val="424145"/>
              </a:solidFill>
              <a:latin typeface="Salesforce Sans"/>
              <a:ea typeface="Salesforce Sans"/>
              <a:cs typeface="Salesforce Sans"/>
              <a:sym typeface="Salesforce Sans"/>
            </a:endParaRPr>
          </a:p>
        </p:txBody>
      </p:sp>
    </p:spTree>
  </p:cSld>
  <p:clrMap bg1="lt1" tx1="dk1" bg2="dk2" tx2="lt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 id="2147484093" r:id="rId17"/>
    <p:sldLayoutId id="2147484094" r:id="rId18"/>
    <p:sldLayoutId id="2147484095" r:id="rId19"/>
    <p:sldLayoutId id="2147484096" r:id="rId20"/>
    <p:sldLayoutId id="2147484097" r:id="rId21"/>
    <p:sldLayoutId id="2147484098" r:id="rId22"/>
    <p:sldLayoutId id="2147484099" r:id="rId23"/>
    <p:sldLayoutId id="2147484100" r:id="rId24"/>
    <p:sldLayoutId id="2147484101" r:id="rId25"/>
    <p:sldLayoutId id="2147484102" r:id="rId26"/>
    <p:sldLayoutId id="2147484103" r:id="rId27"/>
    <p:sldLayoutId id="2147484104" r:id="rId28"/>
    <p:sldLayoutId id="2147484105" r:id="rId29"/>
    <p:sldLayoutId id="2147484106" r:id="rId30"/>
    <p:sldLayoutId id="2147484107" r:id="rId31"/>
    <p:sldLayoutId id="2147484108" r:id="rId32"/>
    <p:sldLayoutId id="2147484109" r:id="rId33"/>
    <p:sldLayoutId id="2147484110" r:id="rId34"/>
    <p:sldLayoutId id="2147484111" r:id="rId35"/>
    <p:sldLayoutId id="2147484112" r:id="rId36"/>
    <p:sldLayoutId id="2147484113" r:id="rId37"/>
    <p:sldLayoutId id="2147484114" r:id="rId38"/>
    <p:sldLayoutId id="2147484115" r:id="rId39"/>
    <p:sldLayoutId id="2147484116" r:id="rId40"/>
    <p:sldLayoutId id="2147484117" r:id="rId41"/>
    <p:sldLayoutId id="2147484118" r:id="rId42"/>
    <p:sldLayoutId id="2147484119" r:id="rId43"/>
    <p:sldLayoutId id="2147484120" r:id="rId44"/>
    <p:sldLayoutId id="2147484121" r:id="rId45"/>
    <p:sldLayoutId id="2147484122" r:id="rId46"/>
    <p:sldLayoutId id="2147484123" r:id="rId47"/>
    <p:sldLayoutId id="2147484124" r:id="rId48"/>
    <p:sldLayoutId id="2147484125" r:id="rId49"/>
    <p:sldLayoutId id="2147484126" r:id="rId50"/>
    <p:sldLayoutId id="2147484127" r:id="rId51"/>
    <p:sldLayoutId id="2147484128" r:id="rId52"/>
    <p:sldLayoutId id="2147484129" r:id="rId53"/>
    <p:sldLayoutId id="2147484130" r:id="rId54"/>
    <p:sldLayoutId id="2147484131" r:id="rId55"/>
    <p:sldLayoutId id="2147484132" r:id="rId56"/>
    <p:sldLayoutId id="2147484133" r:id="rId57"/>
    <p:sldLayoutId id="2147484134" r:id="rId58"/>
    <p:sldLayoutId id="2147484135" r:id="rId59"/>
    <p:sldLayoutId id="2147484136" r:id="rId60"/>
    <p:sldLayoutId id="2147484137" r:id="rId61"/>
    <p:sldLayoutId id="2147484138" r:id="rId62"/>
    <p:sldLayoutId id="2147484139" r:id="rId63"/>
    <p:sldLayoutId id="2147484140" r:id="rId64"/>
    <p:sldLayoutId id="2147484141" r:id="rId6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40">
          <p15:clr>
            <a:srgbClr val="F26B43"/>
          </p15:clr>
        </p15:guide>
        <p15:guide id="2" pos="272">
          <p15:clr>
            <a:srgbClr val="F26B43"/>
          </p15:clr>
        </p15:guide>
        <p15:guide id="3" pos="5488">
          <p15:clr>
            <a:srgbClr val="F26B43"/>
          </p15:clr>
        </p15:guide>
        <p15:guide id="4" orient="horz" pos="2992">
          <p15:clr>
            <a:srgbClr val="F26B43"/>
          </p15:clr>
        </p15:guide>
        <p15:guide id="5" orient="horz" pos="864">
          <p15:clr>
            <a:srgbClr val="F26B43"/>
          </p15:clr>
        </p15:guide>
        <p15:guide id="6" pos="2880">
          <p15:clr>
            <a:srgbClr val="EA4335"/>
          </p15:clr>
        </p15:guide>
        <p15:guide id="7" orient="horz" pos="3078">
          <p15:clr>
            <a:srgbClr val="EA4335"/>
          </p15:clr>
        </p15:guide>
        <p15:guide id="8" orient="horz" pos="697">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01"/>
        <p:cNvGrpSpPr/>
        <p:nvPr/>
      </p:nvGrpSpPr>
      <p:grpSpPr>
        <a:xfrm>
          <a:off x="0" y="0"/>
          <a:ext cx="0" cy="0"/>
          <a:chOff x="0" y="0"/>
          <a:chExt cx="0" cy="0"/>
        </a:xfrm>
      </p:grpSpPr>
      <p:sp>
        <p:nvSpPr>
          <p:cNvPr id="4602" name="Google Shape;4602;p504"/>
          <p:cNvSpPr txBox="1">
            <a:spLocks noGrp="1"/>
          </p:cNvSpPr>
          <p:nvPr>
            <p:ph type="body" idx="1"/>
          </p:nvPr>
        </p:nvSpPr>
        <p:spPr>
          <a:xfrm>
            <a:off x="428740" y="1321594"/>
            <a:ext cx="8286300" cy="32361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7F7F7F"/>
              </a:buClr>
              <a:buSzPts val="1500"/>
              <a:buFont typeface="Arial"/>
              <a:buNone/>
              <a:defRPr sz="1500" b="0" i="0" u="none" strike="noStrike" cap="none">
                <a:solidFill>
                  <a:schemeClr val="accent2"/>
                </a:solidFill>
                <a:latin typeface="Salesforce Sans"/>
                <a:ea typeface="Salesforce Sans"/>
                <a:cs typeface="Salesforce Sans"/>
                <a:sym typeface="Salesforce Sans"/>
              </a:defRPr>
            </a:lvl1pPr>
            <a:lvl2pPr marL="914400" marR="0" lvl="1" indent="-317500" algn="l" rtl="0">
              <a:spcBef>
                <a:spcPts val="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l" rtl="0">
              <a:spcBef>
                <a:spcPts val="5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28600" algn="l" rtl="0">
              <a:spcBef>
                <a:spcPts val="500"/>
              </a:spcBef>
              <a:spcAft>
                <a:spcPts val="0"/>
              </a:spcAft>
              <a:buClr>
                <a:schemeClr val="dk2"/>
              </a:buClr>
              <a:buSzPts val="1100"/>
              <a:buNone/>
              <a:defRPr sz="1500" b="1" i="0" u="none" strike="noStrike" cap="none">
                <a:solidFill>
                  <a:schemeClr val="dk2"/>
                </a:solidFill>
                <a:latin typeface="Salesforce Sans"/>
                <a:ea typeface="Salesforce Sans"/>
                <a:cs typeface="Salesforce Sans"/>
                <a:sym typeface="Salesforce Sans"/>
              </a:defRPr>
            </a:lvl5pPr>
            <a:lvl6pPr marL="2743200" marR="0" lvl="5" indent="-323850" algn="l" rtl="0">
              <a:spcBef>
                <a:spcPts val="5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6pPr>
            <a:lvl7pPr marL="3200400" marR="0" lvl="6" indent="-323850"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7pPr>
            <a:lvl8pPr marL="3657600" marR="0" lvl="7" indent="-323850"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8pPr>
            <a:lvl9pPr marL="4114800" marR="0" lvl="8" indent="-323850"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9pPr>
          </a:lstStyle>
          <a:p>
            <a:endParaRPr/>
          </a:p>
        </p:txBody>
      </p:sp>
      <p:sp>
        <p:nvSpPr>
          <p:cNvPr id="4603" name="Google Shape;4603;p504"/>
          <p:cNvSpPr txBox="1">
            <a:spLocks noGrp="1"/>
          </p:cNvSpPr>
          <p:nvPr>
            <p:ph type="title"/>
          </p:nvPr>
        </p:nvSpPr>
        <p:spPr>
          <a:xfrm>
            <a:off x="428740" y="47625"/>
            <a:ext cx="8286300" cy="743100"/>
          </a:xfrm>
          <a:prstGeom prst="rect">
            <a:avLst/>
          </a:prstGeom>
          <a:noFill/>
          <a:ln>
            <a:noFill/>
          </a:ln>
        </p:spPr>
        <p:txBody>
          <a:bodyPr spcFirstLastPara="1" wrap="square" lIns="0" tIns="0" rIns="0" bIns="0" anchor="b" anchorCtr="0">
            <a:noAutofit/>
          </a:bodyPr>
          <a:lstStyle>
            <a:lvl1pPr marR="0" lvl="0" algn="l" rtl="0">
              <a:lnSpc>
                <a:spcPct val="95000"/>
              </a:lnSpc>
              <a:spcBef>
                <a:spcPts val="0"/>
              </a:spcBef>
              <a:spcAft>
                <a:spcPts val="0"/>
              </a:spcAft>
              <a:buSzPts val="1100"/>
              <a:buNone/>
              <a:defRPr sz="2400" b="1" i="0" u="none" strike="noStrike" cap="none">
                <a:solidFill>
                  <a:schemeClr val="accent1"/>
                </a:solidFill>
                <a:latin typeface="Salesforce Sans"/>
                <a:ea typeface="Salesforce Sans"/>
                <a:cs typeface="Salesforce Sans"/>
                <a:sym typeface="Salesforce Sans"/>
              </a:defRPr>
            </a:lvl1pPr>
            <a:lvl2pPr marR="0" lvl="1"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2pPr>
            <a:lvl3pPr marR="0" lvl="2"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3pPr>
            <a:lvl4pPr marR="0" lvl="3"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4pPr>
            <a:lvl5pPr marR="0" lvl="4"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5pPr>
            <a:lvl6pPr marR="0" lvl="5"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6pPr>
            <a:lvl7pPr marR="0" lvl="6"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7pPr>
            <a:lvl8pPr marR="0" lvl="7"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8pPr>
            <a:lvl9pPr marR="0" lvl="8"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9pPr>
          </a:lstStyle>
          <a:p>
            <a:endParaRPr/>
          </a:p>
        </p:txBody>
      </p:sp>
      <p:sp>
        <p:nvSpPr>
          <p:cNvPr id="4604" name="Google Shape;4604;p504"/>
          <p:cNvSpPr txBox="1">
            <a:spLocks noGrp="1"/>
          </p:cNvSpPr>
          <p:nvPr>
            <p:ph type="ftr" idx="11"/>
          </p:nvPr>
        </p:nvSpPr>
        <p:spPr>
          <a:xfrm>
            <a:off x="428740" y="4912148"/>
            <a:ext cx="4132200" cy="1605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marR="0" lvl="1"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2pPr>
            <a:lvl3pPr marR="0" lvl="2"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3pPr>
            <a:lvl4pPr marR="0" lvl="3"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4pPr>
            <a:lvl5pPr marR="0" lvl="4"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5pPr>
            <a:lvl6pPr marR="0" lvl="5"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6pPr>
            <a:lvl7pPr marR="0" lvl="6"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7pPr>
            <a:lvl8pPr marR="0" lvl="7"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8pPr>
            <a:lvl9pPr marR="0" lvl="8"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9pPr>
          </a:lstStyle>
          <a:p>
            <a:endParaRPr/>
          </a:p>
        </p:txBody>
      </p:sp>
      <p:sp>
        <p:nvSpPr>
          <p:cNvPr id="4605" name="Google Shape;4605;p504"/>
          <p:cNvSpPr txBox="1"/>
          <p:nvPr/>
        </p:nvSpPr>
        <p:spPr>
          <a:xfrm>
            <a:off x="10353991" y="5004197"/>
            <a:ext cx="138600" cy="300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rgbClr val="424145"/>
              </a:solidFill>
              <a:latin typeface="Salesforce Sans"/>
              <a:ea typeface="Salesforce Sans"/>
              <a:cs typeface="Salesforce Sans"/>
              <a:sym typeface="Salesforce Sans"/>
            </a:endParaRPr>
          </a:p>
        </p:txBody>
      </p:sp>
    </p:spTree>
  </p:cSld>
  <p:clrMap bg1="lt1" tx1="dk1" bg2="dk2" tx2="lt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 id="2147484148" r:id="rId7"/>
    <p:sldLayoutId id="2147484149" r:id="rId8"/>
    <p:sldLayoutId id="2147484150" r:id="rId9"/>
    <p:sldLayoutId id="2147484151" r:id="rId10"/>
    <p:sldLayoutId id="2147484152" r:id="rId11"/>
    <p:sldLayoutId id="2147484153" r:id="rId12"/>
    <p:sldLayoutId id="2147484154" r:id="rId13"/>
    <p:sldLayoutId id="2147484155" r:id="rId14"/>
    <p:sldLayoutId id="2147484156" r:id="rId15"/>
    <p:sldLayoutId id="2147484157" r:id="rId16"/>
    <p:sldLayoutId id="2147484158" r:id="rId17"/>
    <p:sldLayoutId id="2147484159" r:id="rId18"/>
    <p:sldLayoutId id="2147484160" r:id="rId19"/>
    <p:sldLayoutId id="2147484161" r:id="rId20"/>
    <p:sldLayoutId id="2147484162" r:id="rId21"/>
    <p:sldLayoutId id="2147484163" r:id="rId22"/>
    <p:sldLayoutId id="2147484164" r:id="rId23"/>
    <p:sldLayoutId id="2147484165" r:id="rId24"/>
    <p:sldLayoutId id="2147484166" r:id="rId25"/>
    <p:sldLayoutId id="2147484167" r:id="rId26"/>
    <p:sldLayoutId id="2147484168" r:id="rId27"/>
    <p:sldLayoutId id="2147484169" r:id="rId28"/>
    <p:sldLayoutId id="2147484170" r:id="rId29"/>
    <p:sldLayoutId id="2147484171" r:id="rId30"/>
    <p:sldLayoutId id="2147484172" r:id="rId31"/>
    <p:sldLayoutId id="2147484173" r:id="rId32"/>
    <p:sldLayoutId id="2147484174" r:id="rId33"/>
    <p:sldLayoutId id="2147484175" r:id="rId34"/>
    <p:sldLayoutId id="2147484176" r:id="rId35"/>
    <p:sldLayoutId id="2147484177" r:id="rId36"/>
    <p:sldLayoutId id="2147484178" r:id="rId37"/>
    <p:sldLayoutId id="2147484179" r:id="rId38"/>
    <p:sldLayoutId id="2147484180" r:id="rId39"/>
    <p:sldLayoutId id="2147484181" r:id="rId40"/>
    <p:sldLayoutId id="2147484182" r:id="rId41"/>
    <p:sldLayoutId id="2147484183" r:id="rId42"/>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864">
          <p15:clr>
            <a:srgbClr val="F26B43"/>
          </p15:clr>
        </p15:guide>
        <p15:guide id="2" pos="273">
          <p15:clr>
            <a:srgbClr val="F26B43"/>
          </p15:clr>
        </p15:guide>
        <p15:guide id="3" orient="horz" pos="2997">
          <p15:clr>
            <a:srgbClr val="F26B43"/>
          </p15:clr>
        </p15:guide>
        <p15:guide id="4" pos="5491">
          <p15:clr>
            <a:srgbClr val="F26B43"/>
          </p15:clr>
        </p15:guide>
        <p15:guide id="5" orient="horz" pos="245">
          <p15:clr>
            <a:srgbClr val="F26B43"/>
          </p15:clr>
        </p15:guide>
        <p15:guide id="6" pos="2880">
          <p15:clr>
            <a:srgbClr val="F26B43"/>
          </p15:clr>
        </p15:guide>
        <p15:guide id="7" orient="horz" pos="1296">
          <p15:clr>
            <a:srgbClr val="F26B43"/>
          </p15:clr>
        </p15:guide>
        <p15:guide id="8" orient="horz" pos="698">
          <p15:clr>
            <a:srgbClr val="EA4335"/>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5084"/>
        <p:cNvGrpSpPr/>
        <p:nvPr/>
      </p:nvGrpSpPr>
      <p:grpSpPr>
        <a:xfrm>
          <a:off x="0" y="0"/>
          <a:ext cx="0" cy="0"/>
          <a:chOff x="0" y="0"/>
          <a:chExt cx="0" cy="0"/>
        </a:xfrm>
      </p:grpSpPr>
      <p:sp>
        <p:nvSpPr>
          <p:cNvPr id="5085" name="Google Shape;5085;p547"/>
          <p:cNvSpPr txBox="1">
            <a:spLocks noGrp="1"/>
          </p:cNvSpPr>
          <p:nvPr>
            <p:ph type="body" idx="1"/>
          </p:nvPr>
        </p:nvSpPr>
        <p:spPr>
          <a:xfrm>
            <a:off x="428740" y="1321594"/>
            <a:ext cx="8286300" cy="3236100"/>
          </a:xfrm>
          <a:prstGeom prst="rect">
            <a:avLst/>
          </a:prstGeom>
          <a:noFill/>
          <a:ln>
            <a:noFill/>
          </a:ln>
        </p:spPr>
        <p:txBody>
          <a:bodyPr spcFirstLastPara="1" wrap="square" lIns="0" tIns="0" rIns="0" bIns="0" anchor="t" anchorCtr="0">
            <a:noAutofit/>
          </a:bodyPr>
          <a:lstStyle>
            <a:lvl1pPr marL="457200" marR="0" lvl="0" indent="-228600" algn="l" rtl="0">
              <a:spcBef>
                <a:spcPts val="800"/>
              </a:spcBef>
              <a:spcAft>
                <a:spcPts val="0"/>
              </a:spcAft>
              <a:buClr>
                <a:srgbClr val="7F7F7F"/>
              </a:buClr>
              <a:buSzPts val="1500"/>
              <a:buFont typeface="Arial"/>
              <a:buNone/>
              <a:defRPr sz="1500" b="0" i="0" u="none" strike="noStrike" cap="none">
                <a:solidFill>
                  <a:schemeClr val="accent2"/>
                </a:solidFill>
                <a:latin typeface="Salesforce Sans"/>
                <a:ea typeface="Salesforce Sans"/>
                <a:cs typeface="Salesforce Sans"/>
                <a:sym typeface="Salesforce Sans"/>
              </a:defRPr>
            </a:lvl1pPr>
            <a:lvl2pPr marL="914400" marR="0" lvl="1" indent="-317500" algn="l" rtl="0">
              <a:spcBef>
                <a:spcPts val="2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l" rtl="0">
              <a:spcBef>
                <a:spcPts val="500"/>
              </a:spcBef>
              <a:spcAft>
                <a:spcPts val="0"/>
              </a:spcAft>
              <a:buClr>
                <a:schemeClr val="l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l" rtl="0">
              <a:spcBef>
                <a:spcPts val="500"/>
              </a:spcBef>
              <a:spcAft>
                <a:spcPts val="0"/>
              </a:spcAft>
              <a:buClr>
                <a:schemeClr val="l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28600" algn="l" rtl="0">
              <a:spcBef>
                <a:spcPts val="500"/>
              </a:spcBef>
              <a:spcAft>
                <a:spcPts val="0"/>
              </a:spcAft>
              <a:buSzPts val="1100"/>
              <a:buNone/>
              <a:defRPr sz="1500" b="0" i="0" u="none" strike="noStrike" cap="none">
                <a:solidFill>
                  <a:schemeClr val="accent2"/>
                </a:solidFill>
                <a:latin typeface="Salesforce Sans"/>
                <a:ea typeface="Salesforce Sans"/>
                <a:cs typeface="Salesforce Sans"/>
                <a:sym typeface="Salesforce Sans"/>
              </a:defRPr>
            </a:lvl5pPr>
            <a:lvl6pPr marL="2743200" marR="0" lvl="5" indent="-323850" algn="l" rtl="0">
              <a:spcBef>
                <a:spcPts val="5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6pPr>
            <a:lvl7pPr marL="3200400" marR="0" lvl="6"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7pPr>
            <a:lvl8pPr marL="3657600" marR="0" lvl="7"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8pPr>
            <a:lvl9pPr marL="4114800" marR="0" lvl="8" indent="-323850" algn="l" rtl="0">
              <a:spcBef>
                <a:spcPts val="300"/>
              </a:spcBef>
              <a:spcAft>
                <a:spcPts val="0"/>
              </a:spcAft>
              <a:buClr>
                <a:schemeClr val="accent2"/>
              </a:buClr>
              <a:buSzPts val="1500"/>
              <a:buFont typeface="Arial"/>
              <a:buChar char="•"/>
              <a:defRPr sz="1500" b="0" i="0" u="none" strike="noStrike" cap="none">
                <a:solidFill>
                  <a:schemeClr val="accent2"/>
                </a:solidFill>
                <a:latin typeface="Salesforce Sans"/>
                <a:ea typeface="Salesforce Sans"/>
                <a:cs typeface="Salesforce Sans"/>
                <a:sym typeface="Salesforce Sans"/>
              </a:defRPr>
            </a:lvl9pPr>
          </a:lstStyle>
          <a:p>
            <a:endParaRPr/>
          </a:p>
        </p:txBody>
      </p:sp>
      <p:sp>
        <p:nvSpPr>
          <p:cNvPr id="5086" name="Google Shape;5086;p547"/>
          <p:cNvSpPr txBox="1">
            <a:spLocks noGrp="1"/>
          </p:cNvSpPr>
          <p:nvPr>
            <p:ph type="title"/>
          </p:nvPr>
        </p:nvSpPr>
        <p:spPr>
          <a:xfrm>
            <a:off x="428740" y="47625"/>
            <a:ext cx="8286300" cy="743100"/>
          </a:xfrm>
          <a:prstGeom prst="rect">
            <a:avLst/>
          </a:prstGeom>
          <a:noFill/>
          <a:ln>
            <a:noFill/>
          </a:ln>
        </p:spPr>
        <p:txBody>
          <a:bodyPr spcFirstLastPara="1" wrap="square" lIns="0" tIns="0" rIns="0" bIns="0" anchor="b" anchorCtr="0">
            <a:noAutofit/>
          </a:bodyPr>
          <a:lstStyle>
            <a:lvl1pPr marR="0" lvl="0" algn="l" rtl="0">
              <a:lnSpc>
                <a:spcPct val="95000"/>
              </a:lnSpc>
              <a:spcBef>
                <a:spcPts val="0"/>
              </a:spcBef>
              <a:spcAft>
                <a:spcPts val="0"/>
              </a:spcAft>
              <a:buSzPts val="1100"/>
              <a:buNone/>
              <a:defRPr sz="2300" b="1" i="0" u="none" strike="noStrike" cap="none">
                <a:solidFill>
                  <a:schemeClr val="dk1"/>
                </a:solidFill>
                <a:latin typeface="Salesforce Sans"/>
                <a:ea typeface="Salesforce Sans"/>
                <a:cs typeface="Salesforce Sans"/>
                <a:sym typeface="Salesforce Sans"/>
              </a:defRPr>
            </a:lvl1pPr>
            <a:lvl2pPr marR="0" lvl="1"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2pPr>
            <a:lvl3pPr marR="0" lvl="2"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3pPr>
            <a:lvl4pPr marR="0" lvl="3"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4pPr>
            <a:lvl5pPr marR="0" lvl="4"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5pPr>
            <a:lvl6pPr marR="0" lvl="5"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6pPr>
            <a:lvl7pPr marR="0" lvl="6"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7pPr>
            <a:lvl8pPr marR="0" lvl="7"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8pPr>
            <a:lvl9pPr marR="0" lvl="8"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9pPr>
          </a:lstStyle>
          <a:p>
            <a:endParaRPr/>
          </a:p>
        </p:txBody>
      </p:sp>
      <p:sp>
        <p:nvSpPr>
          <p:cNvPr id="5087" name="Google Shape;5087;p547"/>
          <p:cNvSpPr txBox="1">
            <a:spLocks noGrp="1"/>
          </p:cNvSpPr>
          <p:nvPr>
            <p:ph type="ftr" idx="11"/>
          </p:nvPr>
        </p:nvSpPr>
        <p:spPr>
          <a:xfrm>
            <a:off x="428740" y="4912148"/>
            <a:ext cx="4132200" cy="1605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100"/>
              <a:buNone/>
              <a:defRPr sz="800">
                <a:solidFill>
                  <a:srgbClr val="6A625B"/>
                </a:solidFill>
                <a:latin typeface="Salesforce Sans"/>
                <a:ea typeface="Salesforce Sans"/>
                <a:cs typeface="Salesforce Sans"/>
                <a:sym typeface="Salesforce Sans"/>
              </a:defRPr>
            </a:lvl1pPr>
            <a:lvl2pPr marR="0" lvl="1"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2pPr>
            <a:lvl3pPr marR="0" lvl="2"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3pPr>
            <a:lvl4pPr marR="0" lvl="3"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4pPr>
            <a:lvl5pPr marR="0" lvl="4"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5pPr>
            <a:lvl6pPr marR="0" lvl="5"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6pPr>
            <a:lvl7pPr marR="0" lvl="6"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7pPr>
            <a:lvl8pPr marR="0" lvl="7"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8pPr>
            <a:lvl9pPr marR="0" lvl="8"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9pPr>
          </a:lstStyle>
          <a:p>
            <a:endParaRPr/>
          </a:p>
        </p:txBody>
      </p:sp>
      <p:sp>
        <p:nvSpPr>
          <p:cNvPr id="5088" name="Google Shape;5088;p547"/>
          <p:cNvSpPr txBox="1"/>
          <p:nvPr/>
        </p:nvSpPr>
        <p:spPr>
          <a:xfrm>
            <a:off x="10353991" y="5004197"/>
            <a:ext cx="138600" cy="300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rgbClr val="424145"/>
              </a:solidFill>
              <a:latin typeface="Salesforce Sans"/>
              <a:ea typeface="Salesforce Sans"/>
              <a:cs typeface="Salesforce Sans"/>
              <a:sym typeface="Salesforce Sans"/>
            </a:endParaRPr>
          </a:p>
        </p:txBody>
      </p:sp>
    </p:spTree>
  </p:cSld>
  <p:clrMap bg1="lt1" tx1="dk1" bg2="dk2" tx2="lt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6" r:id="rId12"/>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828">
          <p15:clr>
            <a:srgbClr val="F26B43"/>
          </p15:clr>
        </p15:guide>
        <p15:guide id="2" pos="273">
          <p15:clr>
            <a:srgbClr val="F26B43"/>
          </p15:clr>
        </p15:guide>
        <p15:guide id="3" orient="horz" pos="2932">
          <p15:clr>
            <a:srgbClr val="F26B43"/>
          </p15:clr>
        </p15:guide>
        <p15:guide id="4" pos="5491">
          <p15:clr>
            <a:srgbClr val="F26B43"/>
          </p15:clr>
        </p15:guide>
        <p15:guide id="5" orient="horz" pos="698">
          <p15:clr>
            <a:srgbClr val="F26B43"/>
          </p15:clr>
        </p15:guide>
        <p15:guide id="6" orient="horz" pos="3060">
          <p15:clr>
            <a:srgbClr val="F26B43"/>
          </p15:clr>
        </p15:guide>
        <p15:guide id="7" orient="horz" pos="29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youtube.com/watch?v=OheZ6WMva-0" TargetMode="External"/><Relationship Id="rId2" Type="http://schemas.openxmlformats.org/officeDocument/2006/relationships/notesSlide" Target="../notesSlides/notesSlide1.xml"/><Relationship Id="rId1" Type="http://schemas.openxmlformats.org/officeDocument/2006/relationships/slideLayout" Target="../slideLayouts/slideLayout254.xml"/><Relationship Id="rId4" Type="http://schemas.openxmlformats.org/officeDocument/2006/relationships/image" Target="../media/image337.jpg"/></Relationships>
</file>

<file path=ppt/slides/_rels/slide10.xml.rels><?xml version="1.0" encoding="UTF-8" standalone="yes"?>
<Relationships xmlns="http://schemas.openxmlformats.org/package/2006/relationships"><Relationship Id="rId8" Type="http://schemas.openxmlformats.org/officeDocument/2006/relationships/image" Target="../media/image384.png"/><Relationship Id="rId13" Type="http://schemas.openxmlformats.org/officeDocument/2006/relationships/image" Target="../media/image389.png"/><Relationship Id="rId3" Type="http://schemas.openxmlformats.org/officeDocument/2006/relationships/image" Target="../media/image3.png"/><Relationship Id="rId7" Type="http://schemas.openxmlformats.org/officeDocument/2006/relationships/image" Target="../media/image383.png"/><Relationship Id="rId12" Type="http://schemas.openxmlformats.org/officeDocument/2006/relationships/image" Target="../media/image388.png"/><Relationship Id="rId2" Type="http://schemas.openxmlformats.org/officeDocument/2006/relationships/notesSlide" Target="../notesSlides/notesSlide10.xml"/><Relationship Id="rId1" Type="http://schemas.openxmlformats.org/officeDocument/2006/relationships/slideLayout" Target="../slideLayouts/slideLayout227.xml"/><Relationship Id="rId6" Type="http://schemas.openxmlformats.org/officeDocument/2006/relationships/image" Target="../media/image382.png"/><Relationship Id="rId11" Type="http://schemas.openxmlformats.org/officeDocument/2006/relationships/image" Target="../media/image387.png"/><Relationship Id="rId5" Type="http://schemas.openxmlformats.org/officeDocument/2006/relationships/image" Target="../media/image381.png"/><Relationship Id="rId10" Type="http://schemas.openxmlformats.org/officeDocument/2006/relationships/image" Target="../media/image386.png"/><Relationship Id="rId4" Type="http://schemas.openxmlformats.org/officeDocument/2006/relationships/image" Target="../media/image380.png"/><Relationship Id="rId9" Type="http://schemas.openxmlformats.org/officeDocument/2006/relationships/image" Target="../media/image385.png"/></Relationships>
</file>

<file path=ppt/slides/_rels/slide11.xml.rels><?xml version="1.0" encoding="UTF-8" standalone="yes"?>
<Relationships xmlns="http://schemas.openxmlformats.org/package/2006/relationships"><Relationship Id="rId8" Type="http://schemas.openxmlformats.org/officeDocument/2006/relationships/image" Target="../media/image395.png"/><Relationship Id="rId3" Type="http://schemas.openxmlformats.org/officeDocument/2006/relationships/image" Target="../media/image390.png"/><Relationship Id="rId7" Type="http://schemas.openxmlformats.org/officeDocument/2006/relationships/image" Target="../media/image394.png"/><Relationship Id="rId2" Type="http://schemas.openxmlformats.org/officeDocument/2006/relationships/notesSlide" Target="../notesSlides/notesSlide11.xml"/><Relationship Id="rId1" Type="http://schemas.openxmlformats.org/officeDocument/2006/relationships/slideLayout" Target="../slideLayouts/slideLayout176.xml"/><Relationship Id="rId6" Type="http://schemas.openxmlformats.org/officeDocument/2006/relationships/image" Target="../media/image393.png"/><Relationship Id="rId5" Type="http://schemas.openxmlformats.org/officeDocument/2006/relationships/image" Target="../media/image392.png"/><Relationship Id="rId4" Type="http://schemas.openxmlformats.org/officeDocument/2006/relationships/image" Target="../media/image391.png"/><Relationship Id="rId9" Type="http://schemas.openxmlformats.org/officeDocument/2006/relationships/image" Target="../media/image396.png"/></Relationships>
</file>

<file path=ppt/slides/_rels/slide12.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notesSlide" Target="../notesSlides/notesSlide12.xml"/><Relationship Id="rId1" Type="http://schemas.openxmlformats.org/officeDocument/2006/relationships/slideLayout" Target="../slideLayouts/slideLayout125.xml"/></Relationships>
</file>

<file path=ppt/slides/_rels/slide13.xml.rels><?xml version="1.0" encoding="UTF-8" standalone="yes"?>
<Relationships xmlns="http://schemas.openxmlformats.org/package/2006/relationships"><Relationship Id="rId8" Type="http://schemas.openxmlformats.org/officeDocument/2006/relationships/image" Target="../media/image403.pn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notesSlide" Target="../notesSlides/notesSlide13.xml"/><Relationship Id="rId1" Type="http://schemas.openxmlformats.org/officeDocument/2006/relationships/slideLayout" Target="../slideLayouts/slideLayout177.xml"/><Relationship Id="rId6" Type="http://schemas.openxmlformats.org/officeDocument/2006/relationships/image" Target="../media/image401.png"/><Relationship Id="rId5" Type="http://schemas.openxmlformats.org/officeDocument/2006/relationships/image" Target="../media/image400.png"/><Relationship Id="rId10" Type="http://schemas.openxmlformats.org/officeDocument/2006/relationships/image" Target="../media/image405.png"/><Relationship Id="rId4" Type="http://schemas.openxmlformats.org/officeDocument/2006/relationships/image" Target="../media/image399.png"/><Relationship Id="rId9" Type="http://schemas.openxmlformats.org/officeDocument/2006/relationships/image" Target="../media/image404.png"/></Relationships>
</file>

<file path=ppt/slides/_rels/slide14.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14.xml"/><Relationship Id="rId1" Type="http://schemas.openxmlformats.org/officeDocument/2006/relationships/slideLayout" Target="../slideLayouts/slideLayout139.xml"/></Relationships>
</file>

<file path=ppt/slides/_rels/slide15.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15.xml"/><Relationship Id="rId1" Type="http://schemas.openxmlformats.org/officeDocument/2006/relationships/slideLayout" Target="../slideLayouts/slideLayout139.xml"/></Relationships>
</file>

<file path=ppt/slides/_rels/slide16.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16.xml"/><Relationship Id="rId1" Type="http://schemas.openxmlformats.org/officeDocument/2006/relationships/slideLayout" Target="../slideLayouts/slideLayout139.xml"/></Relationships>
</file>

<file path=ppt/slides/_rels/slide1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8" Type="http://schemas.openxmlformats.org/officeDocument/2006/relationships/image" Target="../media/image343.png"/><Relationship Id="rId13" Type="http://schemas.openxmlformats.org/officeDocument/2006/relationships/image" Target="../media/image347.png"/><Relationship Id="rId3" Type="http://schemas.openxmlformats.org/officeDocument/2006/relationships/image" Target="../media/image338.png"/><Relationship Id="rId7" Type="http://schemas.openxmlformats.org/officeDocument/2006/relationships/image" Target="../media/image342.png"/><Relationship Id="rId12" Type="http://schemas.openxmlformats.org/officeDocument/2006/relationships/image" Target="../media/image346.png"/><Relationship Id="rId2" Type="http://schemas.openxmlformats.org/officeDocument/2006/relationships/notesSlide" Target="../notesSlides/notesSlide2.xml"/><Relationship Id="rId1" Type="http://schemas.openxmlformats.org/officeDocument/2006/relationships/slideLayout" Target="../slideLayouts/slideLayout323.xml"/><Relationship Id="rId6" Type="http://schemas.openxmlformats.org/officeDocument/2006/relationships/image" Target="../media/image341.png"/><Relationship Id="rId11" Type="http://schemas.openxmlformats.org/officeDocument/2006/relationships/image" Target="../media/image345.png"/><Relationship Id="rId5" Type="http://schemas.openxmlformats.org/officeDocument/2006/relationships/image" Target="../media/image340.png"/><Relationship Id="rId10" Type="http://schemas.openxmlformats.org/officeDocument/2006/relationships/image" Target="../media/image344.png"/><Relationship Id="rId4" Type="http://schemas.openxmlformats.org/officeDocument/2006/relationships/image" Target="../media/image339.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353.png"/><Relationship Id="rId3" Type="http://schemas.openxmlformats.org/officeDocument/2006/relationships/image" Target="../media/image348.png"/><Relationship Id="rId7" Type="http://schemas.openxmlformats.org/officeDocument/2006/relationships/image" Target="../media/image352.png"/><Relationship Id="rId12" Type="http://schemas.openxmlformats.org/officeDocument/2006/relationships/image" Target="../media/image357.png"/><Relationship Id="rId2" Type="http://schemas.openxmlformats.org/officeDocument/2006/relationships/notesSlide" Target="../notesSlides/notesSlide3.xml"/><Relationship Id="rId1" Type="http://schemas.openxmlformats.org/officeDocument/2006/relationships/slideLayout" Target="../slideLayouts/slideLayout220.xml"/><Relationship Id="rId6" Type="http://schemas.openxmlformats.org/officeDocument/2006/relationships/image" Target="../media/image351.png"/><Relationship Id="rId11" Type="http://schemas.openxmlformats.org/officeDocument/2006/relationships/image" Target="../media/image356.png"/><Relationship Id="rId5" Type="http://schemas.openxmlformats.org/officeDocument/2006/relationships/image" Target="../media/image350.png"/><Relationship Id="rId10" Type="http://schemas.openxmlformats.org/officeDocument/2006/relationships/image" Target="../media/image355.png"/><Relationship Id="rId4" Type="http://schemas.openxmlformats.org/officeDocument/2006/relationships/image" Target="../media/image349.png"/><Relationship Id="rId9" Type="http://schemas.openxmlformats.org/officeDocument/2006/relationships/image" Target="../media/image35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9.xml"/></Relationships>
</file>

<file path=ppt/slides/_rels/slide5.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5.xml"/><Relationship Id="rId1" Type="http://schemas.openxmlformats.org/officeDocument/2006/relationships/slideLayout" Target="../slideLayouts/slideLayout353.xml"/></Relationships>
</file>

<file path=ppt/slides/_rels/slide6.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369.png"/><Relationship Id="rId3" Type="http://schemas.openxmlformats.org/officeDocument/2006/relationships/image" Target="../media/image359.png"/><Relationship Id="rId7" Type="http://schemas.openxmlformats.org/officeDocument/2006/relationships/image" Target="../media/image363.png"/><Relationship Id="rId12" Type="http://schemas.openxmlformats.org/officeDocument/2006/relationships/image" Target="../media/image368.png"/><Relationship Id="rId2" Type="http://schemas.openxmlformats.org/officeDocument/2006/relationships/notesSlide" Target="../notesSlides/notesSlide6.xml"/><Relationship Id="rId16" Type="http://schemas.openxmlformats.org/officeDocument/2006/relationships/image" Target="../media/image372.png"/><Relationship Id="rId1" Type="http://schemas.openxmlformats.org/officeDocument/2006/relationships/slideLayout" Target="../slideLayouts/slideLayout80.xml"/><Relationship Id="rId6" Type="http://schemas.openxmlformats.org/officeDocument/2006/relationships/image" Target="../media/image362.png"/><Relationship Id="rId11" Type="http://schemas.openxmlformats.org/officeDocument/2006/relationships/image" Target="../media/image367.png"/><Relationship Id="rId5" Type="http://schemas.openxmlformats.org/officeDocument/2006/relationships/image" Target="../media/image361.png"/><Relationship Id="rId15" Type="http://schemas.openxmlformats.org/officeDocument/2006/relationships/image" Target="../media/image371.png"/><Relationship Id="rId10" Type="http://schemas.openxmlformats.org/officeDocument/2006/relationships/image" Target="../media/image366.png"/><Relationship Id="rId4" Type="http://schemas.openxmlformats.org/officeDocument/2006/relationships/image" Target="../media/image360.png"/><Relationship Id="rId9" Type="http://schemas.openxmlformats.org/officeDocument/2006/relationships/image" Target="../media/image365.png"/><Relationship Id="rId14" Type="http://schemas.openxmlformats.org/officeDocument/2006/relationships/image" Target="../media/image37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9.xml"/></Relationships>
</file>

<file path=ppt/slides/_rels/slide8.xml.rels><?xml version="1.0" encoding="UTF-8" standalone="yes"?>
<Relationships xmlns="http://schemas.openxmlformats.org/package/2006/relationships"><Relationship Id="rId3" Type="http://schemas.openxmlformats.org/officeDocument/2006/relationships/hyperlink" Target="http://www.youtube.com/watch?v=JuqrKaAQKns" TargetMode="External"/><Relationship Id="rId2" Type="http://schemas.openxmlformats.org/officeDocument/2006/relationships/notesSlide" Target="../notesSlides/notesSlide8.xml"/><Relationship Id="rId1" Type="http://schemas.openxmlformats.org/officeDocument/2006/relationships/slideLayout" Target="../slideLayouts/slideLayout178.xml"/><Relationship Id="rId4" Type="http://schemas.openxmlformats.org/officeDocument/2006/relationships/image" Target="../media/image373.jpg"/></Relationships>
</file>

<file path=ppt/slides/_rels/slide9.xml.rels><?xml version="1.0" encoding="UTF-8" standalone="yes"?>
<Relationships xmlns="http://schemas.openxmlformats.org/package/2006/relationships"><Relationship Id="rId8" Type="http://schemas.openxmlformats.org/officeDocument/2006/relationships/image" Target="../media/image379.png"/><Relationship Id="rId3" Type="http://schemas.openxmlformats.org/officeDocument/2006/relationships/image" Target="../media/image374.png"/><Relationship Id="rId7" Type="http://schemas.openxmlformats.org/officeDocument/2006/relationships/image" Target="../media/image378.png"/><Relationship Id="rId2" Type="http://schemas.openxmlformats.org/officeDocument/2006/relationships/notesSlide" Target="../notesSlides/notesSlide9.xml"/><Relationship Id="rId1" Type="http://schemas.openxmlformats.org/officeDocument/2006/relationships/slideLayout" Target="../slideLayouts/slideLayout206.xml"/><Relationship Id="rId6" Type="http://schemas.openxmlformats.org/officeDocument/2006/relationships/image" Target="../media/image377.png"/><Relationship Id="rId5" Type="http://schemas.openxmlformats.org/officeDocument/2006/relationships/image" Target="../media/image376.png"/><Relationship Id="rId4" Type="http://schemas.openxmlformats.org/officeDocument/2006/relationships/image" Target="../media/image3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17"/>
        <p:cNvGrpSpPr/>
        <p:nvPr/>
      </p:nvGrpSpPr>
      <p:grpSpPr>
        <a:xfrm>
          <a:off x="0" y="0"/>
          <a:ext cx="0" cy="0"/>
          <a:chOff x="0" y="0"/>
          <a:chExt cx="0" cy="0"/>
        </a:xfrm>
      </p:grpSpPr>
      <p:sp>
        <p:nvSpPr>
          <p:cNvPr id="6618" name="Google Shape;6618;p689"/>
          <p:cNvSpPr txBox="1">
            <a:spLocks noGrp="1"/>
          </p:cNvSpPr>
          <p:nvPr>
            <p:ph type="body" idx="1"/>
          </p:nvPr>
        </p:nvSpPr>
        <p:spPr>
          <a:xfrm>
            <a:off x="428737" y="1216230"/>
            <a:ext cx="8286600" cy="3167700"/>
          </a:xfrm>
          <a:prstGeom prst="rect">
            <a:avLst/>
          </a:prstGeom>
        </p:spPr>
        <p:txBody>
          <a:bodyPr spcFirstLastPara="1" wrap="square" lIns="0" tIns="0" rIns="0" bIns="0" anchor="t" anchorCtr="0">
            <a:noAutofit/>
          </a:bodyPr>
          <a:lstStyle/>
          <a:p>
            <a:pPr marL="0" lvl="0" indent="0" algn="l" rtl="0">
              <a:spcBef>
                <a:spcPts val="800"/>
              </a:spcBef>
              <a:spcAft>
                <a:spcPts val="200"/>
              </a:spcAft>
              <a:buNone/>
            </a:pPr>
            <a:endParaRPr/>
          </a:p>
        </p:txBody>
      </p:sp>
      <p:sp>
        <p:nvSpPr>
          <p:cNvPr id="6619" name="Google Shape;6619;p689"/>
          <p:cNvSpPr txBox="1">
            <a:spLocks noGrp="1"/>
          </p:cNvSpPr>
          <p:nvPr>
            <p:ph type="body" idx="2"/>
          </p:nvPr>
        </p:nvSpPr>
        <p:spPr>
          <a:xfrm>
            <a:off x="428740" y="822884"/>
            <a:ext cx="8286600" cy="254100"/>
          </a:xfrm>
          <a:prstGeom prst="rect">
            <a:avLst/>
          </a:prstGeom>
        </p:spPr>
        <p:txBody>
          <a:bodyPr spcFirstLastPara="1" wrap="square" lIns="0" tIns="0" rIns="0" bIns="0" anchor="t" anchorCtr="0">
            <a:noAutofit/>
          </a:bodyPr>
          <a:lstStyle/>
          <a:p>
            <a:pPr marL="0" lvl="0" indent="0" algn="l" rtl="0">
              <a:spcBef>
                <a:spcPts val="0"/>
              </a:spcBef>
              <a:spcAft>
                <a:spcPts val="200"/>
              </a:spcAft>
              <a:buNone/>
            </a:pPr>
            <a:endParaRPr/>
          </a:p>
        </p:txBody>
      </p:sp>
      <p:sp>
        <p:nvSpPr>
          <p:cNvPr id="6620" name="Google Shape;6620;p689"/>
          <p:cNvSpPr txBox="1">
            <a:spLocks noGrp="1"/>
          </p:cNvSpPr>
          <p:nvPr>
            <p:ph type="title"/>
          </p:nvPr>
        </p:nvSpPr>
        <p:spPr>
          <a:xfrm>
            <a:off x="428740" y="49648"/>
            <a:ext cx="7718100" cy="74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6621" name="Google Shape;6621;p689" descr="See how Salesforce Customer 360, our entire portfolio of technology, unites your team with company data on one integrated CRM platform, delivering the personal experiences customers love.&#10;&#10;#Salesforce&#10;&#10;Watch more and learn more on Salesforce+: https://www.salesforce.com/plus&#10;&#10;Subscribe to Salesforce: http://bit.ly/SalesforceSubscribe&#10;&#10;Learn more about Salesforce:&#10;Website: https://www.salesforce.com&#10;Facebook: https://www.facebook.com/salesforce&#10;Twitter: https://www.twitter.com/salesforce&#10;Instagram: https://www.instagram.com/salesforce&#10;LinkedIn: https://www.linkedin.com/company/salesforce&#10;&#10;About Salesforce:&#10;Salesforce is a customer relationship management solution that brings companies and customers together. It's one integrated CRM platform that gives all your departments — including marketing, sales, commerce, and service — a single, shared view of every customer." title="How to Use Customer 360 | Salesforce">
            <a:hlinkClick r:id="rId3"/>
          </p:cNvPr>
          <p:cNvPicPr preferRelativeResize="0"/>
          <p:nvPr/>
        </p:nvPicPr>
        <p:blipFill>
          <a:blip r:embed="rId4">
            <a:alphaModFix/>
          </a:blip>
          <a:stretch>
            <a:fillRect/>
          </a:stretch>
        </p:blipFill>
        <p:spPr>
          <a:xfrm>
            <a:off x="428660" y="37259"/>
            <a:ext cx="7363255" cy="505659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21"/>
                                        </p:tgtEl>
                                        <p:attrNameLst>
                                          <p:attrName>style.visibility</p:attrName>
                                        </p:attrNameLst>
                                      </p:cBhvr>
                                      <p:to>
                                        <p:strVal val="visible"/>
                                      </p:to>
                                    </p:set>
                                    <p:animEffect transition="in" filter="fade">
                                      <p:cBhvr>
                                        <p:cTn id="7" dur="1000"/>
                                        <p:tgtEl>
                                          <p:spTgt spid="6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pic>
        <p:nvPicPr>
          <p:cNvPr id="885" name="Google Shape;885;p110" descr="pasted-image.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74121" y="424096"/>
            <a:ext cx="476801" cy="333821"/>
          </a:xfrm>
          <a:prstGeom prst="rect">
            <a:avLst/>
          </a:prstGeom>
          <a:noFill/>
          <a:ln>
            <a:noFill/>
          </a:ln>
        </p:spPr>
      </p:pic>
      <p:sp>
        <p:nvSpPr>
          <p:cNvPr id="886" name="Google Shape;886;p110"/>
          <p:cNvSpPr txBox="1">
            <a:spLocks noGrp="1"/>
          </p:cNvSpPr>
          <p:nvPr>
            <p:ph type="title"/>
          </p:nvPr>
        </p:nvSpPr>
        <p:spPr>
          <a:xfrm>
            <a:off x="429816" y="397763"/>
            <a:ext cx="6108525" cy="742950"/>
          </a:xfrm>
          <a:prstGeom prst="rect">
            <a:avLst/>
          </a:prstGeom>
        </p:spPr>
        <p:txBody>
          <a:bodyPr spcFirstLastPara="1" wrap="square" lIns="0" tIns="0" rIns="0" bIns="0" anchor="b" anchorCtr="0">
            <a:noAutofit/>
          </a:bodyPr>
          <a:lstStyle/>
          <a:p>
            <a:r>
              <a:rPr lang="da"/>
              <a:t>Prep for your career with Trailhead!</a:t>
            </a:r>
            <a:endParaRPr/>
          </a:p>
        </p:txBody>
      </p:sp>
      <p:sp>
        <p:nvSpPr>
          <p:cNvPr id="887" name="Google Shape;887;p110"/>
          <p:cNvSpPr txBox="1">
            <a:spLocks noGrp="1"/>
          </p:cNvSpPr>
          <p:nvPr>
            <p:ph type="body" idx="2"/>
          </p:nvPr>
        </p:nvSpPr>
        <p:spPr>
          <a:xfrm>
            <a:off x="429816" y="1748790"/>
            <a:ext cx="4142250" cy="3291975"/>
          </a:xfrm>
          <a:prstGeom prst="rect">
            <a:avLst/>
          </a:prstGeom>
        </p:spPr>
        <p:txBody>
          <a:bodyPr spcFirstLastPara="1" wrap="square" lIns="0" tIns="0" rIns="0" bIns="0" anchor="t" anchorCtr="0">
            <a:noAutofit/>
          </a:bodyPr>
          <a:lstStyle/>
          <a:p>
            <a:pPr marL="0" indent="0">
              <a:buNone/>
            </a:pPr>
            <a:r>
              <a:rPr lang="da"/>
              <a:t>Learn In-Demand Skills </a:t>
            </a:r>
            <a:endParaRPr/>
          </a:p>
          <a:p>
            <a:pPr marL="0" indent="0">
              <a:spcBef>
                <a:spcPts val="225"/>
              </a:spcBef>
              <a:buNone/>
            </a:pPr>
            <a:r>
              <a:rPr lang="da" sz="1050" b="0">
                <a:solidFill>
                  <a:schemeClr val="accent2"/>
                </a:solidFill>
              </a:rPr>
              <a:t>Learn the skills companies need to drive success from anywhere either on-demand or from Trailhead Academy experts.</a:t>
            </a:r>
            <a:endParaRPr sz="1050" b="0">
              <a:solidFill>
                <a:schemeClr val="accent2"/>
              </a:solidFill>
            </a:endParaRPr>
          </a:p>
          <a:p>
            <a:pPr marL="0" indent="0">
              <a:spcBef>
                <a:spcPts val="675"/>
              </a:spcBef>
              <a:buNone/>
            </a:pPr>
            <a:r>
              <a:rPr lang="da"/>
              <a:t>Earn Resume-Worthy Credentials </a:t>
            </a:r>
            <a:endParaRPr/>
          </a:p>
          <a:p>
            <a:pPr marL="0" indent="0">
              <a:spcBef>
                <a:spcPts val="225"/>
              </a:spcBef>
              <a:buNone/>
            </a:pPr>
            <a:r>
              <a:rPr lang="da" sz="1050" b="0">
                <a:solidFill>
                  <a:schemeClr val="accent2"/>
                </a:solidFill>
              </a:rPr>
              <a:t>Prove your expertise with skill-based badges </a:t>
            </a:r>
            <a:br>
              <a:rPr lang="da" sz="1050" b="0">
                <a:solidFill>
                  <a:schemeClr val="accent2"/>
                </a:solidFill>
              </a:rPr>
            </a:br>
            <a:r>
              <a:rPr lang="da" sz="1050" b="0">
                <a:solidFill>
                  <a:schemeClr val="accent2"/>
                </a:solidFill>
              </a:rPr>
              <a:t>and role-based credentials that lead to top jobs in the Salesforce Ecosystem. </a:t>
            </a:r>
            <a:endParaRPr sz="1050" b="0">
              <a:solidFill>
                <a:schemeClr val="accent2"/>
              </a:solidFill>
            </a:endParaRPr>
          </a:p>
          <a:p>
            <a:pPr marL="0" indent="0">
              <a:spcBef>
                <a:spcPts val="675"/>
              </a:spcBef>
              <a:buNone/>
            </a:pPr>
            <a:r>
              <a:rPr lang="da"/>
              <a:t>Connect to a Global Community</a:t>
            </a:r>
            <a:endParaRPr/>
          </a:p>
          <a:p>
            <a:pPr marL="0" indent="0">
              <a:spcBef>
                <a:spcPts val="225"/>
              </a:spcBef>
              <a:buNone/>
            </a:pPr>
            <a:r>
              <a:rPr lang="da" sz="1050" b="0">
                <a:solidFill>
                  <a:schemeClr val="accent2"/>
                </a:solidFill>
              </a:rPr>
              <a:t>Connect with the Trailblazer Community, a network of millions of people who help each other along the journey of learning and succeeding with Salesforce. </a:t>
            </a:r>
            <a:endParaRPr sz="1050" b="0">
              <a:solidFill>
                <a:schemeClr val="accent2"/>
              </a:solidFill>
            </a:endParaRPr>
          </a:p>
          <a:p>
            <a:pPr marL="0" indent="0">
              <a:spcBef>
                <a:spcPts val="675"/>
              </a:spcBef>
              <a:spcAft>
                <a:spcPts val="225"/>
              </a:spcAft>
              <a:buNone/>
            </a:pPr>
            <a:endParaRPr/>
          </a:p>
        </p:txBody>
      </p:sp>
      <p:sp>
        <p:nvSpPr>
          <p:cNvPr id="888" name="Google Shape;888;p110"/>
          <p:cNvSpPr/>
          <p:nvPr/>
        </p:nvSpPr>
        <p:spPr>
          <a:xfrm>
            <a:off x="7824559" y="864238"/>
            <a:ext cx="706950" cy="706950"/>
          </a:xfrm>
          <a:prstGeom prst="ellipse">
            <a:avLst/>
          </a:prstGeom>
          <a:solidFill>
            <a:srgbClr val="F9E3B6"/>
          </a:solidFill>
          <a:ln>
            <a:noFill/>
          </a:ln>
        </p:spPr>
        <p:txBody>
          <a:bodyPr spcFirstLastPara="1" wrap="square" lIns="68569" tIns="68569" rIns="68569" bIns="68569" anchor="ctr" anchorCtr="0">
            <a:noAutofit/>
          </a:bodyPr>
          <a:lstStyle/>
          <a:p>
            <a:pPr algn="ctr"/>
            <a:endParaRPr sz="975">
              <a:solidFill>
                <a:srgbClr val="4A2413"/>
              </a:solidFill>
              <a:latin typeface="Salesforce Sans"/>
              <a:ea typeface="Salesforce Sans"/>
              <a:cs typeface="Salesforce Sans"/>
              <a:sym typeface="Salesforce Sans"/>
            </a:endParaRPr>
          </a:p>
        </p:txBody>
      </p:sp>
      <p:sp>
        <p:nvSpPr>
          <p:cNvPr id="889" name="Google Shape;889;p110"/>
          <p:cNvSpPr txBox="1">
            <a:spLocks noGrp="1"/>
          </p:cNvSpPr>
          <p:nvPr>
            <p:ph type="body" idx="2"/>
          </p:nvPr>
        </p:nvSpPr>
        <p:spPr>
          <a:xfrm>
            <a:off x="6359045" y="888857"/>
            <a:ext cx="1383975" cy="529200"/>
          </a:xfrm>
          <a:prstGeom prst="rect">
            <a:avLst/>
          </a:prstGeom>
        </p:spPr>
        <p:txBody>
          <a:bodyPr spcFirstLastPara="1" wrap="square" lIns="0" tIns="0" rIns="0" bIns="0" anchor="b" anchorCtr="0">
            <a:noAutofit/>
          </a:bodyPr>
          <a:lstStyle/>
          <a:p>
            <a:pPr marL="0" indent="0" algn="r">
              <a:buNone/>
            </a:pPr>
            <a:r>
              <a:rPr lang="da" sz="900"/>
              <a:t>Aaron McGriff</a:t>
            </a:r>
            <a:endParaRPr sz="900"/>
          </a:p>
          <a:p>
            <a:pPr marL="0" indent="0" algn="r">
              <a:buNone/>
            </a:pPr>
            <a:r>
              <a:rPr lang="da" sz="900" b="0"/>
              <a:t>Salesforce Consultant</a:t>
            </a:r>
            <a:endParaRPr sz="900" b="0"/>
          </a:p>
          <a:p>
            <a:pPr marL="0" indent="0" algn="r">
              <a:buNone/>
            </a:pPr>
            <a:endParaRPr sz="900" b="0"/>
          </a:p>
        </p:txBody>
      </p:sp>
      <p:sp>
        <p:nvSpPr>
          <p:cNvPr id="890" name="Google Shape;890;p110"/>
          <p:cNvSpPr txBox="1">
            <a:spLocks noGrp="1"/>
          </p:cNvSpPr>
          <p:nvPr>
            <p:ph type="body" idx="1"/>
          </p:nvPr>
        </p:nvSpPr>
        <p:spPr>
          <a:xfrm>
            <a:off x="429817" y="1193288"/>
            <a:ext cx="5636250" cy="254025"/>
          </a:xfrm>
          <a:prstGeom prst="rect">
            <a:avLst/>
          </a:prstGeom>
        </p:spPr>
        <p:txBody>
          <a:bodyPr spcFirstLastPara="1" wrap="square" lIns="0" tIns="0" rIns="0" bIns="0" anchor="t" anchorCtr="0">
            <a:noAutofit/>
          </a:bodyPr>
          <a:lstStyle/>
          <a:p>
            <a:pPr marL="0" indent="0">
              <a:spcAft>
                <a:spcPts val="225"/>
              </a:spcAft>
            </a:pPr>
            <a:r>
              <a:rPr lang="da"/>
              <a:t>Skill up for the future</a:t>
            </a:r>
            <a:endParaRPr/>
          </a:p>
        </p:txBody>
      </p:sp>
      <p:sp>
        <p:nvSpPr>
          <p:cNvPr id="891" name="Google Shape;891;p110"/>
          <p:cNvSpPr txBox="1"/>
          <p:nvPr/>
        </p:nvSpPr>
        <p:spPr>
          <a:xfrm>
            <a:off x="471679" y="4846219"/>
            <a:ext cx="4142250" cy="226350"/>
          </a:xfrm>
          <a:prstGeom prst="rect">
            <a:avLst/>
          </a:prstGeom>
          <a:noFill/>
          <a:ln>
            <a:noFill/>
          </a:ln>
        </p:spPr>
        <p:txBody>
          <a:bodyPr spcFirstLastPara="1" wrap="square" lIns="0" tIns="0" rIns="0" bIns="0" anchor="b" anchorCtr="0">
            <a:noAutofit/>
          </a:bodyPr>
          <a:lstStyle/>
          <a:p>
            <a:pPr>
              <a:buSzPts val="1000"/>
            </a:pPr>
            <a:r>
              <a:rPr lang="da" sz="600">
                <a:solidFill>
                  <a:srgbClr val="59575C"/>
                </a:solidFill>
                <a:latin typeface="Salesforce Sans"/>
                <a:ea typeface="Salesforce Sans"/>
                <a:cs typeface="Salesforce Sans"/>
                <a:sym typeface="Salesforce Sans"/>
              </a:rPr>
              <a:t>Source: Trailhead </a:t>
            </a:r>
            <a:endParaRPr sz="600">
              <a:solidFill>
                <a:srgbClr val="59575C"/>
              </a:solidFill>
              <a:latin typeface="Salesforce Sans"/>
              <a:ea typeface="Salesforce Sans"/>
              <a:cs typeface="Salesforce Sans"/>
              <a:sym typeface="Salesforce Sans"/>
            </a:endParaRPr>
          </a:p>
        </p:txBody>
      </p:sp>
      <p:pic>
        <p:nvPicPr>
          <p:cNvPr id="892" name="Google Shape;892;p11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275786" y="4234788"/>
            <a:ext cx="298581" cy="298579"/>
          </a:xfrm>
          <a:prstGeom prst="rect">
            <a:avLst/>
          </a:prstGeom>
          <a:noFill/>
          <a:ln>
            <a:noFill/>
          </a:ln>
        </p:spPr>
      </p:pic>
      <p:pic>
        <p:nvPicPr>
          <p:cNvPr id="893" name="Google Shape;893;p11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771493" y="1447313"/>
            <a:ext cx="5912886" cy="3696187"/>
          </a:xfrm>
          <a:prstGeom prst="rect">
            <a:avLst/>
          </a:prstGeom>
          <a:noFill/>
          <a:ln>
            <a:noFill/>
          </a:ln>
        </p:spPr>
      </p:pic>
      <p:grpSp>
        <p:nvGrpSpPr>
          <p:cNvPr id="894" name="Google Shape;894;p110"/>
          <p:cNvGrpSpPr/>
          <p:nvPr/>
        </p:nvGrpSpPr>
        <p:grpSpPr>
          <a:xfrm>
            <a:off x="7965451" y="3745737"/>
            <a:ext cx="1094120" cy="1397764"/>
            <a:chOff x="8823900" y="2431709"/>
            <a:chExt cx="2854847" cy="3647132"/>
          </a:xfrm>
        </p:grpSpPr>
        <p:grpSp>
          <p:nvGrpSpPr>
            <p:cNvPr id="895" name="Google Shape;895;p110"/>
            <p:cNvGrpSpPr/>
            <p:nvPr/>
          </p:nvGrpSpPr>
          <p:grpSpPr>
            <a:xfrm>
              <a:off x="9263473" y="5445666"/>
              <a:ext cx="2415273" cy="633175"/>
              <a:chOff x="9263473" y="5439578"/>
              <a:chExt cx="2415273" cy="633175"/>
            </a:xfrm>
          </p:grpSpPr>
          <p:pic>
            <p:nvPicPr>
              <p:cNvPr id="896" name="Google Shape;896;p110"/>
              <p:cNvPicPr preferRelativeResize="0"/>
              <p:nvPr/>
            </p:nvPicPr>
            <p:blipFill rotWithShape="1">
              <a:blip r:embed="rId6" cstate="email">
                <a:alphaModFix amt="42000"/>
                <a:extLst>
                  <a:ext uri="{28A0092B-C50C-407E-A947-70E740481C1C}">
                    <a14:useLocalDpi xmlns:a14="http://schemas.microsoft.com/office/drawing/2010/main"/>
                  </a:ext>
                </a:extLst>
              </a:blip>
              <a:srcRect/>
              <a:stretch/>
            </p:blipFill>
            <p:spPr>
              <a:xfrm>
                <a:off x="9266948" y="5439578"/>
                <a:ext cx="2411798" cy="572400"/>
              </a:xfrm>
              <a:prstGeom prst="rect">
                <a:avLst/>
              </a:prstGeom>
              <a:noFill/>
              <a:ln>
                <a:noFill/>
              </a:ln>
            </p:spPr>
          </p:pic>
          <p:pic>
            <p:nvPicPr>
              <p:cNvPr id="897" name="Google Shape;897;p110"/>
              <p:cNvPicPr preferRelativeResize="0"/>
              <p:nvPr/>
            </p:nvPicPr>
            <p:blipFill rotWithShape="1">
              <a:blip r:embed="rId7" cstate="email">
                <a:alphaModFix amt="42000"/>
                <a:extLst>
                  <a:ext uri="{28A0092B-C50C-407E-A947-70E740481C1C}">
                    <a14:useLocalDpi xmlns:a14="http://schemas.microsoft.com/office/drawing/2010/main"/>
                  </a:ext>
                </a:extLst>
              </a:blip>
              <a:srcRect/>
              <a:stretch/>
            </p:blipFill>
            <p:spPr>
              <a:xfrm>
                <a:off x="9263473" y="5500353"/>
                <a:ext cx="1824474" cy="572400"/>
              </a:xfrm>
              <a:prstGeom prst="rect">
                <a:avLst/>
              </a:prstGeom>
              <a:noFill/>
              <a:ln>
                <a:noFill/>
              </a:ln>
            </p:spPr>
          </p:pic>
          <p:pic>
            <p:nvPicPr>
              <p:cNvPr id="898" name="Google Shape;898;p11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0256625" y="5708981"/>
                <a:ext cx="1022000" cy="269550"/>
              </a:xfrm>
              <a:prstGeom prst="rect">
                <a:avLst/>
              </a:prstGeom>
              <a:noFill/>
              <a:ln>
                <a:noFill/>
              </a:ln>
            </p:spPr>
          </p:pic>
          <p:pic>
            <p:nvPicPr>
              <p:cNvPr id="899" name="Google Shape;899;p110"/>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9380275" y="5640125"/>
                <a:ext cx="804874" cy="338100"/>
              </a:xfrm>
              <a:prstGeom prst="rect">
                <a:avLst/>
              </a:prstGeom>
              <a:noFill/>
              <a:ln>
                <a:noFill/>
              </a:ln>
            </p:spPr>
          </p:pic>
          <p:pic>
            <p:nvPicPr>
              <p:cNvPr id="900" name="Google Shape;900;p110"/>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9461350" y="5743506"/>
                <a:ext cx="1204726" cy="219300"/>
              </a:xfrm>
              <a:prstGeom prst="rect">
                <a:avLst/>
              </a:prstGeom>
              <a:noFill/>
              <a:ln>
                <a:noFill/>
              </a:ln>
            </p:spPr>
          </p:pic>
          <p:pic>
            <p:nvPicPr>
              <p:cNvPr id="901" name="Google Shape;901;p11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0157650" y="5679299"/>
                <a:ext cx="1022000" cy="269550"/>
              </a:xfrm>
              <a:prstGeom prst="rect">
                <a:avLst/>
              </a:prstGeom>
              <a:noFill/>
              <a:ln>
                <a:noFill/>
              </a:ln>
            </p:spPr>
          </p:pic>
        </p:grpSp>
        <p:pic>
          <p:nvPicPr>
            <p:cNvPr id="902" name="Google Shape;902;p110"/>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8823900" y="2431709"/>
              <a:ext cx="2699075" cy="3529820"/>
            </a:xfrm>
            <a:prstGeom prst="rect">
              <a:avLst/>
            </a:prstGeom>
            <a:noFill/>
            <a:ln>
              <a:noFill/>
            </a:ln>
          </p:spPr>
        </p:pic>
      </p:grpSp>
      <p:pic>
        <p:nvPicPr>
          <p:cNvPr id="903" name="Google Shape;903;p110"/>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8566097" y="4295325"/>
            <a:ext cx="333804" cy="333825"/>
          </a:xfrm>
          <a:prstGeom prst="rect">
            <a:avLst/>
          </a:prstGeom>
          <a:noFill/>
          <a:ln>
            <a:noFill/>
          </a:ln>
        </p:spPr>
      </p:pic>
      <p:pic>
        <p:nvPicPr>
          <p:cNvPr id="904" name="Google Shape;904;p110"/>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7824554" y="772333"/>
            <a:ext cx="890775" cy="890775"/>
          </a:xfrm>
          <a:prstGeom prst="ellipse">
            <a:avLst/>
          </a:prstGeom>
          <a:noFill/>
          <a:ln>
            <a:noFill/>
          </a:ln>
        </p:spPr>
      </p:pic>
      <p:sp>
        <p:nvSpPr>
          <p:cNvPr id="905" name="Google Shape;905;p110"/>
          <p:cNvSpPr/>
          <p:nvPr/>
        </p:nvSpPr>
        <p:spPr>
          <a:xfrm>
            <a:off x="4173197" y="3738769"/>
            <a:ext cx="1290600" cy="1290600"/>
          </a:xfrm>
          <a:prstGeom prst="ellipse">
            <a:avLst/>
          </a:prstGeom>
          <a:solidFill>
            <a:schemeClr val="dk1"/>
          </a:solidFill>
          <a:ln>
            <a:noFill/>
          </a:ln>
          <a:effectLst>
            <a:outerShdw blurRad="300038" dist="114300" dir="3600000" algn="tl" rotWithShape="0">
              <a:srgbClr val="000000">
                <a:alpha val="16000"/>
              </a:srgbClr>
            </a:outerShdw>
          </a:effectLst>
        </p:spPr>
        <p:txBody>
          <a:bodyPr spcFirstLastPara="1" wrap="square" lIns="0" tIns="0" rIns="0" bIns="0" anchor="ctr" anchorCtr="0">
            <a:noAutofit/>
          </a:bodyPr>
          <a:lstStyle/>
          <a:p>
            <a:pPr algn="ctr">
              <a:lnSpc>
                <a:spcPct val="90000"/>
              </a:lnSpc>
            </a:pPr>
            <a:r>
              <a:rPr lang="da" sz="2250" b="1">
                <a:solidFill>
                  <a:schemeClr val="lt1"/>
                </a:solidFill>
                <a:latin typeface="Salesforce Sans"/>
                <a:ea typeface="Salesforce Sans"/>
                <a:cs typeface="Salesforce Sans"/>
                <a:sym typeface="Salesforce Sans"/>
              </a:rPr>
              <a:t>3.9M+</a:t>
            </a:r>
            <a:br>
              <a:rPr lang="da" sz="2700" b="1" baseline="30000">
                <a:solidFill>
                  <a:schemeClr val="lt1"/>
                </a:solidFill>
                <a:latin typeface="Salesforce Sans"/>
                <a:ea typeface="Salesforce Sans"/>
                <a:cs typeface="Salesforce Sans"/>
                <a:sym typeface="Salesforce Sans"/>
              </a:rPr>
            </a:br>
            <a:r>
              <a:rPr lang="da" sz="1050">
                <a:solidFill>
                  <a:schemeClr val="lt1"/>
                </a:solidFill>
                <a:latin typeface="Salesforce Sans"/>
                <a:ea typeface="Salesforce Sans"/>
                <a:cs typeface="Salesforce Sans"/>
                <a:sym typeface="Salesforce Sans"/>
              </a:rPr>
              <a:t>learners have skilled up on Trailhead </a:t>
            </a:r>
            <a:endParaRPr sz="750" b="1">
              <a:solidFill>
                <a:schemeClr val="lt1"/>
              </a:solidFill>
              <a:latin typeface="Salesforce Sans"/>
              <a:ea typeface="Salesforce Sans"/>
              <a:cs typeface="Salesforce Sans"/>
              <a:sym typeface="Salesforc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51"/>
        <p:cNvGrpSpPr/>
        <p:nvPr/>
      </p:nvGrpSpPr>
      <p:grpSpPr>
        <a:xfrm>
          <a:off x="0" y="0"/>
          <a:ext cx="0" cy="0"/>
          <a:chOff x="0" y="0"/>
          <a:chExt cx="0" cy="0"/>
        </a:xfrm>
      </p:grpSpPr>
      <p:sp>
        <p:nvSpPr>
          <p:cNvPr id="6952" name="Google Shape;6952;p705"/>
          <p:cNvSpPr txBox="1">
            <a:spLocks noGrp="1"/>
          </p:cNvSpPr>
          <p:nvPr>
            <p:ph type="title"/>
          </p:nvPr>
        </p:nvSpPr>
        <p:spPr>
          <a:xfrm>
            <a:off x="429594" y="-26782"/>
            <a:ext cx="8284500" cy="7425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SzPts val="1400"/>
              <a:buNone/>
            </a:pPr>
            <a:r>
              <a:rPr lang="en" b="1"/>
              <a:t>Trailhead Ranks</a:t>
            </a:r>
            <a:endParaRPr b="1"/>
          </a:p>
        </p:txBody>
      </p:sp>
      <p:pic>
        <p:nvPicPr>
          <p:cNvPr id="6953" name="Google Shape;6953;p705" descr="Range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095482" y="665459"/>
            <a:ext cx="1047375" cy="800865"/>
          </a:xfrm>
          <a:prstGeom prst="rect">
            <a:avLst/>
          </a:prstGeom>
          <a:noFill/>
          <a:ln>
            <a:noFill/>
          </a:ln>
        </p:spPr>
      </p:pic>
      <p:pic>
        <p:nvPicPr>
          <p:cNvPr id="6954" name="Google Shape;6954;p705" descr="Expeditione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950188" y="1293349"/>
            <a:ext cx="1029123" cy="543798"/>
          </a:xfrm>
          <a:prstGeom prst="rect">
            <a:avLst/>
          </a:prstGeom>
          <a:noFill/>
          <a:ln>
            <a:noFill/>
          </a:ln>
        </p:spPr>
      </p:pic>
      <p:pic>
        <p:nvPicPr>
          <p:cNvPr id="6955" name="Google Shape;6955;p705" descr="Mountaineer"/>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865449" y="1244135"/>
            <a:ext cx="935517" cy="872092"/>
          </a:xfrm>
          <a:prstGeom prst="rect">
            <a:avLst/>
          </a:prstGeom>
          <a:noFill/>
          <a:ln>
            <a:noFill/>
          </a:ln>
        </p:spPr>
      </p:pic>
      <p:pic>
        <p:nvPicPr>
          <p:cNvPr id="6956" name="Google Shape;6956;p705" descr="Adventurer"/>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690180" y="1774382"/>
            <a:ext cx="1026047" cy="649250"/>
          </a:xfrm>
          <a:prstGeom prst="rect">
            <a:avLst/>
          </a:prstGeom>
          <a:noFill/>
          <a:ln>
            <a:noFill/>
          </a:ln>
        </p:spPr>
      </p:pic>
      <p:pic>
        <p:nvPicPr>
          <p:cNvPr id="6957" name="Google Shape;6957;p705" descr="Explorer"/>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672688" y="2058361"/>
            <a:ext cx="829934" cy="872373"/>
          </a:xfrm>
          <a:prstGeom prst="rect">
            <a:avLst/>
          </a:prstGeom>
          <a:noFill/>
          <a:ln>
            <a:noFill/>
          </a:ln>
        </p:spPr>
      </p:pic>
      <p:pic>
        <p:nvPicPr>
          <p:cNvPr id="6958" name="Google Shape;6958;p705" descr="Hiker"/>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2571750" y="2360515"/>
            <a:ext cx="942055" cy="713194"/>
          </a:xfrm>
          <a:prstGeom prst="rect">
            <a:avLst/>
          </a:prstGeom>
          <a:noFill/>
          <a:ln>
            <a:noFill/>
          </a:ln>
        </p:spPr>
      </p:pic>
      <p:pic>
        <p:nvPicPr>
          <p:cNvPr id="6959" name="Google Shape;6959;p705" descr="Scout"/>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1411505" y="2278797"/>
            <a:ext cx="846950" cy="1094234"/>
          </a:xfrm>
          <a:prstGeom prst="rect">
            <a:avLst/>
          </a:prstGeom>
          <a:noFill/>
          <a:ln>
            <a:noFill/>
          </a:ln>
        </p:spPr>
      </p:pic>
      <p:sp>
        <p:nvSpPr>
          <p:cNvPr id="6960" name="Google Shape;6960;p705"/>
          <p:cNvSpPr/>
          <p:nvPr/>
        </p:nvSpPr>
        <p:spPr>
          <a:xfrm>
            <a:off x="1432868" y="3544030"/>
            <a:ext cx="1167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1E1E1E"/>
                </a:solidFill>
                <a:latin typeface="Salesforce Sans"/>
                <a:ea typeface="Salesforce Sans"/>
                <a:cs typeface="Salesforce Sans"/>
                <a:sym typeface="Salesforce Sans"/>
              </a:rPr>
              <a:t>Badges </a:t>
            </a:r>
            <a:r>
              <a:rPr lang="en" sz="1100" b="1" i="0" u="none" strike="noStrike" cap="none">
                <a:solidFill>
                  <a:srgbClr val="048149"/>
                </a:solidFill>
                <a:latin typeface="Salesforce Sans"/>
                <a:ea typeface="Salesforce Sans"/>
                <a:cs typeface="Salesforce Sans"/>
                <a:sym typeface="Salesforce Sans"/>
              </a:rPr>
              <a:t>0</a:t>
            </a:r>
            <a:endParaRPr sz="1100" b="0" i="0" u="none" strike="noStrike" cap="none">
              <a:solidFill>
                <a:srgbClr val="1E1E1E"/>
              </a:solidFill>
              <a:latin typeface="Salesforce Sans"/>
              <a:ea typeface="Salesforce Sans"/>
              <a:cs typeface="Salesforce Sans"/>
              <a:sym typeface="Salesforce Sans"/>
            </a:endParaRPr>
          </a:p>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1E1E1E"/>
                </a:solidFill>
                <a:latin typeface="Salesforce Sans"/>
                <a:ea typeface="Salesforce Sans"/>
                <a:cs typeface="Salesforce Sans"/>
                <a:sym typeface="Salesforce Sans"/>
              </a:rPr>
              <a:t>Points  </a:t>
            </a:r>
            <a:r>
              <a:rPr lang="en" sz="1100" b="1" i="0" u="none" strike="noStrike" cap="none">
                <a:solidFill>
                  <a:srgbClr val="048149"/>
                </a:solidFill>
                <a:latin typeface="Salesforce Sans"/>
                <a:ea typeface="Salesforce Sans"/>
                <a:cs typeface="Salesforce Sans"/>
                <a:sym typeface="Salesforce Sans"/>
              </a:rPr>
              <a:t>0</a:t>
            </a:r>
            <a:endParaRPr sz="1100" b="0" i="0" u="none" strike="noStrike" cap="none">
              <a:solidFill>
                <a:srgbClr val="1E1E1E"/>
              </a:solidFill>
              <a:latin typeface="Salesforce Sans"/>
              <a:ea typeface="Salesforce Sans"/>
              <a:cs typeface="Salesforce Sans"/>
              <a:sym typeface="Salesforce Sans"/>
            </a:endParaRPr>
          </a:p>
        </p:txBody>
      </p:sp>
      <p:sp>
        <p:nvSpPr>
          <p:cNvPr id="6961" name="Google Shape;6961;p705"/>
          <p:cNvSpPr/>
          <p:nvPr/>
        </p:nvSpPr>
        <p:spPr>
          <a:xfrm>
            <a:off x="4700928" y="2654506"/>
            <a:ext cx="1167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1E1E1E"/>
                </a:solidFill>
                <a:latin typeface="Salesforce Sans"/>
                <a:ea typeface="Salesforce Sans"/>
                <a:cs typeface="Salesforce Sans"/>
                <a:sym typeface="Salesforce Sans"/>
              </a:rPr>
              <a:t>Badges </a:t>
            </a:r>
            <a:r>
              <a:rPr lang="en" sz="1100" b="1" i="0" u="none" strike="noStrike" cap="none">
                <a:solidFill>
                  <a:srgbClr val="048149"/>
                </a:solidFill>
                <a:latin typeface="Salesforce Sans"/>
                <a:ea typeface="Salesforce Sans"/>
                <a:cs typeface="Salesforce Sans"/>
                <a:sym typeface="Salesforce Sans"/>
              </a:rPr>
              <a:t>10</a:t>
            </a:r>
            <a:endParaRPr sz="1100" b="0" i="0" u="none" strike="noStrike" cap="none">
              <a:solidFill>
                <a:srgbClr val="1E1E1E"/>
              </a:solidFill>
              <a:latin typeface="Salesforce Sans"/>
              <a:ea typeface="Salesforce Sans"/>
              <a:cs typeface="Salesforce Sans"/>
              <a:sym typeface="Salesforce Sans"/>
            </a:endParaRPr>
          </a:p>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1E1E1E"/>
                </a:solidFill>
                <a:latin typeface="Salesforce Sans"/>
                <a:ea typeface="Salesforce Sans"/>
                <a:cs typeface="Salesforce Sans"/>
                <a:sym typeface="Salesforce Sans"/>
              </a:rPr>
              <a:t>Points  </a:t>
            </a:r>
            <a:r>
              <a:rPr lang="en" sz="1100" b="1" i="0" u="none" strike="noStrike" cap="none">
                <a:solidFill>
                  <a:srgbClr val="048149"/>
                </a:solidFill>
                <a:latin typeface="Salesforce Sans"/>
                <a:ea typeface="Salesforce Sans"/>
                <a:cs typeface="Salesforce Sans"/>
                <a:sym typeface="Salesforce Sans"/>
              </a:rPr>
              <a:t>9,000</a:t>
            </a:r>
            <a:endParaRPr sz="1100" b="0" i="0" u="none" strike="noStrike" cap="none">
              <a:solidFill>
                <a:srgbClr val="1E1E1E"/>
              </a:solidFill>
              <a:latin typeface="Salesforce Sans"/>
              <a:ea typeface="Salesforce Sans"/>
              <a:cs typeface="Salesforce Sans"/>
              <a:sym typeface="Salesforce Sans"/>
            </a:endParaRPr>
          </a:p>
        </p:txBody>
      </p:sp>
      <p:sp>
        <p:nvSpPr>
          <p:cNvPr id="6962" name="Google Shape;6962;p705"/>
          <p:cNvSpPr/>
          <p:nvPr/>
        </p:nvSpPr>
        <p:spPr>
          <a:xfrm>
            <a:off x="6955224" y="2015554"/>
            <a:ext cx="1167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1E1E1E"/>
                </a:solidFill>
                <a:latin typeface="Salesforce Sans"/>
                <a:ea typeface="Salesforce Sans"/>
                <a:cs typeface="Salesforce Sans"/>
                <a:sym typeface="Salesforce Sans"/>
              </a:rPr>
              <a:t>Badges </a:t>
            </a:r>
            <a:r>
              <a:rPr lang="en" sz="1100" b="1" i="0" u="none" strike="noStrike" cap="none">
                <a:solidFill>
                  <a:srgbClr val="048149"/>
                </a:solidFill>
                <a:latin typeface="Salesforce Sans"/>
                <a:ea typeface="Salesforce Sans"/>
                <a:cs typeface="Salesforce Sans"/>
                <a:sym typeface="Salesforce Sans"/>
              </a:rPr>
              <a:t>50</a:t>
            </a:r>
            <a:endParaRPr sz="1100" b="0" i="0" u="none" strike="noStrike" cap="none">
              <a:solidFill>
                <a:srgbClr val="1E1E1E"/>
              </a:solidFill>
              <a:latin typeface="Salesforce Sans"/>
              <a:ea typeface="Salesforce Sans"/>
              <a:cs typeface="Salesforce Sans"/>
              <a:sym typeface="Salesforce Sans"/>
            </a:endParaRPr>
          </a:p>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1E1E1E"/>
                </a:solidFill>
                <a:latin typeface="Salesforce Sans"/>
                <a:ea typeface="Salesforce Sans"/>
                <a:cs typeface="Salesforce Sans"/>
                <a:sym typeface="Salesforce Sans"/>
              </a:rPr>
              <a:t>Points  </a:t>
            </a:r>
            <a:r>
              <a:rPr lang="en" sz="1100" b="1" i="0" u="none" strike="noStrike" cap="none">
                <a:solidFill>
                  <a:srgbClr val="048149"/>
                </a:solidFill>
                <a:latin typeface="Salesforce Sans"/>
                <a:ea typeface="Salesforce Sans"/>
                <a:cs typeface="Salesforce Sans"/>
                <a:sym typeface="Salesforce Sans"/>
              </a:rPr>
              <a:t>35,000</a:t>
            </a:r>
            <a:endParaRPr sz="1100" b="0" i="0" u="none" strike="noStrike" cap="none">
              <a:solidFill>
                <a:srgbClr val="1E1E1E"/>
              </a:solidFill>
              <a:latin typeface="Salesforce Sans"/>
              <a:ea typeface="Salesforce Sans"/>
              <a:cs typeface="Salesforce Sans"/>
              <a:sym typeface="Salesforce Sans"/>
            </a:endParaRPr>
          </a:p>
        </p:txBody>
      </p:sp>
      <p:sp>
        <p:nvSpPr>
          <p:cNvPr id="6963" name="Google Shape;6963;p705"/>
          <p:cNvSpPr/>
          <p:nvPr/>
        </p:nvSpPr>
        <p:spPr>
          <a:xfrm>
            <a:off x="8056236" y="1601243"/>
            <a:ext cx="1167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1E1E1E"/>
                </a:solidFill>
                <a:latin typeface="Salesforce Sans"/>
                <a:ea typeface="Salesforce Sans"/>
                <a:cs typeface="Salesforce Sans"/>
                <a:sym typeface="Salesforce Sans"/>
              </a:rPr>
              <a:t>Badges </a:t>
            </a:r>
            <a:r>
              <a:rPr lang="en" sz="1100" b="1" i="0" u="none" strike="noStrike" cap="none">
                <a:solidFill>
                  <a:srgbClr val="048149"/>
                </a:solidFill>
                <a:latin typeface="Salesforce Sans"/>
                <a:ea typeface="Salesforce Sans"/>
                <a:cs typeface="Salesforce Sans"/>
                <a:sym typeface="Salesforce Sans"/>
              </a:rPr>
              <a:t>100</a:t>
            </a:r>
            <a:endParaRPr sz="1100" b="0" i="0" u="none" strike="noStrike" cap="none">
              <a:solidFill>
                <a:srgbClr val="1E1E1E"/>
              </a:solidFill>
              <a:latin typeface="Salesforce Sans"/>
              <a:ea typeface="Salesforce Sans"/>
              <a:cs typeface="Salesforce Sans"/>
              <a:sym typeface="Salesforce Sans"/>
            </a:endParaRPr>
          </a:p>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1E1E1E"/>
                </a:solidFill>
                <a:latin typeface="Salesforce Sans"/>
                <a:ea typeface="Salesforce Sans"/>
                <a:cs typeface="Salesforce Sans"/>
                <a:sym typeface="Salesforce Sans"/>
              </a:rPr>
              <a:t>Points  </a:t>
            </a:r>
            <a:r>
              <a:rPr lang="en" sz="1100" b="1" i="0" u="none" strike="noStrike" cap="none">
                <a:solidFill>
                  <a:srgbClr val="048149"/>
                </a:solidFill>
                <a:latin typeface="Salesforce Sans"/>
                <a:ea typeface="Salesforce Sans"/>
                <a:cs typeface="Salesforce Sans"/>
                <a:sym typeface="Salesforce Sans"/>
              </a:rPr>
              <a:t>50,000</a:t>
            </a:r>
            <a:endParaRPr sz="1100" b="0" i="0" u="none" strike="noStrike" cap="none">
              <a:solidFill>
                <a:srgbClr val="1E1E1E"/>
              </a:solidFill>
              <a:latin typeface="Salesforce Sans"/>
              <a:ea typeface="Salesforce Sans"/>
              <a:cs typeface="Salesforce Sans"/>
              <a:sym typeface="Salesforce Sans"/>
            </a:endParaRPr>
          </a:p>
        </p:txBody>
      </p:sp>
      <p:sp>
        <p:nvSpPr>
          <p:cNvPr id="6964" name="Google Shape;6964;p705"/>
          <p:cNvSpPr/>
          <p:nvPr/>
        </p:nvSpPr>
        <p:spPr>
          <a:xfrm>
            <a:off x="5779402" y="2335030"/>
            <a:ext cx="1167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1E1E1E"/>
                </a:solidFill>
                <a:latin typeface="Salesforce Sans"/>
                <a:ea typeface="Salesforce Sans"/>
                <a:cs typeface="Salesforce Sans"/>
                <a:sym typeface="Salesforce Sans"/>
              </a:rPr>
              <a:t>Badges </a:t>
            </a:r>
            <a:r>
              <a:rPr lang="en" sz="1100" b="1" i="0" u="none" strike="noStrike" cap="none">
                <a:solidFill>
                  <a:srgbClr val="048149"/>
                </a:solidFill>
                <a:latin typeface="Salesforce Sans"/>
                <a:ea typeface="Salesforce Sans"/>
                <a:cs typeface="Salesforce Sans"/>
                <a:sym typeface="Salesforce Sans"/>
              </a:rPr>
              <a:t>25</a:t>
            </a:r>
            <a:endParaRPr sz="1100" b="0" i="0" u="none" strike="noStrike" cap="none">
              <a:solidFill>
                <a:srgbClr val="1E1E1E"/>
              </a:solidFill>
              <a:latin typeface="Salesforce Sans"/>
              <a:ea typeface="Salesforce Sans"/>
              <a:cs typeface="Salesforce Sans"/>
              <a:sym typeface="Salesforce Sans"/>
            </a:endParaRPr>
          </a:p>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1E1E1E"/>
                </a:solidFill>
                <a:latin typeface="Salesforce Sans"/>
                <a:ea typeface="Salesforce Sans"/>
                <a:cs typeface="Salesforce Sans"/>
                <a:sym typeface="Salesforce Sans"/>
              </a:rPr>
              <a:t>Points  </a:t>
            </a:r>
            <a:r>
              <a:rPr lang="en" sz="1100" b="1" i="0" u="none" strike="noStrike" cap="none">
                <a:solidFill>
                  <a:srgbClr val="048149"/>
                </a:solidFill>
                <a:latin typeface="Salesforce Sans"/>
                <a:ea typeface="Salesforce Sans"/>
                <a:cs typeface="Salesforce Sans"/>
                <a:sym typeface="Salesforce Sans"/>
              </a:rPr>
              <a:t>18,000</a:t>
            </a:r>
            <a:endParaRPr sz="1100" b="0" i="0" u="none" strike="noStrike" cap="none">
              <a:solidFill>
                <a:srgbClr val="1E1E1E"/>
              </a:solidFill>
              <a:latin typeface="Salesforce Sans"/>
              <a:ea typeface="Salesforce Sans"/>
              <a:cs typeface="Salesforce Sans"/>
              <a:sym typeface="Salesforce Sans"/>
            </a:endParaRPr>
          </a:p>
        </p:txBody>
      </p:sp>
      <p:sp>
        <p:nvSpPr>
          <p:cNvPr id="6965" name="Google Shape;6965;p705"/>
          <p:cNvSpPr/>
          <p:nvPr/>
        </p:nvSpPr>
        <p:spPr>
          <a:xfrm>
            <a:off x="2495169" y="3244708"/>
            <a:ext cx="1167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1E1E1E"/>
                </a:solidFill>
                <a:latin typeface="Salesforce Sans"/>
                <a:ea typeface="Salesforce Sans"/>
                <a:cs typeface="Salesforce Sans"/>
                <a:sym typeface="Salesforce Sans"/>
              </a:rPr>
              <a:t>Badges </a:t>
            </a:r>
            <a:r>
              <a:rPr lang="en" sz="1100" b="1" i="0" u="none" strike="noStrike" cap="none">
                <a:solidFill>
                  <a:srgbClr val="048149"/>
                </a:solidFill>
                <a:latin typeface="Salesforce Sans"/>
                <a:ea typeface="Salesforce Sans"/>
                <a:cs typeface="Salesforce Sans"/>
                <a:sym typeface="Salesforce Sans"/>
              </a:rPr>
              <a:t>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1E1E1E"/>
                </a:solidFill>
                <a:latin typeface="Salesforce Sans"/>
                <a:ea typeface="Salesforce Sans"/>
                <a:cs typeface="Salesforce Sans"/>
                <a:sym typeface="Salesforce Sans"/>
              </a:rPr>
              <a:t>Points  </a:t>
            </a:r>
            <a:r>
              <a:rPr lang="en" sz="1100" b="1" i="0" u="none" strike="noStrike" cap="none">
                <a:solidFill>
                  <a:srgbClr val="048149"/>
                </a:solidFill>
                <a:latin typeface="Salesforce Sans"/>
                <a:ea typeface="Salesforce Sans"/>
                <a:cs typeface="Salesforce Sans"/>
                <a:sym typeface="Salesforce Sans"/>
              </a:rPr>
              <a:t>200</a:t>
            </a:r>
            <a:endParaRPr sz="1100" b="0" i="0" u="none" strike="noStrike" cap="none">
              <a:solidFill>
                <a:srgbClr val="1E1E1E"/>
              </a:solidFill>
              <a:latin typeface="Salesforce Sans"/>
              <a:ea typeface="Salesforce Sans"/>
              <a:cs typeface="Salesforce Sans"/>
              <a:sym typeface="Salesforce Sans"/>
            </a:endParaRPr>
          </a:p>
        </p:txBody>
      </p:sp>
      <p:sp>
        <p:nvSpPr>
          <p:cNvPr id="6966" name="Google Shape;6966;p705"/>
          <p:cNvSpPr/>
          <p:nvPr/>
        </p:nvSpPr>
        <p:spPr>
          <a:xfrm>
            <a:off x="3711708" y="3069801"/>
            <a:ext cx="13341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1E1E1E"/>
                </a:solidFill>
                <a:latin typeface="Salesforce Sans"/>
                <a:ea typeface="Salesforce Sans"/>
                <a:cs typeface="Salesforce Sans"/>
                <a:sym typeface="Salesforce Sans"/>
              </a:rPr>
              <a:t>Badges </a:t>
            </a:r>
            <a:r>
              <a:rPr lang="en" sz="1100" b="1" i="0" u="none" strike="noStrike" cap="none">
                <a:solidFill>
                  <a:srgbClr val="048149"/>
                </a:solidFill>
                <a:latin typeface="Salesforce Sans"/>
                <a:ea typeface="Salesforce Sans"/>
                <a:cs typeface="Salesforce Sans"/>
                <a:sym typeface="Salesforce Sans"/>
              </a:rPr>
              <a:t>5</a:t>
            </a:r>
            <a:endParaRPr sz="1100" b="0" i="0" u="none" strike="noStrike" cap="none">
              <a:solidFill>
                <a:srgbClr val="1E1E1E"/>
              </a:solidFill>
              <a:latin typeface="Salesforce Sans"/>
              <a:ea typeface="Salesforce Sans"/>
              <a:cs typeface="Salesforce Sans"/>
              <a:sym typeface="Salesforce Sans"/>
            </a:endParaRPr>
          </a:p>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1E1E1E"/>
                </a:solidFill>
                <a:latin typeface="Salesforce Sans"/>
                <a:ea typeface="Salesforce Sans"/>
                <a:cs typeface="Salesforce Sans"/>
                <a:sym typeface="Salesforce Sans"/>
              </a:rPr>
              <a:t>Points  </a:t>
            </a:r>
            <a:r>
              <a:rPr lang="en" sz="1100" b="1" i="0" u="none" strike="noStrike" cap="none">
                <a:solidFill>
                  <a:srgbClr val="048149"/>
                </a:solidFill>
                <a:latin typeface="Salesforce Sans"/>
                <a:ea typeface="Salesforce Sans"/>
                <a:cs typeface="Salesforce Sans"/>
                <a:sym typeface="Salesforce Sans"/>
              </a:rPr>
              <a:t>3,000</a:t>
            </a:r>
            <a:endParaRPr sz="1100" b="0" i="0" u="none" strike="noStrike" cap="none">
              <a:solidFill>
                <a:srgbClr val="1E1E1E"/>
              </a:solidFill>
              <a:latin typeface="Salesforce Sans"/>
              <a:ea typeface="Salesforce Sans"/>
              <a:cs typeface="Salesforce Sans"/>
              <a:sym typeface="Salesforce Sans"/>
            </a:endParaRPr>
          </a:p>
        </p:txBody>
      </p:sp>
      <p:sp>
        <p:nvSpPr>
          <p:cNvPr id="6967" name="Google Shape;6967;p705"/>
          <p:cNvSpPr txBox="1">
            <a:spLocks noGrp="1"/>
          </p:cNvSpPr>
          <p:nvPr>
            <p:ph type="body" idx="1"/>
          </p:nvPr>
        </p:nvSpPr>
        <p:spPr>
          <a:xfrm>
            <a:off x="360372" y="661728"/>
            <a:ext cx="8284500" cy="342000"/>
          </a:xfrm>
          <a:prstGeom prst="rect">
            <a:avLst/>
          </a:prstGeom>
          <a:noFill/>
          <a:ln>
            <a:noFill/>
          </a:ln>
        </p:spPr>
        <p:txBody>
          <a:bodyPr spcFirstLastPara="1" wrap="square" lIns="68550" tIns="68550" rIns="68550" bIns="68550" anchor="t" anchorCtr="0">
            <a:noAutofit/>
          </a:bodyPr>
          <a:lstStyle/>
          <a:p>
            <a:pPr marL="0" lvl="0" indent="0" algn="l" rtl="0">
              <a:lnSpc>
                <a:spcPct val="100000"/>
              </a:lnSpc>
              <a:spcBef>
                <a:spcPts val="825"/>
              </a:spcBef>
              <a:spcAft>
                <a:spcPts val="0"/>
              </a:spcAft>
              <a:buSzPts val="2000"/>
              <a:buNone/>
            </a:pPr>
            <a:r>
              <a:rPr lang="en">
                <a:solidFill>
                  <a:srgbClr val="818181"/>
                </a:solidFill>
              </a:rPr>
              <a:t>Motivate learners to aspire higher</a:t>
            </a:r>
            <a:endParaRPr>
              <a:solidFill>
                <a:srgbClr val="818181"/>
              </a:solidFill>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71"/>
        <p:cNvGrpSpPr/>
        <p:nvPr/>
      </p:nvGrpSpPr>
      <p:grpSpPr>
        <a:xfrm>
          <a:off x="0" y="0"/>
          <a:ext cx="0" cy="0"/>
          <a:chOff x="0" y="0"/>
          <a:chExt cx="0" cy="0"/>
        </a:xfrm>
      </p:grpSpPr>
      <p:sp>
        <p:nvSpPr>
          <p:cNvPr id="6972" name="Google Shape;6972;p706"/>
          <p:cNvSpPr txBox="1">
            <a:spLocks noGrp="1"/>
          </p:cNvSpPr>
          <p:nvPr>
            <p:ph type="title"/>
          </p:nvPr>
        </p:nvSpPr>
        <p:spPr>
          <a:xfrm>
            <a:off x="428737" y="47628"/>
            <a:ext cx="7717200" cy="742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Ranger Rank in Trailhead</a:t>
            </a:r>
            <a:endParaRPr/>
          </a:p>
        </p:txBody>
      </p:sp>
      <p:pic>
        <p:nvPicPr>
          <p:cNvPr id="6973" name="Google Shape;6973;p70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942528"/>
            <a:ext cx="8839201" cy="26687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62"/>
        <p:cNvGrpSpPr/>
        <p:nvPr/>
      </p:nvGrpSpPr>
      <p:grpSpPr>
        <a:xfrm>
          <a:off x="0" y="0"/>
          <a:ext cx="0" cy="0"/>
          <a:chOff x="0" y="0"/>
          <a:chExt cx="0" cy="0"/>
        </a:xfrm>
      </p:grpSpPr>
      <p:sp>
        <p:nvSpPr>
          <p:cNvPr id="6863" name="Google Shape;6863;p700"/>
          <p:cNvSpPr txBox="1">
            <a:spLocks noGrp="1"/>
          </p:cNvSpPr>
          <p:nvPr>
            <p:ph type="title"/>
          </p:nvPr>
        </p:nvSpPr>
        <p:spPr>
          <a:xfrm>
            <a:off x="428740" y="49648"/>
            <a:ext cx="7718100" cy="74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Preparing People for Multiple In-Demand Careers</a:t>
            </a:r>
            <a:endParaRPr/>
          </a:p>
        </p:txBody>
      </p:sp>
      <p:sp>
        <p:nvSpPr>
          <p:cNvPr id="6864" name="Google Shape;6864;p700"/>
          <p:cNvSpPr txBox="1">
            <a:spLocks noGrp="1"/>
          </p:cNvSpPr>
          <p:nvPr>
            <p:ph type="body" idx="1"/>
          </p:nvPr>
        </p:nvSpPr>
        <p:spPr>
          <a:xfrm>
            <a:off x="428740" y="822884"/>
            <a:ext cx="8286600" cy="254100"/>
          </a:xfrm>
          <a:prstGeom prst="rect">
            <a:avLst/>
          </a:prstGeom>
        </p:spPr>
        <p:txBody>
          <a:bodyPr spcFirstLastPara="1" wrap="square" lIns="0" tIns="0" rIns="0" bIns="0" anchor="t" anchorCtr="0">
            <a:noAutofit/>
          </a:bodyPr>
          <a:lstStyle/>
          <a:p>
            <a:pPr marL="0" lvl="0" indent="0" algn="l" rtl="0">
              <a:spcBef>
                <a:spcPts val="0"/>
              </a:spcBef>
              <a:spcAft>
                <a:spcPts val="200"/>
              </a:spcAft>
              <a:buNone/>
            </a:pPr>
            <a:r>
              <a:rPr lang="en"/>
              <a:t>Non-technical, technical, or techno-functional, there’s a path for you!</a:t>
            </a:r>
            <a:endParaRPr/>
          </a:p>
        </p:txBody>
      </p:sp>
      <p:sp>
        <p:nvSpPr>
          <p:cNvPr id="6865" name="Google Shape;6865;p700"/>
          <p:cNvSpPr/>
          <p:nvPr/>
        </p:nvSpPr>
        <p:spPr>
          <a:xfrm>
            <a:off x="504906" y="3057025"/>
            <a:ext cx="1332600" cy="1356900"/>
          </a:xfrm>
          <a:prstGeom prst="ellipse">
            <a:avLst/>
          </a:prstGeom>
          <a:solidFill>
            <a:srgbClr val="FFFFFF">
              <a:alpha val="92160"/>
            </a:srgbClr>
          </a:solidFill>
          <a:ln>
            <a:noFill/>
          </a:ln>
          <a:effectLst>
            <a:outerShdw blurRad="190500" dist="25400" dir="5400000" rotWithShape="0">
              <a:srgbClr val="59575C">
                <a:alpha val="20000"/>
              </a:srgbClr>
            </a:outerShdw>
          </a:effectLst>
        </p:spPr>
        <p:txBody>
          <a:bodyPr spcFirstLastPara="1" wrap="square" lIns="51450" tIns="25700" rIns="51450" bIns="25700" anchor="ctr" anchorCtr="0">
            <a:noAutofit/>
          </a:bodyPr>
          <a:lstStyle/>
          <a:p>
            <a:pPr marL="0" marR="0" lvl="0" indent="0" algn="ctr" rtl="0">
              <a:lnSpc>
                <a:spcPct val="100000"/>
              </a:lnSpc>
              <a:spcBef>
                <a:spcPts val="0"/>
              </a:spcBef>
              <a:spcAft>
                <a:spcPts val="500"/>
              </a:spcAft>
              <a:buClr>
                <a:srgbClr val="FFFFFF"/>
              </a:buClr>
              <a:buSzPts val="1100"/>
              <a:buFont typeface="Arial"/>
              <a:buNone/>
            </a:pPr>
            <a:endParaRPr sz="800" b="0" i="0" u="none" strike="noStrike" cap="none">
              <a:solidFill>
                <a:srgbClr val="59575C"/>
              </a:solidFill>
              <a:latin typeface="Arial"/>
              <a:ea typeface="Arial"/>
              <a:cs typeface="Arial"/>
              <a:sym typeface="Arial"/>
            </a:endParaRPr>
          </a:p>
        </p:txBody>
      </p:sp>
      <p:sp>
        <p:nvSpPr>
          <p:cNvPr id="6866" name="Google Shape;6866;p700"/>
          <p:cNvSpPr txBox="1"/>
          <p:nvPr/>
        </p:nvSpPr>
        <p:spPr>
          <a:xfrm>
            <a:off x="593069" y="3768530"/>
            <a:ext cx="1156500" cy="426900"/>
          </a:xfrm>
          <a:prstGeom prst="rect">
            <a:avLst/>
          </a:prstGeom>
          <a:noFill/>
          <a:ln>
            <a:noFill/>
          </a:ln>
        </p:spPr>
        <p:txBody>
          <a:bodyPr spcFirstLastPara="1" wrap="square" lIns="51450" tIns="51450" rIns="51450" bIns="51450"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400" i="0" u="none" strike="noStrike" cap="none">
                <a:solidFill>
                  <a:schemeClr val="accent2"/>
                </a:solidFill>
                <a:latin typeface="Salesforce Sans"/>
                <a:ea typeface="Salesforce Sans"/>
                <a:cs typeface="Salesforce Sans"/>
                <a:sym typeface="Salesforce Sans"/>
              </a:rPr>
              <a:t>Marketing Careers</a:t>
            </a:r>
            <a:endParaRPr sz="1400" i="0" u="none" strike="noStrike" cap="none">
              <a:solidFill>
                <a:schemeClr val="accent2"/>
              </a:solidFill>
              <a:latin typeface="Salesforce Sans"/>
              <a:ea typeface="Salesforce Sans"/>
              <a:cs typeface="Salesforce Sans"/>
              <a:sym typeface="Salesforce Sans"/>
            </a:endParaRPr>
          </a:p>
          <a:p>
            <a:pPr marL="0" marR="0" lvl="0" indent="0" algn="ctr" rtl="0">
              <a:lnSpc>
                <a:spcPct val="100000"/>
              </a:lnSpc>
              <a:spcBef>
                <a:spcPts val="0"/>
              </a:spcBef>
              <a:spcAft>
                <a:spcPts val="0"/>
              </a:spcAft>
              <a:buClr>
                <a:srgbClr val="000000"/>
              </a:buClr>
              <a:buSzPts val="800"/>
              <a:buFont typeface="Arial"/>
              <a:buNone/>
            </a:pPr>
            <a:r>
              <a:rPr lang="en" sz="1400" i="0" u="none" strike="noStrike" cap="none">
                <a:solidFill>
                  <a:schemeClr val="accent2"/>
                </a:solidFill>
                <a:latin typeface="Salesforce Sans"/>
                <a:ea typeface="Salesforce Sans"/>
                <a:cs typeface="Salesforce Sans"/>
                <a:sym typeface="Salesforce Sans"/>
              </a:rPr>
              <a:t> </a:t>
            </a:r>
            <a:endParaRPr sz="1400" i="0" u="none" strike="noStrike" cap="none">
              <a:solidFill>
                <a:schemeClr val="accent2"/>
              </a:solidFill>
              <a:latin typeface="Salesforce Sans"/>
              <a:ea typeface="Salesforce Sans"/>
              <a:cs typeface="Salesforce Sans"/>
              <a:sym typeface="Salesforce Sans"/>
            </a:endParaRPr>
          </a:p>
        </p:txBody>
      </p:sp>
      <p:sp>
        <p:nvSpPr>
          <p:cNvPr id="6867" name="Google Shape;6867;p700"/>
          <p:cNvSpPr/>
          <p:nvPr/>
        </p:nvSpPr>
        <p:spPr>
          <a:xfrm>
            <a:off x="4084484" y="3057025"/>
            <a:ext cx="1332600" cy="1356900"/>
          </a:xfrm>
          <a:prstGeom prst="ellipse">
            <a:avLst/>
          </a:prstGeom>
          <a:solidFill>
            <a:srgbClr val="FFFFFF">
              <a:alpha val="92160"/>
            </a:srgbClr>
          </a:solidFill>
          <a:ln>
            <a:noFill/>
          </a:ln>
          <a:effectLst>
            <a:outerShdw blurRad="190500" dist="25400" dir="5400000" rotWithShape="0">
              <a:srgbClr val="59575C">
                <a:alpha val="20000"/>
              </a:srgbClr>
            </a:outerShdw>
          </a:effectLst>
        </p:spPr>
        <p:txBody>
          <a:bodyPr spcFirstLastPara="1" wrap="square" lIns="51450" tIns="25700" rIns="51450" bIns="25700" anchor="ctr" anchorCtr="0">
            <a:noAutofit/>
          </a:bodyPr>
          <a:lstStyle/>
          <a:p>
            <a:pPr marL="0" marR="0" lvl="0" indent="0" algn="ctr" rtl="0">
              <a:lnSpc>
                <a:spcPct val="100000"/>
              </a:lnSpc>
              <a:spcBef>
                <a:spcPts val="0"/>
              </a:spcBef>
              <a:spcAft>
                <a:spcPts val="500"/>
              </a:spcAft>
              <a:buClr>
                <a:srgbClr val="FFFFFF"/>
              </a:buClr>
              <a:buSzPts val="1100"/>
              <a:buFont typeface="Arial"/>
              <a:buNone/>
            </a:pPr>
            <a:endParaRPr sz="800" b="0" i="0" u="none" strike="noStrike" cap="none">
              <a:solidFill>
                <a:srgbClr val="59575C"/>
              </a:solidFill>
              <a:latin typeface="Arial"/>
              <a:ea typeface="Arial"/>
              <a:cs typeface="Arial"/>
              <a:sym typeface="Arial"/>
            </a:endParaRPr>
          </a:p>
        </p:txBody>
      </p:sp>
      <p:sp>
        <p:nvSpPr>
          <p:cNvPr id="6868" name="Google Shape;6868;p700"/>
          <p:cNvSpPr txBox="1"/>
          <p:nvPr/>
        </p:nvSpPr>
        <p:spPr>
          <a:xfrm>
            <a:off x="4200446" y="3768530"/>
            <a:ext cx="1100700" cy="426900"/>
          </a:xfrm>
          <a:prstGeom prst="rect">
            <a:avLst/>
          </a:prstGeom>
          <a:noFill/>
          <a:ln>
            <a:noFill/>
          </a:ln>
        </p:spPr>
        <p:txBody>
          <a:bodyPr spcFirstLastPara="1" wrap="square" lIns="51450" tIns="51450" rIns="51450" bIns="51450"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400" i="0" u="none" strike="noStrike" cap="none">
                <a:solidFill>
                  <a:schemeClr val="accent2"/>
                </a:solidFill>
                <a:latin typeface="Salesforce Sans"/>
                <a:ea typeface="Salesforce Sans"/>
                <a:cs typeface="Salesforce Sans"/>
                <a:sym typeface="Salesforce Sans"/>
              </a:rPr>
              <a:t>Sales Careers</a:t>
            </a:r>
            <a:endParaRPr sz="1400" i="0" u="none" strike="noStrike" cap="none">
              <a:solidFill>
                <a:schemeClr val="accent2"/>
              </a:solidFill>
              <a:latin typeface="Salesforce Sans"/>
              <a:ea typeface="Salesforce Sans"/>
              <a:cs typeface="Salesforce Sans"/>
              <a:sym typeface="Salesforce Sans"/>
            </a:endParaRPr>
          </a:p>
        </p:txBody>
      </p:sp>
      <p:sp>
        <p:nvSpPr>
          <p:cNvPr id="6869" name="Google Shape;6869;p700"/>
          <p:cNvSpPr/>
          <p:nvPr/>
        </p:nvSpPr>
        <p:spPr>
          <a:xfrm>
            <a:off x="2294695" y="3057025"/>
            <a:ext cx="1332600" cy="1356900"/>
          </a:xfrm>
          <a:prstGeom prst="ellipse">
            <a:avLst/>
          </a:prstGeom>
          <a:solidFill>
            <a:srgbClr val="FFFFFF">
              <a:alpha val="92160"/>
            </a:srgbClr>
          </a:solidFill>
          <a:ln>
            <a:noFill/>
          </a:ln>
          <a:effectLst>
            <a:outerShdw blurRad="190500" dist="25400" dir="5400000" rotWithShape="0">
              <a:srgbClr val="59575C">
                <a:alpha val="20000"/>
              </a:srgbClr>
            </a:outerShdw>
          </a:effectLst>
        </p:spPr>
        <p:txBody>
          <a:bodyPr spcFirstLastPara="1" wrap="square" lIns="51450" tIns="25700" rIns="51450" bIns="25700" anchor="ctr" anchorCtr="0">
            <a:noAutofit/>
          </a:bodyPr>
          <a:lstStyle/>
          <a:p>
            <a:pPr marL="0" marR="0" lvl="0" indent="0" algn="ctr" rtl="0">
              <a:lnSpc>
                <a:spcPct val="100000"/>
              </a:lnSpc>
              <a:spcBef>
                <a:spcPts val="0"/>
              </a:spcBef>
              <a:spcAft>
                <a:spcPts val="500"/>
              </a:spcAft>
              <a:buClr>
                <a:srgbClr val="FFFFFF"/>
              </a:buClr>
              <a:buSzPts val="1100"/>
              <a:buFont typeface="Arial"/>
              <a:buNone/>
            </a:pPr>
            <a:endParaRPr sz="800" b="0" i="0" u="none" strike="noStrike" cap="none">
              <a:solidFill>
                <a:srgbClr val="59575C"/>
              </a:solidFill>
              <a:latin typeface="Arial"/>
              <a:ea typeface="Arial"/>
              <a:cs typeface="Arial"/>
              <a:sym typeface="Arial"/>
            </a:endParaRPr>
          </a:p>
        </p:txBody>
      </p:sp>
      <p:sp>
        <p:nvSpPr>
          <p:cNvPr id="6870" name="Google Shape;6870;p700"/>
          <p:cNvSpPr txBox="1"/>
          <p:nvPr/>
        </p:nvSpPr>
        <p:spPr>
          <a:xfrm>
            <a:off x="2422602" y="3768530"/>
            <a:ext cx="1100700" cy="426900"/>
          </a:xfrm>
          <a:prstGeom prst="rect">
            <a:avLst/>
          </a:prstGeom>
          <a:noFill/>
          <a:ln>
            <a:noFill/>
          </a:ln>
        </p:spPr>
        <p:txBody>
          <a:bodyPr spcFirstLastPara="1" wrap="square" lIns="51450" tIns="51450" rIns="51450" bIns="51450"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400" i="0" u="none" strike="noStrike" cap="none">
                <a:solidFill>
                  <a:schemeClr val="accent2"/>
                </a:solidFill>
                <a:latin typeface="Salesforce Sans"/>
                <a:ea typeface="Salesforce Sans"/>
                <a:cs typeface="Salesforce Sans"/>
                <a:sym typeface="Salesforce Sans"/>
              </a:rPr>
              <a:t>Service Careers</a:t>
            </a:r>
            <a:endParaRPr sz="1400" i="0" u="none" strike="noStrike" cap="none">
              <a:solidFill>
                <a:schemeClr val="accent2"/>
              </a:solidFill>
              <a:latin typeface="Salesforce Sans"/>
              <a:ea typeface="Salesforce Sans"/>
              <a:cs typeface="Salesforce Sans"/>
              <a:sym typeface="Salesforce Sans"/>
            </a:endParaRPr>
          </a:p>
        </p:txBody>
      </p:sp>
      <p:sp>
        <p:nvSpPr>
          <p:cNvPr id="6871" name="Google Shape;6871;p700"/>
          <p:cNvSpPr/>
          <p:nvPr/>
        </p:nvSpPr>
        <p:spPr>
          <a:xfrm>
            <a:off x="5874273" y="3057025"/>
            <a:ext cx="1332600" cy="1356900"/>
          </a:xfrm>
          <a:prstGeom prst="ellipse">
            <a:avLst/>
          </a:prstGeom>
          <a:solidFill>
            <a:srgbClr val="CFE9FE"/>
          </a:solidFill>
          <a:ln>
            <a:noFill/>
          </a:ln>
          <a:effectLst>
            <a:outerShdw blurRad="190500" dist="25400" dir="5400000" rotWithShape="0">
              <a:srgbClr val="59575C">
                <a:alpha val="20000"/>
              </a:srgbClr>
            </a:outerShdw>
          </a:effectLst>
        </p:spPr>
        <p:txBody>
          <a:bodyPr spcFirstLastPara="1" wrap="square" lIns="51450" tIns="25700" rIns="51450" bIns="25700" anchor="ctr" anchorCtr="0">
            <a:noAutofit/>
          </a:bodyPr>
          <a:lstStyle/>
          <a:p>
            <a:pPr marL="0" marR="0" lvl="0" indent="0" algn="ctr" rtl="0">
              <a:lnSpc>
                <a:spcPct val="100000"/>
              </a:lnSpc>
              <a:spcBef>
                <a:spcPts val="0"/>
              </a:spcBef>
              <a:spcAft>
                <a:spcPts val="500"/>
              </a:spcAft>
              <a:buClr>
                <a:srgbClr val="FFFFFF"/>
              </a:buClr>
              <a:buSzPts val="1100"/>
              <a:buFont typeface="Arial"/>
              <a:buNone/>
            </a:pPr>
            <a:endParaRPr sz="800" b="0" i="0" u="none" strike="noStrike" cap="none">
              <a:solidFill>
                <a:srgbClr val="59575C"/>
              </a:solidFill>
              <a:latin typeface="Arial"/>
              <a:ea typeface="Arial"/>
              <a:cs typeface="Arial"/>
              <a:sym typeface="Arial"/>
            </a:endParaRPr>
          </a:p>
        </p:txBody>
      </p:sp>
      <p:sp>
        <p:nvSpPr>
          <p:cNvPr id="6872" name="Google Shape;6872;p700"/>
          <p:cNvSpPr txBox="1"/>
          <p:nvPr/>
        </p:nvSpPr>
        <p:spPr>
          <a:xfrm>
            <a:off x="5990236" y="3768530"/>
            <a:ext cx="1100700" cy="426900"/>
          </a:xfrm>
          <a:prstGeom prst="rect">
            <a:avLst/>
          </a:prstGeom>
          <a:noFill/>
          <a:ln>
            <a:noFill/>
          </a:ln>
        </p:spPr>
        <p:txBody>
          <a:bodyPr spcFirstLastPara="1" wrap="square" lIns="51450" tIns="51450" rIns="51450" bIns="51450"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400" i="0" u="none" strike="noStrike" cap="none">
                <a:solidFill>
                  <a:schemeClr val="accent2"/>
                </a:solidFill>
                <a:latin typeface="Salesforce Sans"/>
                <a:ea typeface="Salesforce Sans"/>
                <a:cs typeface="Salesforce Sans"/>
                <a:sym typeface="Salesforce Sans"/>
              </a:rPr>
              <a:t>Business Analyst</a:t>
            </a:r>
            <a:endParaRPr sz="1400" i="0" u="none" strike="noStrike" cap="none">
              <a:solidFill>
                <a:schemeClr val="accent2"/>
              </a:solidFill>
              <a:latin typeface="Salesforce Sans"/>
              <a:ea typeface="Salesforce Sans"/>
              <a:cs typeface="Salesforce Sans"/>
              <a:sym typeface="Salesforce Sans"/>
            </a:endParaRPr>
          </a:p>
        </p:txBody>
      </p:sp>
      <p:sp>
        <p:nvSpPr>
          <p:cNvPr id="6873" name="Google Shape;6873;p700"/>
          <p:cNvSpPr/>
          <p:nvPr/>
        </p:nvSpPr>
        <p:spPr>
          <a:xfrm>
            <a:off x="504906" y="1472525"/>
            <a:ext cx="1332600" cy="1356900"/>
          </a:xfrm>
          <a:prstGeom prst="ellipse">
            <a:avLst/>
          </a:prstGeom>
          <a:solidFill>
            <a:srgbClr val="FFFFFF">
              <a:alpha val="92160"/>
            </a:srgbClr>
          </a:solidFill>
          <a:ln>
            <a:noFill/>
          </a:ln>
          <a:effectLst>
            <a:outerShdw blurRad="190500" dist="25400" dir="5400000" rotWithShape="0">
              <a:srgbClr val="59575C">
                <a:alpha val="20000"/>
              </a:srgbClr>
            </a:outerShdw>
          </a:effectLst>
        </p:spPr>
        <p:txBody>
          <a:bodyPr spcFirstLastPara="1" wrap="square" lIns="51450" tIns="25700" rIns="51450" bIns="25700" anchor="ctr" anchorCtr="0">
            <a:noAutofit/>
          </a:bodyPr>
          <a:lstStyle/>
          <a:p>
            <a:pPr marL="0" marR="0" lvl="0" indent="0" algn="ctr" rtl="0">
              <a:lnSpc>
                <a:spcPct val="100000"/>
              </a:lnSpc>
              <a:spcBef>
                <a:spcPts val="0"/>
              </a:spcBef>
              <a:spcAft>
                <a:spcPts val="500"/>
              </a:spcAft>
              <a:buClr>
                <a:srgbClr val="FFFFFF"/>
              </a:buClr>
              <a:buSzPts val="1100"/>
              <a:buFont typeface="Arial"/>
              <a:buNone/>
            </a:pPr>
            <a:endParaRPr sz="800" b="0" i="0" u="none" strike="noStrike" cap="none">
              <a:solidFill>
                <a:srgbClr val="59575C"/>
              </a:solidFill>
              <a:latin typeface="Arial"/>
              <a:ea typeface="Arial"/>
              <a:cs typeface="Arial"/>
              <a:sym typeface="Arial"/>
            </a:endParaRPr>
          </a:p>
        </p:txBody>
      </p:sp>
      <p:sp>
        <p:nvSpPr>
          <p:cNvPr id="6874" name="Google Shape;6874;p700"/>
          <p:cNvSpPr txBox="1"/>
          <p:nvPr/>
        </p:nvSpPr>
        <p:spPr>
          <a:xfrm>
            <a:off x="593069" y="2184030"/>
            <a:ext cx="1156500" cy="426900"/>
          </a:xfrm>
          <a:prstGeom prst="rect">
            <a:avLst/>
          </a:prstGeom>
          <a:noFill/>
          <a:ln>
            <a:noFill/>
          </a:ln>
        </p:spPr>
        <p:txBody>
          <a:bodyPr spcFirstLastPara="1" wrap="square" lIns="51450" tIns="51450" rIns="51450" bIns="51450"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400" i="0" u="none" strike="noStrike" cap="none">
                <a:solidFill>
                  <a:schemeClr val="accent2"/>
                </a:solidFill>
                <a:latin typeface="Salesforce Sans"/>
                <a:ea typeface="Salesforce Sans"/>
                <a:cs typeface="Salesforce Sans"/>
                <a:sym typeface="Salesforce Sans"/>
              </a:rPr>
              <a:t>Salesforce Consultant </a:t>
            </a:r>
            <a:endParaRPr sz="1400" i="0" u="none" strike="noStrike" cap="none">
              <a:solidFill>
                <a:schemeClr val="accent2"/>
              </a:solidFill>
              <a:latin typeface="Salesforce Sans"/>
              <a:ea typeface="Salesforce Sans"/>
              <a:cs typeface="Salesforce Sans"/>
              <a:sym typeface="Salesforce Sans"/>
            </a:endParaRPr>
          </a:p>
        </p:txBody>
      </p:sp>
      <p:sp>
        <p:nvSpPr>
          <p:cNvPr id="6875" name="Google Shape;6875;p700"/>
          <p:cNvSpPr/>
          <p:nvPr/>
        </p:nvSpPr>
        <p:spPr>
          <a:xfrm>
            <a:off x="4084484" y="1472525"/>
            <a:ext cx="1332600" cy="1356900"/>
          </a:xfrm>
          <a:prstGeom prst="ellipse">
            <a:avLst/>
          </a:prstGeom>
          <a:solidFill>
            <a:srgbClr val="CFE9FE"/>
          </a:solidFill>
          <a:ln>
            <a:noFill/>
          </a:ln>
          <a:effectLst>
            <a:outerShdw blurRad="190500" dist="25400" dir="5400000" rotWithShape="0">
              <a:srgbClr val="59575C">
                <a:alpha val="20000"/>
              </a:srgbClr>
            </a:outerShdw>
          </a:effectLst>
        </p:spPr>
        <p:txBody>
          <a:bodyPr spcFirstLastPara="1" wrap="square" lIns="51450" tIns="25700" rIns="51450" bIns="25700" anchor="ctr" anchorCtr="0">
            <a:noAutofit/>
          </a:bodyPr>
          <a:lstStyle/>
          <a:p>
            <a:pPr marL="0" marR="0" lvl="0" indent="0" algn="ctr" rtl="0">
              <a:lnSpc>
                <a:spcPct val="100000"/>
              </a:lnSpc>
              <a:spcBef>
                <a:spcPts val="0"/>
              </a:spcBef>
              <a:spcAft>
                <a:spcPts val="500"/>
              </a:spcAft>
              <a:buClr>
                <a:srgbClr val="FFFFFF"/>
              </a:buClr>
              <a:buSzPts val="1100"/>
              <a:buFont typeface="Arial"/>
              <a:buNone/>
            </a:pPr>
            <a:endParaRPr sz="800" b="0" i="0" u="none" strike="noStrike" cap="none">
              <a:solidFill>
                <a:srgbClr val="59575C"/>
              </a:solidFill>
              <a:latin typeface="Arial"/>
              <a:ea typeface="Arial"/>
              <a:cs typeface="Arial"/>
              <a:sym typeface="Arial"/>
            </a:endParaRPr>
          </a:p>
        </p:txBody>
      </p:sp>
      <p:sp>
        <p:nvSpPr>
          <p:cNvPr id="6876" name="Google Shape;6876;p700"/>
          <p:cNvSpPr txBox="1"/>
          <p:nvPr/>
        </p:nvSpPr>
        <p:spPr>
          <a:xfrm>
            <a:off x="4200446" y="2184030"/>
            <a:ext cx="1100700" cy="426900"/>
          </a:xfrm>
          <a:prstGeom prst="rect">
            <a:avLst/>
          </a:prstGeom>
          <a:noFill/>
          <a:ln>
            <a:noFill/>
          </a:ln>
        </p:spPr>
        <p:txBody>
          <a:bodyPr spcFirstLastPara="1" wrap="square" lIns="51450" tIns="51450" rIns="51450" bIns="51450"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400" i="0" u="none" strike="noStrike" cap="none">
                <a:solidFill>
                  <a:schemeClr val="accent2"/>
                </a:solidFill>
                <a:latin typeface="Salesforce Sans"/>
                <a:ea typeface="Salesforce Sans"/>
                <a:cs typeface="Salesforce Sans"/>
                <a:sym typeface="Salesforce Sans"/>
              </a:rPr>
              <a:t>Salesforce Developer</a:t>
            </a:r>
            <a:endParaRPr sz="1400" i="0" u="none" strike="noStrike" cap="none">
              <a:solidFill>
                <a:schemeClr val="accent2"/>
              </a:solidFill>
              <a:latin typeface="Salesforce Sans"/>
              <a:ea typeface="Salesforce Sans"/>
              <a:cs typeface="Salesforce Sans"/>
              <a:sym typeface="Salesforce Sans"/>
            </a:endParaRPr>
          </a:p>
        </p:txBody>
      </p:sp>
      <p:sp>
        <p:nvSpPr>
          <p:cNvPr id="6877" name="Google Shape;6877;p700"/>
          <p:cNvSpPr/>
          <p:nvPr/>
        </p:nvSpPr>
        <p:spPr>
          <a:xfrm>
            <a:off x="2294695" y="1472525"/>
            <a:ext cx="1332600" cy="1356900"/>
          </a:xfrm>
          <a:prstGeom prst="ellipse">
            <a:avLst/>
          </a:prstGeom>
          <a:solidFill>
            <a:srgbClr val="FFFFFF">
              <a:alpha val="92160"/>
            </a:srgbClr>
          </a:solidFill>
          <a:ln>
            <a:noFill/>
          </a:ln>
          <a:effectLst>
            <a:outerShdw blurRad="190500" dist="25400" dir="5400000" rotWithShape="0">
              <a:srgbClr val="59575C">
                <a:alpha val="20000"/>
              </a:srgbClr>
            </a:outerShdw>
          </a:effectLst>
        </p:spPr>
        <p:txBody>
          <a:bodyPr spcFirstLastPara="1" wrap="square" lIns="51450" tIns="25700" rIns="51450" bIns="25700" anchor="ctr" anchorCtr="0">
            <a:noAutofit/>
          </a:bodyPr>
          <a:lstStyle/>
          <a:p>
            <a:pPr marL="0" marR="0" lvl="0" indent="0" algn="ctr" rtl="0">
              <a:lnSpc>
                <a:spcPct val="100000"/>
              </a:lnSpc>
              <a:spcBef>
                <a:spcPts val="0"/>
              </a:spcBef>
              <a:spcAft>
                <a:spcPts val="500"/>
              </a:spcAft>
              <a:buClr>
                <a:srgbClr val="FFFFFF"/>
              </a:buClr>
              <a:buSzPts val="1100"/>
              <a:buFont typeface="Arial"/>
              <a:buNone/>
            </a:pPr>
            <a:endParaRPr sz="800" b="0" i="0" u="none" strike="noStrike" cap="none">
              <a:solidFill>
                <a:srgbClr val="59575C"/>
              </a:solidFill>
              <a:latin typeface="Arial"/>
              <a:ea typeface="Arial"/>
              <a:cs typeface="Arial"/>
              <a:sym typeface="Arial"/>
            </a:endParaRPr>
          </a:p>
        </p:txBody>
      </p:sp>
      <p:sp>
        <p:nvSpPr>
          <p:cNvPr id="6878" name="Google Shape;6878;p700"/>
          <p:cNvSpPr txBox="1"/>
          <p:nvPr/>
        </p:nvSpPr>
        <p:spPr>
          <a:xfrm>
            <a:off x="2422602" y="2184030"/>
            <a:ext cx="1100700" cy="426900"/>
          </a:xfrm>
          <a:prstGeom prst="rect">
            <a:avLst/>
          </a:prstGeom>
          <a:noFill/>
          <a:ln>
            <a:noFill/>
          </a:ln>
        </p:spPr>
        <p:txBody>
          <a:bodyPr spcFirstLastPara="1" wrap="square" lIns="51450" tIns="51450" rIns="51450" bIns="51450"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400" i="0" u="none" strike="noStrike" cap="none">
                <a:solidFill>
                  <a:schemeClr val="accent2"/>
                </a:solidFill>
                <a:latin typeface="Salesforce Sans"/>
                <a:ea typeface="Salesforce Sans"/>
                <a:cs typeface="Salesforce Sans"/>
                <a:sym typeface="Salesforce Sans"/>
              </a:rPr>
              <a:t>Salesforce Architect</a:t>
            </a:r>
            <a:endParaRPr sz="1400" i="0" u="none" strike="noStrike" cap="none">
              <a:solidFill>
                <a:schemeClr val="accent2"/>
              </a:solidFill>
              <a:latin typeface="Salesforce Sans"/>
              <a:ea typeface="Salesforce Sans"/>
              <a:cs typeface="Salesforce Sans"/>
              <a:sym typeface="Salesforce Sans"/>
            </a:endParaRPr>
          </a:p>
        </p:txBody>
      </p:sp>
      <p:sp>
        <p:nvSpPr>
          <p:cNvPr id="6879" name="Google Shape;6879;p700"/>
          <p:cNvSpPr/>
          <p:nvPr/>
        </p:nvSpPr>
        <p:spPr>
          <a:xfrm>
            <a:off x="5817109" y="1472532"/>
            <a:ext cx="1445700" cy="1414500"/>
          </a:xfrm>
          <a:prstGeom prst="ellipse">
            <a:avLst/>
          </a:prstGeom>
          <a:solidFill>
            <a:srgbClr val="CFE9FE"/>
          </a:solidFill>
          <a:ln>
            <a:noFill/>
          </a:ln>
          <a:effectLst>
            <a:outerShdw blurRad="190500" dist="25400" dir="5400000" rotWithShape="0">
              <a:srgbClr val="59575C">
                <a:alpha val="20000"/>
              </a:srgbClr>
            </a:outerShdw>
          </a:effectLst>
        </p:spPr>
        <p:txBody>
          <a:bodyPr spcFirstLastPara="1" wrap="square" lIns="51450" tIns="25700" rIns="51450" bIns="25700" anchor="ctr" anchorCtr="0">
            <a:noAutofit/>
          </a:bodyPr>
          <a:lstStyle/>
          <a:p>
            <a:pPr marL="0" marR="0" lvl="0" indent="0" algn="ctr" rtl="0">
              <a:lnSpc>
                <a:spcPct val="100000"/>
              </a:lnSpc>
              <a:spcBef>
                <a:spcPts val="0"/>
              </a:spcBef>
              <a:spcAft>
                <a:spcPts val="500"/>
              </a:spcAft>
              <a:buClr>
                <a:srgbClr val="FFFFFF"/>
              </a:buClr>
              <a:buSzPts val="1100"/>
              <a:buFont typeface="Arial"/>
              <a:buNone/>
            </a:pPr>
            <a:endParaRPr sz="800" b="0" i="0" u="none" strike="noStrike" cap="none">
              <a:solidFill>
                <a:srgbClr val="59575C"/>
              </a:solidFill>
              <a:latin typeface="Arial"/>
              <a:ea typeface="Arial"/>
              <a:cs typeface="Arial"/>
              <a:sym typeface="Arial"/>
            </a:endParaRPr>
          </a:p>
        </p:txBody>
      </p:sp>
      <p:sp>
        <p:nvSpPr>
          <p:cNvPr id="6880" name="Google Shape;6880;p700"/>
          <p:cNvSpPr txBox="1"/>
          <p:nvPr/>
        </p:nvSpPr>
        <p:spPr>
          <a:xfrm>
            <a:off x="5934420" y="2184038"/>
            <a:ext cx="1272600" cy="426900"/>
          </a:xfrm>
          <a:prstGeom prst="rect">
            <a:avLst/>
          </a:prstGeom>
          <a:noFill/>
          <a:ln>
            <a:noFill/>
          </a:ln>
        </p:spPr>
        <p:txBody>
          <a:bodyPr spcFirstLastPara="1" wrap="square" lIns="51450" tIns="51450" rIns="51450" bIns="51450"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400" i="0" u="none" strike="noStrike" cap="none">
                <a:solidFill>
                  <a:schemeClr val="accent2"/>
                </a:solidFill>
                <a:latin typeface="Salesforce Sans"/>
                <a:ea typeface="Salesforce Sans"/>
                <a:cs typeface="Salesforce Sans"/>
                <a:sym typeface="Salesforce Sans"/>
              </a:rPr>
              <a:t>Salesforce Administrator</a:t>
            </a:r>
            <a:endParaRPr sz="1400" i="0" u="none" strike="noStrike" cap="none">
              <a:solidFill>
                <a:schemeClr val="accent2"/>
              </a:solidFill>
              <a:latin typeface="Salesforce Sans"/>
              <a:ea typeface="Salesforce Sans"/>
              <a:cs typeface="Salesforce Sans"/>
              <a:sym typeface="Salesforce Sans"/>
            </a:endParaRPr>
          </a:p>
        </p:txBody>
      </p:sp>
      <p:pic>
        <p:nvPicPr>
          <p:cNvPr id="6881" name="Google Shape;6881;p700" descr="Image of cartoon man" title="Cartoon Man"/>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01120" y="1621936"/>
            <a:ext cx="539934" cy="539913"/>
          </a:xfrm>
          <a:prstGeom prst="rect">
            <a:avLst/>
          </a:prstGeom>
          <a:noFill/>
          <a:ln>
            <a:noFill/>
          </a:ln>
          <a:effectLst>
            <a:outerShdw blurRad="57150" dist="19050" dir="5400000" algn="bl" rotWithShape="0">
              <a:srgbClr val="000000">
                <a:alpha val="46670"/>
              </a:srgbClr>
            </a:outerShdw>
          </a:effectLst>
        </p:spPr>
      </p:pic>
      <p:pic>
        <p:nvPicPr>
          <p:cNvPr id="6882" name="Google Shape;6882;p700" descr="Image of cartoon woman" title="cartoon woman"/>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01219" y="3195852"/>
            <a:ext cx="539934" cy="539934"/>
          </a:xfrm>
          <a:prstGeom prst="rect">
            <a:avLst/>
          </a:prstGeom>
          <a:noFill/>
          <a:ln>
            <a:noFill/>
          </a:ln>
          <a:effectLst>
            <a:outerShdw blurRad="57150" dist="19050" dir="5400000" algn="bl" rotWithShape="0">
              <a:srgbClr val="000000">
                <a:alpha val="46670"/>
              </a:srgbClr>
            </a:outerShdw>
          </a:effectLst>
        </p:spPr>
      </p:pic>
      <p:pic>
        <p:nvPicPr>
          <p:cNvPr id="6883" name="Google Shape;6883;p700" descr="Image of cartoon man" title="cartoon man"/>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240750" y="3166138"/>
            <a:ext cx="599344" cy="599344"/>
          </a:xfrm>
          <a:prstGeom prst="rect">
            <a:avLst/>
          </a:prstGeom>
          <a:noFill/>
          <a:ln>
            <a:noFill/>
          </a:ln>
          <a:effectLst>
            <a:outerShdw blurRad="57150" dist="19050" dir="5400000" algn="bl" rotWithShape="0">
              <a:srgbClr val="000000">
                <a:alpha val="46670"/>
              </a:srgbClr>
            </a:outerShdw>
          </a:effectLst>
        </p:spPr>
      </p:pic>
      <p:pic>
        <p:nvPicPr>
          <p:cNvPr id="6884" name="Google Shape;6884;p700" descr="Image of cartoon woman" title="cartoon woman"/>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2690913" y="3195863"/>
            <a:ext cx="539934" cy="539934"/>
          </a:xfrm>
          <a:prstGeom prst="rect">
            <a:avLst/>
          </a:prstGeom>
          <a:noFill/>
          <a:ln>
            <a:noFill/>
          </a:ln>
          <a:effectLst>
            <a:outerShdw blurRad="57150" dist="19050" dir="5400000" algn="bl" rotWithShape="0">
              <a:srgbClr val="000000">
                <a:alpha val="46670"/>
              </a:srgbClr>
            </a:outerShdw>
          </a:effectLst>
        </p:spPr>
      </p:pic>
      <p:pic>
        <p:nvPicPr>
          <p:cNvPr id="6885" name="Google Shape;6885;p700" descr="Image of cartoon man" title="Cartoon man"/>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2661140" y="1592204"/>
            <a:ext cx="599356" cy="599356"/>
          </a:xfrm>
          <a:prstGeom prst="rect">
            <a:avLst/>
          </a:prstGeom>
          <a:noFill/>
          <a:ln>
            <a:noFill/>
          </a:ln>
        </p:spPr>
      </p:pic>
      <p:pic>
        <p:nvPicPr>
          <p:cNvPr id="6886" name="Google Shape;6886;p700" descr="Image of cartoon woman" title="cartoon woman"/>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450936" y="3150825"/>
            <a:ext cx="599356" cy="599356"/>
          </a:xfrm>
          <a:prstGeom prst="rect">
            <a:avLst/>
          </a:prstGeom>
          <a:noFill/>
          <a:ln>
            <a:noFill/>
          </a:ln>
        </p:spPr>
      </p:pic>
      <p:pic>
        <p:nvPicPr>
          <p:cNvPr id="6887" name="Google Shape;6887;p700" descr="Image of cartoon woman&#10;" title="Cartoon woman"/>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480664" y="1621922"/>
            <a:ext cx="539934" cy="539934"/>
          </a:xfrm>
          <a:prstGeom prst="rect">
            <a:avLst/>
          </a:prstGeom>
          <a:noFill/>
          <a:ln>
            <a:noFill/>
          </a:ln>
        </p:spPr>
      </p:pic>
      <p:pic>
        <p:nvPicPr>
          <p:cNvPr id="6888" name="Google Shape;6888;p700" descr="Image of cartoon woman&#10;" title="Cartoon Woman"/>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6240725" y="1621940"/>
            <a:ext cx="539934" cy="539917"/>
          </a:xfrm>
          <a:prstGeom prst="rect">
            <a:avLst/>
          </a:prstGeom>
          <a:noFill/>
          <a:ln>
            <a:noFill/>
          </a:ln>
        </p:spPr>
      </p:pic>
      <p:sp>
        <p:nvSpPr>
          <p:cNvPr id="6889" name="Google Shape;6889;p700"/>
          <p:cNvSpPr/>
          <p:nvPr/>
        </p:nvSpPr>
        <p:spPr>
          <a:xfrm>
            <a:off x="7439535" y="2272625"/>
            <a:ext cx="1332600" cy="1356900"/>
          </a:xfrm>
          <a:prstGeom prst="ellipse">
            <a:avLst/>
          </a:prstGeom>
          <a:solidFill>
            <a:srgbClr val="FFFFFF">
              <a:alpha val="92160"/>
            </a:srgbClr>
          </a:solidFill>
          <a:ln>
            <a:noFill/>
          </a:ln>
          <a:effectLst>
            <a:outerShdw blurRad="190500" dist="25400" dir="5400000" rotWithShape="0">
              <a:srgbClr val="59575C">
                <a:alpha val="20000"/>
              </a:srgbClr>
            </a:outerShdw>
          </a:effectLst>
        </p:spPr>
        <p:txBody>
          <a:bodyPr spcFirstLastPara="1" wrap="square" lIns="51450" tIns="25700" rIns="51450" bIns="25700" anchor="ctr" anchorCtr="0">
            <a:noAutofit/>
          </a:bodyPr>
          <a:lstStyle/>
          <a:p>
            <a:pPr marL="0" marR="0" lvl="0" indent="0" algn="ctr" rtl="0">
              <a:lnSpc>
                <a:spcPct val="100000"/>
              </a:lnSpc>
              <a:spcBef>
                <a:spcPts val="0"/>
              </a:spcBef>
              <a:spcAft>
                <a:spcPts val="500"/>
              </a:spcAft>
              <a:buClr>
                <a:srgbClr val="FFFFFF"/>
              </a:buClr>
              <a:buSzPts val="1100"/>
              <a:buFont typeface="Arial"/>
              <a:buNone/>
            </a:pPr>
            <a:endParaRPr sz="800" b="0" i="0" u="none" strike="noStrike" cap="none">
              <a:solidFill>
                <a:srgbClr val="59575C"/>
              </a:solidFill>
              <a:latin typeface="Arial"/>
              <a:ea typeface="Arial"/>
              <a:cs typeface="Arial"/>
              <a:sym typeface="Arial"/>
            </a:endParaRPr>
          </a:p>
        </p:txBody>
      </p:sp>
      <p:sp>
        <p:nvSpPr>
          <p:cNvPr id="6890" name="Google Shape;6890;p700"/>
          <p:cNvSpPr txBox="1"/>
          <p:nvPr/>
        </p:nvSpPr>
        <p:spPr>
          <a:xfrm>
            <a:off x="7567442" y="2984130"/>
            <a:ext cx="1100700" cy="426900"/>
          </a:xfrm>
          <a:prstGeom prst="rect">
            <a:avLst/>
          </a:prstGeom>
          <a:noFill/>
          <a:ln>
            <a:noFill/>
          </a:ln>
        </p:spPr>
        <p:txBody>
          <a:bodyPr spcFirstLastPara="1" wrap="square" lIns="51450" tIns="51450" rIns="51450" bIns="51450"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400" i="0" u="none" strike="noStrike" cap="none">
                <a:solidFill>
                  <a:schemeClr val="accent2"/>
                </a:solidFill>
                <a:latin typeface="Salesforce Sans"/>
                <a:ea typeface="Salesforce Sans"/>
                <a:cs typeface="Salesforce Sans"/>
                <a:sym typeface="Salesforce Sans"/>
              </a:rPr>
              <a:t>Salesforce Designer</a:t>
            </a:r>
            <a:endParaRPr sz="1400" i="0" u="none" strike="noStrike" cap="none">
              <a:solidFill>
                <a:schemeClr val="accent2"/>
              </a:solidFill>
              <a:latin typeface="Salesforce Sans"/>
              <a:ea typeface="Salesforce Sans"/>
              <a:cs typeface="Salesforce Sans"/>
              <a:sym typeface="Salesforce Sans"/>
            </a:endParaRPr>
          </a:p>
        </p:txBody>
      </p:sp>
      <p:pic>
        <p:nvPicPr>
          <p:cNvPr id="6891" name="Google Shape;6891;p700" descr="Image of cartoon man" title="cartoon man"/>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7805979" y="2392304"/>
            <a:ext cx="599356" cy="5993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85"/>
        <p:cNvGrpSpPr/>
        <p:nvPr/>
      </p:nvGrpSpPr>
      <p:grpSpPr>
        <a:xfrm>
          <a:off x="0" y="0"/>
          <a:ext cx="0" cy="0"/>
          <a:chOff x="0" y="0"/>
          <a:chExt cx="0" cy="0"/>
        </a:xfrm>
      </p:grpSpPr>
      <p:sp>
        <p:nvSpPr>
          <p:cNvPr id="6986" name="Google Shape;6986;p708"/>
          <p:cNvSpPr txBox="1">
            <a:spLocks noGrp="1"/>
          </p:cNvSpPr>
          <p:nvPr>
            <p:ph type="body" idx="1"/>
          </p:nvPr>
        </p:nvSpPr>
        <p:spPr>
          <a:xfrm>
            <a:off x="594598" y="1449783"/>
            <a:ext cx="3418800" cy="2579100"/>
          </a:xfrm>
          <a:prstGeom prst="rect">
            <a:avLst/>
          </a:prstGeom>
        </p:spPr>
        <p:txBody>
          <a:bodyPr spcFirstLastPara="1" wrap="square" lIns="0" tIns="0" rIns="0" bIns="0" anchor="t" anchorCtr="0">
            <a:noAutofit/>
          </a:bodyPr>
          <a:lstStyle/>
          <a:p>
            <a:pPr marL="0" lvl="0" indent="0" algn="ctr" rtl="0">
              <a:spcBef>
                <a:spcPts val="800"/>
              </a:spcBef>
              <a:spcAft>
                <a:spcPts val="200"/>
              </a:spcAft>
              <a:buNone/>
            </a:pPr>
            <a:endParaRPr/>
          </a:p>
        </p:txBody>
      </p:sp>
      <p:sp>
        <p:nvSpPr>
          <p:cNvPr id="6987" name="Google Shape;6987;p708"/>
          <p:cNvSpPr txBox="1">
            <a:spLocks noGrp="1"/>
          </p:cNvSpPr>
          <p:nvPr>
            <p:ph type="body" idx="2"/>
          </p:nvPr>
        </p:nvSpPr>
        <p:spPr>
          <a:xfrm>
            <a:off x="4987160" y="1449783"/>
            <a:ext cx="3418800" cy="2579400"/>
          </a:xfrm>
          <a:prstGeom prst="rect">
            <a:avLst/>
          </a:prstGeom>
        </p:spPr>
        <p:txBody>
          <a:bodyPr spcFirstLastPara="1" wrap="square" lIns="0" tIns="0" rIns="0" bIns="0" anchor="t" anchorCtr="0">
            <a:noAutofit/>
          </a:bodyPr>
          <a:lstStyle/>
          <a:p>
            <a:pPr marL="0" lvl="0" indent="0" algn="ctr" rtl="0">
              <a:spcBef>
                <a:spcPts val="800"/>
              </a:spcBef>
              <a:spcAft>
                <a:spcPts val="200"/>
              </a:spcAft>
              <a:buNone/>
            </a:pPr>
            <a:endParaRPr/>
          </a:p>
        </p:txBody>
      </p:sp>
      <p:sp>
        <p:nvSpPr>
          <p:cNvPr id="6988" name="Google Shape;6988;p708"/>
          <p:cNvSpPr txBox="1">
            <a:spLocks noGrp="1"/>
          </p:cNvSpPr>
          <p:nvPr>
            <p:ph type="title"/>
          </p:nvPr>
        </p:nvSpPr>
        <p:spPr>
          <a:xfrm>
            <a:off x="428737" y="47628"/>
            <a:ext cx="7717200" cy="742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Developer Super set</a:t>
            </a:r>
            <a:endParaRPr/>
          </a:p>
        </p:txBody>
      </p:sp>
      <p:pic>
        <p:nvPicPr>
          <p:cNvPr id="6989" name="Google Shape;6989;p70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24198" y="790125"/>
            <a:ext cx="8295600" cy="42807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85"/>
        <p:cNvGrpSpPr/>
        <p:nvPr/>
      </p:nvGrpSpPr>
      <p:grpSpPr>
        <a:xfrm>
          <a:off x="0" y="0"/>
          <a:ext cx="0" cy="0"/>
          <a:chOff x="0" y="0"/>
          <a:chExt cx="0" cy="0"/>
        </a:xfrm>
      </p:grpSpPr>
      <p:pic>
        <p:nvPicPr>
          <p:cNvPr id="5" name="Picture 4">
            <a:extLst>
              <a:ext uri="{FF2B5EF4-FFF2-40B4-BE49-F238E27FC236}">
                <a16:creationId xmlns:a16="http://schemas.microsoft.com/office/drawing/2014/main" id="{A3675E66-D955-5710-62D5-6D7BB196F46C}"/>
              </a:ext>
            </a:extLst>
          </p:cNvPr>
          <p:cNvPicPr>
            <a:picLocks noChangeAspect="1"/>
          </p:cNvPicPr>
          <p:nvPr/>
        </p:nvPicPr>
        <p:blipFill>
          <a:blip r:embed="rId3"/>
          <a:stretch>
            <a:fillRect/>
          </a:stretch>
        </p:blipFill>
        <p:spPr>
          <a:xfrm>
            <a:off x="0" y="797076"/>
            <a:ext cx="9144000" cy="3849384"/>
          </a:xfrm>
          <a:prstGeom prst="rect">
            <a:avLst/>
          </a:prstGeom>
        </p:spPr>
      </p:pic>
    </p:spTree>
    <p:extLst>
      <p:ext uri="{BB962C8B-B14F-4D97-AF65-F5344CB8AC3E}">
        <p14:creationId xmlns:p14="http://schemas.microsoft.com/office/powerpoint/2010/main" val="3251602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85"/>
        <p:cNvGrpSpPr/>
        <p:nvPr/>
      </p:nvGrpSpPr>
      <p:grpSpPr>
        <a:xfrm>
          <a:off x="0" y="0"/>
          <a:ext cx="0" cy="0"/>
          <a:chOff x="0" y="0"/>
          <a:chExt cx="0" cy="0"/>
        </a:xfrm>
      </p:grpSpPr>
      <p:pic>
        <p:nvPicPr>
          <p:cNvPr id="3" name="Picture 2">
            <a:extLst>
              <a:ext uri="{FF2B5EF4-FFF2-40B4-BE49-F238E27FC236}">
                <a16:creationId xmlns:a16="http://schemas.microsoft.com/office/drawing/2014/main" id="{C1F04EFD-F383-D0DA-F6CA-F32F60CB59D9}"/>
              </a:ext>
            </a:extLst>
          </p:cNvPr>
          <p:cNvPicPr>
            <a:picLocks noChangeAspect="1"/>
          </p:cNvPicPr>
          <p:nvPr/>
        </p:nvPicPr>
        <p:blipFill rotWithShape="1">
          <a:blip r:embed="rId3"/>
          <a:srcRect b="64028"/>
          <a:stretch/>
        </p:blipFill>
        <p:spPr>
          <a:xfrm>
            <a:off x="82602" y="1478756"/>
            <a:ext cx="6021283" cy="1850231"/>
          </a:xfrm>
          <a:prstGeom prst="rect">
            <a:avLst/>
          </a:prstGeom>
        </p:spPr>
      </p:pic>
      <p:pic>
        <p:nvPicPr>
          <p:cNvPr id="6" name="Picture 5">
            <a:extLst>
              <a:ext uri="{FF2B5EF4-FFF2-40B4-BE49-F238E27FC236}">
                <a16:creationId xmlns:a16="http://schemas.microsoft.com/office/drawing/2014/main" id="{3E752DB0-6827-B026-F801-5FFD4B1D7F40}"/>
              </a:ext>
            </a:extLst>
          </p:cNvPr>
          <p:cNvPicPr>
            <a:picLocks noChangeAspect="1"/>
          </p:cNvPicPr>
          <p:nvPr/>
        </p:nvPicPr>
        <p:blipFill rotWithShape="1">
          <a:blip r:embed="rId3"/>
          <a:srcRect l="37306" t="37500" r="5509"/>
          <a:stretch/>
        </p:blipFill>
        <p:spPr>
          <a:xfrm>
            <a:off x="5279232" y="1121568"/>
            <a:ext cx="3443287" cy="3214687"/>
          </a:xfrm>
          <a:prstGeom prst="rect">
            <a:avLst/>
          </a:prstGeom>
        </p:spPr>
      </p:pic>
    </p:spTree>
    <p:extLst>
      <p:ext uri="{BB962C8B-B14F-4D97-AF65-F5344CB8AC3E}">
        <p14:creationId xmlns:p14="http://schemas.microsoft.com/office/powerpoint/2010/main" val="1512539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49"/>
        <p:cNvGrpSpPr/>
        <p:nvPr/>
      </p:nvGrpSpPr>
      <p:grpSpPr>
        <a:xfrm>
          <a:off x="0" y="0"/>
          <a:ext cx="0" cy="0"/>
          <a:chOff x="0" y="0"/>
          <a:chExt cx="0" cy="0"/>
        </a:xfrm>
      </p:grpSpPr>
      <p:pic>
        <p:nvPicPr>
          <p:cNvPr id="7150" name="Google Shape;7150;p71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389597" y="2221650"/>
            <a:ext cx="4375404" cy="68872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25"/>
        <p:cNvGrpSpPr/>
        <p:nvPr/>
      </p:nvGrpSpPr>
      <p:grpSpPr>
        <a:xfrm>
          <a:off x="0" y="0"/>
          <a:ext cx="0" cy="0"/>
          <a:chOff x="0" y="0"/>
          <a:chExt cx="0" cy="0"/>
        </a:xfrm>
      </p:grpSpPr>
      <p:pic>
        <p:nvPicPr>
          <p:cNvPr id="6626" name="Google Shape;6626;p69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524472" y="-9262"/>
            <a:ext cx="5619174" cy="4270089"/>
          </a:xfrm>
          <a:prstGeom prst="rect">
            <a:avLst/>
          </a:prstGeom>
          <a:noFill/>
          <a:ln>
            <a:noFill/>
          </a:ln>
        </p:spPr>
      </p:pic>
      <p:pic>
        <p:nvPicPr>
          <p:cNvPr id="6627" name="Google Shape;6627;p69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275081" y="1993352"/>
            <a:ext cx="673481" cy="273303"/>
          </a:xfrm>
          <a:prstGeom prst="rect">
            <a:avLst/>
          </a:prstGeom>
          <a:noFill/>
          <a:ln>
            <a:noFill/>
          </a:ln>
        </p:spPr>
      </p:pic>
      <p:pic>
        <p:nvPicPr>
          <p:cNvPr id="6628" name="Google Shape;6628;p69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886887" y="1274512"/>
            <a:ext cx="210298" cy="205894"/>
          </a:xfrm>
          <a:prstGeom prst="rect">
            <a:avLst/>
          </a:prstGeom>
          <a:noFill/>
          <a:ln>
            <a:noFill/>
          </a:ln>
        </p:spPr>
      </p:pic>
      <p:pic>
        <p:nvPicPr>
          <p:cNvPr id="6629" name="Google Shape;6629;p690"/>
          <p:cNvPicPr preferRelativeResize="0"/>
          <p:nvPr/>
        </p:nvPicPr>
        <p:blipFill rotWithShape="1">
          <a:blip r:embed="rId6" cstate="email">
            <a:alphaModFix/>
            <a:extLst>
              <a:ext uri="{28A0092B-C50C-407E-A947-70E740481C1C}">
                <a14:useLocalDpi xmlns:a14="http://schemas.microsoft.com/office/drawing/2010/main"/>
              </a:ext>
            </a:extLst>
          </a:blip>
          <a:srcRect r="-7770"/>
          <a:stretch/>
        </p:blipFill>
        <p:spPr>
          <a:xfrm>
            <a:off x="7224118" y="977231"/>
            <a:ext cx="1598984" cy="3242383"/>
          </a:xfrm>
          <a:prstGeom prst="rect">
            <a:avLst/>
          </a:prstGeom>
          <a:noFill/>
          <a:ln>
            <a:noFill/>
          </a:ln>
        </p:spPr>
      </p:pic>
      <p:pic>
        <p:nvPicPr>
          <p:cNvPr id="6630" name="Google Shape;6630;p690"/>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flipH="1">
            <a:off x="7707796" y="2947927"/>
            <a:ext cx="1342871" cy="898459"/>
          </a:xfrm>
          <a:prstGeom prst="rect">
            <a:avLst/>
          </a:prstGeom>
          <a:noFill/>
          <a:ln>
            <a:noFill/>
          </a:ln>
        </p:spPr>
      </p:pic>
      <p:pic>
        <p:nvPicPr>
          <p:cNvPr id="6631" name="Google Shape;6631;p69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6480094" y="3370821"/>
            <a:ext cx="2663554" cy="898459"/>
          </a:xfrm>
          <a:prstGeom prst="rect">
            <a:avLst/>
          </a:prstGeom>
          <a:noFill/>
          <a:ln>
            <a:noFill/>
          </a:ln>
        </p:spPr>
      </p:pic>
      <p:pic>
        <p:nvPicPr>
          <p:cNvPr id="6632" name="Google Shape;6632;p690" descr="pasted-image.pdf"/>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8275084" y="481245"/>
            <a:ext cx="476800" cy="333821"/>
          </a:xfrm>
          <a:prstGeom prst="rect">
            <a:avLst/>
          </a:prstGeom>
          <a:noFill/>
          <a:ln>
            <a:noFill/>
          </a:ln>
        </p:spPr>
      </p:pic>
      <p:pic>
        <p:nvPicPr>
          <p:cNvPr id="6633" name="Google Shape;6633;p690"/>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5795448" y="368270"/>
            <a:ext cx="1379363" cy="559762"/>
          </a:xfrm>
          <a:prstGeom prst="rect">
            <a:avLst/>
          </a:prstGeom>
          <a:noFill/>
          <a:ln>
            <a:noFill/>
          </a:ln>
        </p:spPr>
      </p:pic>
      <p:pic>
        <p:nvPicPr>
          <p:cNvPr id="6634" name="Google Shape;6634;p690"/>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0" y="1972615"/>
            <a:ext cx="4048614" cy="3170887"/>
          </a:xfrm>
          <a:prstGeom prst="rect">
            <a:avLst/>
          </a:prstGeom>
          <a:noFill/>
          <a:ln>
            <a:noFill/>
          </a:ln>
        </p:spPr>
      </p:pic>
      <p:pic>
        <p:nvPicPr>
          <p:cNvPr id="6635" name="Google Shape;6635;p690"/>
          <p:cNvPicPr preferRelativeResize="0"/>
          <p:nvPr/>
        </p:nvPicPr>
        <p:blipFill rotWithShape="1">
          <a:blip r:embed="rId12" cstate="email">
            <a:alphaModFix/>
            <a:extLst>
              <a:ext uri="{28A0092B-C50C-407E-A947-70E740481C1C}">
                <a14:useLocalDpi xmlns:a14="http://schemas.microsoft.com/office/drawing/2010/main"/>
              </a:ext>
            </a:extLst>
          </a:blip>
          <a:srcRect t="-9962"/>
          <a:stretch/>
        </p:blipFill>
        <p:spPr>
          <a:xfrm flipH="1">
            <a:off x="0" y="4391700"/>
            <a:ext cx="2220241" cy="751800"/>
          </a:xfrm>
          <a:prstGeom prst="rect">
            <a:avLst/>
          </a:prstGeom>
          <a:noFill/>
          <a:ln>
            <a:noFill/>
          </a:ln>
        </p:spPr>
      </p:pic>
      <p:pic>
        <p:nvPicPr>
          <p:cNvPr id="6636" name="Google Shape;6636;p690"/>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2433324" y="510028"/>
            <a:ext cx="4504839" cy="4504839"/>
          </a:xfrm>
          <a:prstGeom prst="rect">
            <a:avLst/>
          </a:prstGeom>
          <a:noFill/>
          <a:ln>
            <a:noFill/>
          </a:ln>
        </p:spPr>
      </p:pic>
      <p:sp>
        <p:nvSpPr>
          <p:cNvPr id="6637" name="Google Shape;6637;p690"/>
          <p:cNvSpPr txBox="1">
            <a:spLocks noGrp="1"/>
          </p:cNvSpPr>
          <p:nvPr>
            <p:ph type="title"/>
          </p:nvPr>
        </p:nvSpPr>
        <p:spPr>
          <a:xfrm>
            <a:off x="428739" y="749738"/>
            <a:ext cx="2463600" cy="74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Salesforce Customer 360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78"/>
        <p:cNvGrpSpPr/>
        <p:nvPr/>
      </p:nvGrpSpPr>
      <p:grpSpPr>
        <a:xfrm>
          <a:off x="0" y="0"/>
          <a:ext cx="0" cy="0"/>
          <a:chOff x="0" y="0"/>
          <a:chExt cx="0" cy="0"/>
        </a:xfrm>
      </p:grpSpPr>
      <p:sp>
        <p:nvSpPr>
          <p:cNvPr id="6479" name="Google Shape;6479;p686"/>
          <p:cNvSpPr txBox="1">
            <a:spLocks noGrp="1"/>
          </p:cNvSpPr>
          <p:nvPr>
            <p:ph type="title"/>
          </p:nvPr>
        </p:nvSpPr>
        <p:spPr>
          <a:xfrm>
            <a:off x="428737" y="47625"/>
            <a:ext cx="6926100" cy="742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Salesforce. #1 CRM.</a:t>
            </a:r>
            <a:endParaRPr/>
          </a:p>
        </p:txBody>
      </p:sp>
      <p:pic>
        <p:nvPicPr>
          <p:cNvPr id="6480" name="Google Shape;6480;p686" descr="cloud-01-blue06@4x.png"/>
          <p:cNvPicPr preferRelativeResize="0"/>
          <p:nvPr/>
        </p:nvPicPr>
        <p:blipFill rotWithShape="1">
          <a:blip r:embed="rId3" cstate="email">
            <a:alphaModFix amt="60000"/>
            <a:extLst>
              <a:ext uri="{28A0092B-C50C-407E-A947-70E740481C1C}">
                <a14:useLocalDpi xmlns:a14="http://schemas.microsoft.com/office/drawing/2010/main"/>
              </a:ext>
            </a:extLst>
          </a:blip>
          <a:srcRect/>
          <a:stretch/>
        </p:blipFill>
        <p:spPr>
          <a:xfrm flipH="1">
            <a:off x="5986493" y="847275"/>
            <a:ext cx="2758290" cy="1027200"/>
          </a:xfrm>
          <a:prstGeom prst="rect">
            <a:avLst/>
          </a:prstGeom>
          <a:noFill/>
          <a:ln>
            <a:noFill/>
          </a:ln>
        </p:spPr>
      </p:pic>
      <p:pic>
        <p:nvPicPr>
          <p:cNvPr id="6481" name="Google Shape;6481;p686" descr="cloud-01-blue06@4x.png"/>
          <p:cNvPicPr preferRelativeResize="0"/>
          <p:nvPr/>
        </p:nvPicPr>
        <p:blipFill rotWithShape="1">
          <a:blip r:embed="rId4" cstate="email">
            <a:alphaModFix amt="60000"/>
            <a:extLst>
              <a:ext uri="{28A0092B-C50C-407E-A947-70E740481C1C}">
                <a14:useLocalDpi xmlns:a14="http://schemas.microsoft.com/office/drawing/2010/main"/>
              </a:ext>
            </a:extLst>
          </a:blip>
          <a:srcRect/>
          <a:stretch/>
        </p:blipFill>
        <p:spPr>
          <a:xfrm flipH="1">
            <a:off x="8319282" y="2390751"/>
            <a:ext cx="824722" cy="925650"/>
          </a:xfrm>
          <a:prstGeom prst="rect">
            <a:avLst/>
          </a:prstGeom>
          <a:noFill/>
          <a:ln>
            <a:noFill/>
          </a:ln>
        </p:spPr>
      </p:pic>
      <p:sp>
        <p:nvSpPr>
          <p:cNvPr id="6482" name="Google Shape;6482;p686"/>
          <p:cNvSpPr txBox="1">
            <a:spLocks noGrp="1"/>
          </p:cNvSpPr>
          <p:nvPr>
            <p:ph type="body" idx="2"/>
          </p:nvPr>
        </p:nvSpPr>
        <p:spPr>
          <a:xfrm>
            <a:off x="428737" y="828314"/>
            <a:ext cx="4780500" cy="254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700"/>
              <a:buNone/>
            </a:pPr>
            <a:r>
              <a:rPr lang="en"/>
              <a:t>Ranked #1 for CRM Applications based on </a:t>
            </a:r>
            <a:br>
              <a:rPr lang="en"/>
            </a:br>
            <a:r>
              <a:rPr lang="en"/>
              <a:t>IDC 2021 Revenue Market Share Worldwide.</a:t>
            </a:r>
            <a:endParaRPr/>
          </a:p>
          <a:p>
            <a:pPr marL="0" lvl="0" indent="0" algn="l" rtl="0">
              <a:lnSpc>
                <a:spcPct val="100000"/>
              </a:lnSpc>
              <a:spcBef>
                <a:spcPts val="200"/>
              </a:spcBef>
              <a:spcAft>
                <a:spcPts val="200"/>
              </a:spcAft>
              <a:buSzPts val="1700"/>
              <a:buNone/>
            </a:pPr>
            <a:endParaRPr/>
          </a:p>
        </p:txBody>
      </p:sp>
      <p:sp>
        <p:nvSpPr>
          <p:cNvPr id="6483" name="Google Shape;6483;p686"/>
          <p:cNvSpPr txBox="1">
            <a:spLocks noGrp="1"/>
          </p:cNvSpPr>
          <p:nvPr>
            <p:ph type="subTitle" idx="3"/>
          </p:nvPr>
        </p:nvSpPr>
        <p:spPr>
          <a:xfrm>
            <a:off x="432169" y="4759514"/>
            <a:ext cx="6650100" cy="254100"/>
          </a:xfrm>
          <a:prstGeom prst="rect">
            <a:avLst/>
          </a:prstGeom>
          <a:noFill/>
          <a:ln>
            <a:noFill/>
          </a:ln>
        </p:spPr>
        <p:txBody>
          <a:bodyPr spcFirstLastPara="1" wrap="square" lIns="0" tIns="0" rIns="0" bIns="0" anchor="b" anchorCtr="0">
            <a:noAutofit/>
          </a:bodyPr>
          <a:lstStyle/>
          <a:p>
            <a:pPr marL="0" lvl="0" indent="0" algn="l" rtl="0">
              <a:spcBef>
                <a:spcPts val="0"/>
              </a:spcBef>
              <a:spcAft>
                <a:spcPts val="200"/>
              </a:spcAft>
              <a:buSzPts val="800"/>
              <a:buNone/>
            </a:pPr>
            <a:r>
              <a:rPr lang="en"/>
              <a:t>Source: IDC, Worldwide Semiannual Software Tracker, April 2022. CRM market includes the following IDC-defined functional markets: Sales Force Productivity and Management, Marketing Campaign Management, Customer Service, Contact Center, Advertising, and Digital Commerce Applications.</a:t>
            </a:r>
            <a:endParaRPr/>
          </a:p>
        </p:txBody>
      </p:sp>
      <p:pic>
        <p:nvPicPr>
          <p:cNvPr id="6484" name="Google Shape;6484;p686" descr="GROUP_BalloonMulticolor_DF19_LR.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455187" y="0"/>
            <a:ext cx="2009156" cy="2009176"/>
          </a:xfrm>
          <a:prstGeom prst="rect">
            <a:avLst/>
          </a:prstGeom>
          <a:noFill/>
          <a:ln>
            <a:noFill/>
          </a:ln>
        </p:spPr>
      </p:pic>
      <p:pic>
        <p:nvPicPr>
          <p:cNvPr id="6485" name="Google Shape;6485;p686" descr="18.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7607880" y="4059308"/>
            <a:ext cx="1535725" cy="1083235"/>
          </a:xfrm>
          <a:prstGeom prst="rect">
            <a:avLst/>
          </a:prstGeom>
          <a:noFill/>
          <a:ln>
            <a:noFill/>
          </a:ln>
        </p:spPr>
      </p:pic>
      <p:grpSp>
        <p:nvGrpSpPr>
          <p:cNvPr id="6486" name="Google Shape;6486;p686"/>
          <p:cNvGrpSpPr/>
          <p:nvPr/>
        </p:nvGrpSpPr>
        <p:grpSpPr>
          <a:xfrm>
            <a:off x="428776" y="1559175"/>
            <a:ext cx="6484564" cy="2943178"/>
            <a:chOff x="419150" y="2078900"/>
            <a:chExt cx="8643781" cy="3924238"/>
          </a:xfrm>
        </p:grpSpPr>
        <p:grpSp>
          <p:nvGrpSpPr>
            <p:cNvPr id="6487" name="Google Shape;6487;p686"/>
            <p:cNvGrpSpPr/>
            <p:nvPr/>
          </p:nvGrpSpPr>
          <p:grpSpPr>
            <a:xfrm>
              <a:off x="419150" y="2078900"/>
              <a:ext cx="8643781" cy="3924238"/>
              <a:chOff x="411462" y="2644721"/>
              <a:chExt cx="8034000" cy="3647400"/>
            </a:xfrm>
          </p:grpSpPr>
          <p:sp>
            <p:nvSpPr>
              <p:cNvPr id="6488" name="Google Shape;6488;p686"/>
              <p:cNvSpPr/>
              <p:nvPr/>
            </p:nvSpPr>
            <p:spPr>
              <a:xfrm>
                <a:off x="411462" y="2644721"/>
                <a:ext cx="8034000" cy="3647400"/>
              </a:xfrm>
              <a:prstGeom prst="roundRect">
                <a:avLst>
                  <a:gd name="adj" fmla="val 3335"/>
                </a:avLst>
              </a:prstGeom>
              <a:solidFill>
                <a:srgbClr val="FFFFFF"/>
              </a:solidFill>
              <a:ln>
                <a:noFill/>
              </a:ln>
              <a:effectLst>
                <a:outerShdw blurRad="304800" dist="114300" dir="3600000" algn="tl" rotWithShape="0">
                  <a:srgbClr val="000000">
                    <a:alpha val="16079"/>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B5CAB"/>
                  </a:buClr>
                  <a:buSzPts val="1800"/>
                  <a:buFont typeface="Salesforce Sans"/>
                  <a:buNone/>
                </a:pPr>
                <a:endParaRPr sz="1800" b="1" i="0" u="none" strike="noStrike" cap="none">
                  <a:solidFill>
                    <a:srgbClr val="032D60"/>
                  </a:solidFill>
                  <a:latin typeface="Salesforce Sans"/>
                  <a:ea typeface="Salesforce Sans"/>
                  <a:cs typeface="Salesforce Sans"/>
                  <a:sym typeface="Salesforce Sans"/>
                </a:endParaRPr>
              </a:p>
            </p:txBody>
          </p:sp>
          <p:pic>
            <p:nvPicPr>
              <p:cNvPr id="6489" name="Google Shape;6489;p686" descr="Picture 11"/>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899136" y="4850745"/>
                <a:ext cx="447530" cy="221793"/>
              </a:xfrm>
              <a:prstGeom prst="rect">
                <a:avLst/>
              </a:prstGeom>
              <a:noFill/>
              <a:ln>
                <a:noFill/>
              </a:ln>
            </p:spPr>
          </p:pic>
          <p:pic>
            <p:nvPicPr>
              <p:cNvPr id="6490" name="Google Shape;6490;p686" descr="Picture 6"/>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6875439" y="5346497"/>
                <a:ext cx="882305" cy="125113"/>
              </a:xfrm>
              <a:prstGeom prst="rect">
                <a:avLst/>
              </a:prstGeom>
              <a:noFill/>
              <a:ln>
                <a:noFill/>
              </a:ln>
            </p:spPr>
          </p:pic>
          <p:pic>
            <p:nvPicPr>
              <p:cNvPr id="6491" name="Google Shape;6491;p686" descr="Picture 38"/>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6900625" y="5110174"/>
                <a:ext cx="905407" cy="192586"/>
              </a:xfrm>
              <a:prstGeom prst="rect">
                <a:avLst/>
              </a:prstGeom>
              <a:noFill/>
              <a:ln>
                <a:noFill/>
              </a:ln>
            </p:spPr>
          </p:pic>
          <p:pic>
            <p:nvPicPr>
              <p:cNvPr id="6492" name="Google Shape;6492;p686" descr="pasted-image.png"/>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6889824" y="5523095"/>
                <a:ext cx="682397" cy="179163"/>
              </a:xfrm>
              <a:prstGeom prst="rect">
                <a:avLst/>
              </a:prstGeom>
              <a:noFill/>
              <a:ln>
                <a:noFill/>
              </a:ln>
            </p:spPr>
          </p:pic>
          <p:pic>
            <p:nvPicPr>
              <p:cNvPr id="6493" name="Google Shape;6493;p686" descr="Google Shape;1097;p112"/>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6924518" y="2670361"/>
                <a:ext cx="723396" cy="723529"/>
              </a:xfrm>
              <a:prstGeom prst="rect">
                <a:avLst/>
              </a:prstGeom>
              <a:noFill/>
              <a:ln>
                <a:noFill/>
              </a:ln>
            </p:spPr>
          </p:pic>
          <p:pic>
            <p:nvPicPr>
              <p:cNvPr id="6494" name="Google Shape;6494;p686"/>
              <p:cNvPicPr preferRelativeResize="0"/>
              <p:nvPr/>
            </p:nvPicPr>
            <p:blipFill rotWithShape="1">
              <a:blip r:embed="rId12" cstate="email">
                <a:alphaModFix/>
                <a:extLst>
                  <a:ext uri="{28A0092B-C50C-407E-A947-70E740481C1C}">
                    <a14:useLocalDpi xmlns:a14="http://schemas.microsoft.com/office/drawing/2010/main"/>
                  </a:ext>
                </a:extLst>
              </a:blip>
              <a:srcRect b="8475"/>
              <a:stretch/>
            </p:blipFill>
            <p:spPr>
              <a:xfrm>
                <a:off x="806410" y="2839325"/>
                <a:ext cx="5879590" cy="3132366"/>
              </a:xfrm>
              <a:prstGeom prst="rect">
                <a:avLst/>
              </a:prstGeom>
              <a:noFill/>
              <a:ln>
                <a:noFill/>
              </a:ln>
            </p:spPr>
          </p:pic>
          <p:sp>
            <p:nvSpPr>
              <p:cNvPr id="6495" name="Google Shape;6495;p686"/>
              <p:cNvSpPr txBox="1"/>
              <p:nvPr/>
            </p:nvSpPr>
            <p:spPr>
              <a:xfrm>
                <a:off x="6224861" y="2843378"/>
                <a:ext cx="1379100" cy="230100"/>
              </a:xfrm>
              <a:prstGeom prst="rect">
                <a:avLst/>
              </a:prstGeom>
              <a:noFill/>
              <a:ln>
                <a:noFill/>
              </a:ln>
            </p:spPr>
            <p:txBody>
              <a:bodyPr spcFirstLastPara="1" wrap="square" lIns="13400" tIns="13400" rIns="13400" bIns="13400" anchor="t" anchorCtr="0">
                <a:noAutofit/>
              </a:bodyPr>
              <a:lstStyle/>
              <a:p>
                <a:pPr marL="0" marR="0" lvl="0" indent="0" algn="l" rtl="0">
                  <a:lnSpc>
                    <a:spcPct val="100000"/>
                  </a:lnSpc>
                  <a:spcBef>
                    <a:spcPts val="0"/>
                  </a:spcBef>
                  <a:spcAft>
                    <a:spcPts val="0"/>
                  </a:spcAft>
                  <a:buClr>
                    <a:srgbClr val="022C5E"/>
                  </a:buClr>
                  <a:buSzPts val="1200"/>
                  <a:buFont typeface="Arial"/>
                  <a:buNone/>
                </a:pPr>
                <a:r>
                  <a:rPr lang="en" sz="1100" b="1">
                    <a:solidFill>
                      <a:srgbClr val="022C5E"/>
                    </a:solidFill>
                    <a:latin typeface="Salesforce Sans"/>
                    <a:ea typeface="Salesforce Sans"/>
                    <a:cs typeface="Salesforce Sans"/>
                    <a:sym typeface="Salesforce Sans"/>
                  </a:rPr>
                  <a:t>23.8</a:t>
                </a:r>
                <a:r>
                  <a:rPr lang="en" sz="1100" b="1" i="0" u="none" strike="noStrike" cap="none">
                    <a:solidFill>
                      <a:srgbClr val="022C5E"/>
                    </a:solidFill>
                    <a:latin typeface="Salesforce Sans"/>
                    <a:ea typeface="Salesforce Sans"/>
                    <a:cs typeface="Salesforce Sans"/>
                    <a:sym typeface="Salesforce Sans"/>
                  </a:rPr>
                  <a:t>%</a:t>
                </a:r>
                <a:endParaRPr sz="1100" b="1">
                  <a:solidFill>
                    <a:srgbClr val="0B5CAB"/>
                  </a:solidFill>
                  <a:latin typeface="Salesforce Sans"/>
                  <a:ea typeface="Salesforce Sans"/>
                  <a:cs typeface="Salesforce Sans"/>
                  <a:sym typeface="Salesforce Sans"/>
                </a:endParaRPr>
              </a:p>
            </p:txBody>
          </p:sp>
          <p:sp>
            <p:nvSpPr>
              <p:cNvPr id="6496" name="Google Shape;6496;p686"/>
              <p:cNvSpPr txBox="1"/>
              <p:nvPr/>
            </p:nvSpPr>
            <p:spPr>
              <a:xfrm>
                <a:off x="6230959" y="5261835"/>
                <a:ext cx="543600" cy="247800"/>
              </a:xfrm>
              <a:prstGeom prst="rect">
                <a:avLst/>
              </a:prstGeom>
              <a:noFill/>
              <a:ln>
                <a:noFill/>
              </a:ln>
            </p:spPr>
            <p:txBody>
              <a:bodyPr spcFirstLastPara="1" wrap="square" lIns="13400" tIns="13400" rIns="13400" bIns="13400" anchor="ctr" anchorCtr="0">
                <a:noAutofit/>
              </a:bodyPr>
              <a:lstStyle/>
              <a:p>
                <a:pPr marL="0" marR="0" lvl="0" indent="0" algn="l" rtl="0">
                  <a:lnSpc>
                    <a:spcPct val="90000"/>
                  </a:lnSpc>
                  <a:spcBef>
                    <a:spcPts val="0"/>
                  </a:spcBef>
                  <a:spcAft>
                    <a:spcPts val="0"/>
                  </a:spcAft>
                  <a:buClr>
                    <a:srgbClr val="022C5E"/>
                  </a:buClr>
                  <a:buSzPts val="1200"/>
                  <a:buFont typeface="Arial"/>
                  <a:buNone/>
                </a:pPr>
                <a:r>
                  <a:rPr lang="en" sz="1100" b="1">
                    <a:solidFill>
                      <a:srgbClr val="022C5E"/>
                    </a:solidFill>
                    <a:latin typeface="Salesforce Sans"/>
                    <a:ea typeface="Salesforce Sans"/>
                    <a:cs typeface="Salesforce Sans"/>
                    <a:sym typeface="Salesforce Sans"/>
                  </a:rPr>
                  <a:t>5.1</a:t>
                </a:r>
                <a:r>
                  <a:rPr lang="en" sz="1100" b="1" i="0" u="none" strike="noStrike" cap="none">
                    <a:solidFill>
                      <a:srgbClr val="022C5E"/>
                    </a:solidFill>
                    <a:latin typeface="Salesforce Sans"/>
                    <a:ea typeface="Salesforce Sans"/>
                    <a:cs typeface="Salesforce Sans"/>
                    <a:sym typeface="Salesforce Sans"/>
                  </a:rPr>
                  <a:t>%</a:t>
                </a:r>
                <a:endParaRPr sz="1100" b="1">
                  <a:solidFill>
                    <a:srgbClr val="0B5CAB"/>
                  </a:solidFill>
                  <a:latin typeface="Salesforce Sans"/>
                  <a:ea typeface="Salesforce Sans"/>
                  <a:cs typeface="Salesforce Sans"/>
                  <a:sym typeface="Salesforce Sans"/>
                </a:endParaRPr>
              </a:p>
            </p:txBody>
          </p:sp>
          <p:sp>
            <p:nvSpPr>
              <p:cNvPr id="6497" name="Google Shape;6497;p686"/>
              <p:cNvSpPr txBox="1"/>
              <p:nvPr/>
            </p:nvSpPr>
            <p:spPr>
              <a:xfrm>
                <a:off x="6230956" y="4854405"/>
                <a:ext cx="870000" cy="269400"/>
              </a:xfrm>
              <a:prstGeom prst="rect">
                <a:avLst/>
              </a:prstGeom>
              <a:noFill/>
              <a:ln>
                <a:noFill/>
              </a:ln>
            </p:spPr>
            <p:txBody>
              <a:bodyPr spcFirstLastPara="1" wrap="square" lIns="13400" tIns="13400" rIns="13400" bIns="13400" anchor="ctr" anchorCtr="0">
                <a:noAutofit/>
              </a:bodyPr>
              <a:lstStyle/>
              <a:p>
                <a:pPr marL="0" marR="0" lvl="0" indent="0" algn="l" rtl="0">
                  <a:lnSpc>
                    <a:spcPct val="90000"/>
                  </a:lnSpc>
                  <a:spcBef>
                    <a:spcPts val="0"/>
                  </a:spcBef>
                  <a:spcAft>
                    <a:spcPts val="0"/>
                  </a:spcAft>
                  <a:buClr>
                    <a:srgbClr val="022C5E"/>
                  </a:buClr>
                  <a:buSzPts val="1200"/>
                  <a:buFont typeface="Arial"/>
                  <a:buNone/>
                </a:pPr>
                <a:r>
                  <a:rPr lang="en" sz="1100" b="1">
                    <a:solidFill>
                      <a:srgbClr val="022C5E"/>
                    </a:solidFill>
                    <a:latin typeface="Salesforce Sans"/>
                    <a:ea typeface="Salesforce Sans"/>
                    <a:cs typeface="Salesforce Sans"/>
                    <a:sym typeface="Salesforce Sans"/>
                  </a:rPr>
                  <a:t>5</a:t>
                </a:r>
                <a:r>
                  <a:rPr lang="en" sz="1100" b="1" i="0" u="none" strike="noStrike" cap="none">
                    <a:solidFill>
                      <a:srgbClr val="022C5E"/>
                    </a:solidFill>
                    <a:latin typeface="Salesforce Sans"/>
                    <a:ea typeface="Salesforce Sans"/>
                    <a:cs typeface="Salesforce Sans"/>
                    <a:sym typeface="Salesforce Sans"/>
                  </a:rPr>
                  <a:t>.</a:t>
                </a:r>
                <a:r>
                  <a:rPr lang="en" sz="1100" b="1">
                    <a:solidFill>
                      <a:srgbClr val="022C5E"/>
                    </a:solidFill>
                    <a:latin typeface="Salesforce Sans"/>
                    <a:ea typeface="Salesforce Sans"/>
                    <a:cs typeface="Salesforce Sans"/>
                    <a:sym typeface="Salesforce Sans"/>
                  </a:rPr>
                  <a:t>4</a:t>
                </a:r>
                <a:r>
                  <a:rPr lang="en" sz="1100" b="1" i="0" u="none" strike="noStrike" cap="none">
                    <a:solidFill>
                      <a:srgbClr val="022C5E"/>
                    </a:solidFill>
                    <a:latin typeface="Salesforce Sans"/>
                    <a:ea typeface="Salesforce Sans"/>
                    <a:cs typeface="Salesforce Sans"/>
                    <a:sym typeface="Salesforce Sans"/>
                  </a:rPr>
                  <a:t>%</a:t>
                </a:r>
                <a:endParaRPr sz="1100" b="1">
                  <a:solidFill>
                    <a:srgbClr val="0B5CAB"/>
                  </a:solidFill>
                  <a:latin typeface="Salesforce Sans"/>
                  <a:ea typeface="Salesforce Sans"/>
                  <a:cs typeface="Salesforce Sans"/>
                  <a:sym typeface="Salesforce Sans"/>
                </a:endParaRPr>
              </a:p>
            </p:txBody>
          </p:sp>
          <p:sp>
            <p:nvSpPr>
              <p:cNvPr id="6498" name="Google Shape;6498;p686"/>
              <p:cNvSpPr txBox="1"/>
              <p:nvPr/>
            </p:nvSpPr>
            <p:spPr>
              <a:xfrm>
                <a:off x="6230961" y="5505767"/>
                <a:ext cx="503700" cy="269400"/>
              </a:xfrm>
              <a:prstGeom prst="rect">
                <a:avLst/>
              </a:prstGeom>
              <a:noFill/>
              <a:ln>
                <a:noFill/>
              </a:ln>
            </p:spPr>
            <p:txBody>
              <a:bodyPr spcFirstLastPara="1" wrap="square" lIns="13400" tIns="13400" rIns="13400" bIns="13400" anchor="ctr" anchorCtr="0">
                <a:noAutofit/>
              </a:bodyPr>
              <a:lstStyle/>
              <a:p>
                <a:pPr marL="0" marR="0" lvl="0" indent="0" algn="l" rtl="0">
                  <a:lnSpc>
                    <a:spcPct val="90000"/>
                  </a:lnSpc>
                  <a:spcBef>
                    <a:spcPts val="0"/>
                  </a:spcBef>
                  <a:spcAft>
                    <a:spcPts val="0"/>
                  </a:spcAft>
                  <a:buClr>
                    <a:srgbClr val="022C5E"/>
                  </a:buClr>
                  <a:buSzPts val="1200"/>
                  <a:buFont typeface="Arial"/>
                  <a:buNone/>
                </a:pPr>
                <a:r>
                  <a:rPr lang="en" sz="1100" b="1" i="0" u="none" strike="noStrike" cap="none">
                    <a:solidFill>
                      <a:srgbClr val="022C5E"/>
                    </a:solidFill>
                    <a:latin typeface="Salesforce Sans"/>
                    <a:ea typeface="Salesforce Sans"/>
                    <a:cs typeface="Salesforce Sans"/>
                    <a:sym typeface="Salesforce Sans"/>
                  </a:rPr>
                  <a:t>3.</a:t>
                </a:r>
                <a:r>
                  <a:rPr lang="en" sz="1100" b="1">
                    <a:solidFill>
                      <a:srgbClr val="022C5E"/>
                    </a:solidFill>
                    <a:latin typeface="Salesforce Sans"/>
                    <a:ea typeface="Salesforce Sans"/>
                    <a:cs typeface="Salesforce Sans"/>
                    <a:sym typeface="Salesforce Sans"/>
                  </a:rPr>
                  <a:t>8</a:t>
                </a:r>
                <a:r>
                  <a:rPr lang="en" sz="1100" b="1" i="0" u="none" strike="noStrike" cap="none">
                    <a:solidFill>
                      <a:srgbClr val="022C5E"/>
                    </a:solidFill>
                    <a:latin typeface="Salesforce Sans"/>
                    <a:ea typeface="Salesforce Sans"/>
                    <a:cs typeface="Salesforce Sans"/>
                    <a:sym typeface="Salesforce Sans"/>
                  </a:rPr>
                  <a:t>%</a:t>
                </a:r>
                <a:endParaRPr sz="1100" b="1">
                  <a:solidFill>
                    <a:srgbClr val="0B5CAB"/>
                  </a:solidFill>
                  <a:latin typeface="Salesforce Sans"/>
                  <a:ea typeface="Salesforce Sans"/>
                  <a:cs typeface="Salesforce Sans"/>
                  <a:sym typeface="Salesforce Sans"/>
                </a:endParaRPr>
              </a:p>
            </p:txBody>
          </p:sp>
          <p:sp>
            <p:nvSpPr>
              <p:cNvPr id="6499" name="Google Shape;6499;p686"/>
              <p:cNvSpPr txBox="1"/>
              <p:nvPr/>
            </p:nvSpPr>
            <p:spPr>
              <a:xfrm>
                <a:off x="6230961" y="5049897"/>
                <a:ext cx="723300" cy="269400"/>
              </a:xfrm>
              <a:prstGeom prst="rect">
                <a:avLst/>
              </a:prstGeom>
              <a:noFill/>
              <a:ln>
                <a:noFill/>
              </a:ln>
            </p:spPr>
            <p:txBody>
              <a:bodyPr spcFirstLastPara="1" wrap="square" lIns="13400" tIns="13400" rIns="13400" bIns="13400" anchor="ctr" anchorCtr="0">
                <a:noAutofit/>
              </a:bodyPr>
              <a:lstStyle/>
              <a:p>
                <a:pPr marL="0" marR="0" lvl="0" indent="0" algn="l" rtl="0">
                  <a:lnSpc>
                    <a:spcPct val="90000"/>
                  </a:lnSpc>
                  <a:spcBef>
                    <a:spcPts val="0"/>
                  </a:spcBef>
                  <a:spcAft>
                    <a:spcPts val="0"/>
                  </a:spcAft>
                  <a:buClr>
                    <a:srgbClr val="022C5E"/>
                  </a:buClr>
                  <a:buSzPts val="1200"/>
                  <a:buFont typeface="Arial"/>
                  <a:buNone/>
                </a:pPr>
                <a:r>
                  <a:rPr lang="en" sz="1100" b="1">
                    <a:solidFill>
                      <a:srgbClr val="022C5E"/>
                    </a:solidFill>
                    <a:latin typeface="Salesforce Sans"/>
                    <a:ea typeface="Salesforce Sans"/>
                    <a:cs typeface="Salesforce Sans"/>
                    <a:sym typeface="Salesforce Sans"/>
                  </a:rPr>
                  <a:t>5.3</a:t>
                </a:r>
                <a:r>
                  <a:rPr lang="en" sz="1100" b="1" i="0" u="none" strike="noStrike" cap="none">
                    <a:solidFill>
                      <a:srgbClr val="022C5E"/>
                    </a:solidFill>
                    <a:latin typeface="Salesforce Sans"/>
                    <a:ea typeface="Salesforce Sans"/>
                    <a:cs typeface="Salesforce Sans"/>
                    <a:sym typeface="Salesforce Sans"/>
                  </a:rPr>
                  <a:t>%</a:t>
                </a:r>
                <a:endParaRPr sz="1100" b="1">
                  <a:solidFill>
                    <a:srgbClr val="0B5CAB"/>
                  </a:solidFill>
                  <a:latin typeface="Salesforce Sans"/>
                  <a:ea typeface="Salesforce Sans"/>
                  <a:cs typeface="Salesforce Sans"/>
                  <a:sym typeface="Salesforce Sans"/>
                </a:endParaRPr>
              </a:p>
            </p:txBody>
          </p:sp>
        </p:grpSp>
        <p:grpSp>
          <p:nvGrpSpPr>
            <p:cNvPr id="6500" name="Google Shape;6500;p686"/>
            <p:cNvGrpSpPr/>
            <p:nvPr/>
          </p:nvGrpSpPr>
          <p:grpSpPr>
            <a:xfrm>
              <a:off x="1054637" y="5583818"/>
              <a:ext cx="5856719" cy="289800"/>
              <a:chOff x="1054637" y="5583818"/>
              <a:chExt cx="5856719" cy="289800"/>
            </a:xfrm>
          </p:grpSpPr>
          <p:sp>
            <p:nvSpPr>
              <p:cNvPr id="6501" name="Google Shape;6501;p686"/>
              <p:cNvSpPr txBox="1"/>
              <p:nvPr/>
            </p:nvSpPr>
            <p:spPr>
              <a:xfrm>
                <a:off x="1054637" y="5583818"/>
                <a:ext cx="936000" cy="289800"/>
              </a:xfrm>
              <a:prstGeom prst="rect">
                <a:avLst/>
              </a:prstGeom>
              <a:noFill/>
              <a:ln>
                <a:noFill/>
              </a:ln>
            </p:spPr>
            <p:txBody>
              <a:bodyPr spcFirstLastPara="1" wrap="square" lIns="13400" tIns="13400" rIns="13400" bIns="13400" anchor="ctr" anchorCtr="0">
                <a:noAutofit/>
              </a:bodyPr>
              <a:lstStyle/>
              <a:p>
                <a:pPr marL="0" marR="0" lvl="0" indent="0" algn="ctr" rtl="0">
                  <a:lnSpc>
                    <a:spcPct val="90000"/>
                  </a:lnSpc>
                  <a:spcBef>
                    <a:spcPts val="0"/>
                  </a:spcBef>
                  <a:spcAft>
                    <a:spcPts val="0"/>
                  </a:spcAft>
                  <a:buClr>
                    <a:srgbClr val="022C5E"/>
                  </a:buClr>
                  <a:buSzPts val="1200"/>
                  <a:buFont typeface="Arial"/>
                  <a:buNone/>
                </a:pPr>
                <a:r>
                  <a:rPr lang="en" sz="900">
                    <a:solidFill>
                      <a:schemeClr val="accent2"/>
                    </a:solidFill>
                    <a:latin typeface="Salesforce Sans"/>
                    <a:ea typeface="Salesforce Sans"/>
                    <a:cs typeface="Salesforce Sans"/>
                    <a:sym typeface="Salesforce Sans"/>
                  </a:rPr>
                  <a:t>2017</a:t>
                </a:r>
                <a:endParaRPr sz="900">
                  <a:solidFill>
                    <a:schemeClr val="accent2"/>
                  </a:solidFill>
                  <a:latin typeface="Salesforce Sans"/>
                  <a:ea typeface="Salesforce Sans"/>
                  <a:cs typeface="Salesforce Sans"/>
                  <a:sym typeface="Salesforce Sans"/>
                </a:endParaRPr>
              </a:p>
            </p:txBody>
          </p:sp>
          <p:sp>
            <p:nvSpPr>
              <p:cNvPr id="6502" name="Google Shape;6502;p686"/>
              <p:cNvSpPr txBox="1"/>
              <p:nvPr/>
            </p:nvSpPr>
            <p:spPr>
              <a:xfrm>
                <a:off x="2284817" y="5583818"/>
                <a:ext cx="936000" cy="289800"/>
              </a:xfrm>
              <a:prstGeom prst="rect">
                <a:avLst/>
              </a:prstGeom>
              <a:noFill/>
              <a:ln>
                <a:noFill/>
              </a:ln>
            </p:spPr>
            <p:txBody>
              <a:bodyPr spcFirstLastPara="1" wrap="square" lIns="13400" tIns="13400" rIns="13400" bIns="13400" anchor="ctr" anchorCtr="0">
                <a:noAutofit/>
              </a:bodyPr>
              <a:lstStyle/>
              <a:p>
                <a:pPr marL="0" marR="0" lvl="0" indent="0" algn="ctr" rtl="0">
                  <a:lnSpc>
                    <a:spcPct val="90000"/>
                  </a:lnSpc>
                  <a:spcBef>
                    <a:spcPts val="0"/>
                  </a:spcBef>
                  <a:spcAft>
                    <a:spcPts val="0"/>
                  </a:spcAft>
                  <a:buClr>
                    <a:srgbClr val="022C5E"/>
                  </a:buClr>
                  <a:buSzPts val="1200"/>
                  <a:buFont typeface="Arial"/>
                  <a:buNone/>
                </a:pPr>
                <a:r>
                  <a:rPr lang="en" sz="900">
                    <a:solidFill>
                      <a:schemeClr val="accent2"/>
                    </a:solidFill>
                    <a:latin typeface="Salesforce Sans"/>
                    <a:ea typeface="Salesforce Sans"/>
                    <a:cs typeface="Salesforce Sans"/>
                    <a:sym typeface="Salesforce Sans"/>
                  </a:rPr>
                  <a:t>2018</a:t>
                </a:r>
                <a:endParaRPr sz="900">
                  <a:solidFill>
                    <a:schemeClr val="accent2"/>
                  </a:solidFill>
                  <a:latin typeface="Salesforce Sans"/>
                  <a:ea typeface="Salesforce Sans"/>
                  <a:cs typeface="Salesforce Sans"/>
                  <a:sym typeface="Salesforce Sans"/>
                </a:endParaRPr>
              </a:p>
            </p:txBody>
          </p:sp>
          <p:sp>
            <p:nvSpPr>
              <p:cNvPr id="6503" name="Google Shape;6503;p686"/>
              <p:cNvSpPr txBox="1"/>
              <p:nvPr/>
            </p:nvSpPr>
            <p:spPr>
              <a:xfrm>
                <a:off x="3514997" y="5583818"/>
                <a:ext cx="936000" cy="289800"/>
              </a:xfrm>
              <a:prstGeom prst="rect">
                <a:avLst/>
              </a:prstGeom>
              <a:noFill/>
              <a:ln>
                <a:noFill/>
              </a:ln>
            </p:spPr>
            <p:txBody>
              <a:bodyPr spcFirstLastPara="1" wrap="square" lIns="13400" tIns="13400" rIns="13400" bIns="13400" anchor="ctr" anchorCtr="0">
                <a:noAutofit/>
              </a:bodyPr>
              <a:lstStyle/>
              <a:p>
                <a:pPr marL="0" marR="0" lvl="0" indent="0" algn="ctr" rtl="0">
                  <a:lnSpc>
                    <a:spcPct val="90000"/>
                  </a:lnSpc>
                  <a:spcBef>
                    <a:spcPts val="0"/>
                  </a:spcBef>
                  <a:spcAft>
                    <a:spcPts val="0"/>
                  </a:spcAft>
                  <a:buClr>
                    <a:srgbClr val="022C5E"/>
                  </a:buClr>
                  <a:buSzPts val="1200"/>
                  <a:buFont typeface="Arial"/>
                  <a:buNone/>
                </a:pPr>
                <a:r>
                  <a:rPr lang="en" sz="900">
                    <a:solidFill>
                      <a:schemeClr val="accent2"/>
                    </a:solidFill>
                    <a:latin typeface="Salesforce Sans"/>
                    <a:ea typeface="Salesforce Sans"/>
                    <a:cs typeface="Salesforce Sans"/>
                    <a:sym typeface="Salesforce Sans"/>
                  </a:rPr>
                  <a:t>2019</a:t>
                </a:r>
                <a:endParaRPr sz="900">
                  <a:solidFill>
                    <a:schemeClr val="accent2"/>
                  </a:solidFill>
                  <a:latin typeface="Salesforce Sans"/>
                  <a:ea typeface="Salesforce Sans"/>
                  <a:cs typeface="Salesforce Sans"/>
                  <a:sym typeface="Salesforce Sans"/>
                </a:endParaRPr>
              </a:p>
            </p:txBody>
          </p:sp>
          <p:sp>
            <p:nvSpPr>
              <p:cNvPr id="6504" name="Google Shape;6504;p686"/>
              <p:cNvSpPr txBox="1"/>
              <p:nvPr/>
            </p:nvSpPr>
            <p:spPr>
              <a:xfrm>
                <a:off x="4745176" y="5583818"/>
                <a:ext cx="936000" cy="289800"/>
              </a:xfrm>
              <a:prstGeom prst="rect">
                <a:avLst/>
              </a:prstGeom>
              <a:noFill/>
              <a:ln>
                <a:noFill/>
              </a:ln>
            </p:spPr>
            <p:txBody>
              <a:bodyPr spcFirstLastPara="1" wrap="square" lIns="13400" tIns="13400" rIns="13400" bIns="13400" anchor="ctr" anchorCtr="0">
                <a:noAutofit/>
              </a:bodyPr>
              <a:lstStyle/>
              <a:p>
                <a:pPr marL="0" marR="0" lvl="0" indent="0" algn="ctr" rtl="0">
                  <a:lnSpc>
                    <a:spcPct val="90000"/>
                  </a:lnSpc>
                  <a:spcBef>
                    <a:spcPts val="0"/>
                  </a:spcBef>
                  <a:spcAft>
                    <a:spcPts val="0"/>
                  </a:spcAft>
                  <a:buClr>
                    <a:srgbClr val="022C5E"/>
                  </a:buClr>
                  <a:buSzPts val="1200"/>
                  <a:buFont typeface="Arial"/>
                  <a:buNone/>
                </a:pPr>
                <a:r>
                  <a:rPr lang="en" sz="900">
                    <a:solidFill>
                      <a:schemeClr val="accent2"/>
                    </a:solidFill>
                    <a:latin typeface="Salesforce Sans"/>
                    <a:ea typeface="Salesforce Sans"/>
                    <a:cs typeface="Salesforce Sans"/>
                    <a:sym typeface="Salesforce Sans"/>
                  </a:rPr>
                  <a:t>2020</a:t>
                </a:r>
                <a:endParaRPr sz="900">
                  <a:solidFill>
                    <a:schemeClr val="accent2"/>
                  </a:solidFill>
                  <a:latin typeface="Salesforce Sans"/>
                  <a:ea typeface="Salesforce Sans"/>
                  <a:cs typeface="Salesforce Sans"/>
                  <a:sym typeface="Salesforce Sans"/>
                </a:endParaRPr>
              </a:p>
            </p:txBody>
          </p:sp>
          <p:sp>
            <p:nvSpPr>
              <p:cNvPr id="6505" name="Google Shape;6505;p686"/>
              <p:cNvSpPr txBox="1"/>
              <p:nvPr/>
            </p:nvSpPr>
            <p:spPr>
              <a:xfrm>
                <a:off x="5975356" y="5583818"/>
                <a:ext cx="936000" cy="289800"/>
              </a:xfrm>
              <a:prstGeom prst="rect">
                <a:avLst/>
              </a:prstGeom>
              <a:noFill/>
              <a:ln>
                <a:noFill/>
              </a:ln>
            </p:spPr>
            <p:txBody>
              <a:bodyPr spcFirstLastPara="1" wrap="square" lIns="13400" tIns="13400" rIns="13400" bIns="13400" anchor="ctr" anchorCtr="0">
                <a:noAutofit/>
              </a:bodyPr>
              <a:lstStyle/>
              <a:p>
                <a:pPr marL="0" marR="0" lvl="0" indent="0" algn="ctr" rtl="0">
                  <a:lnSpc>
                    <a:spcPct val="90000"/>
                  </a:lnSpc>
                  <a:spcBef>
                    <a:spcPts val="0"/>
                  </a:spcBef>
                  <a:spcAft>
                    <a:spcPts val="0"/>
                  </a:spcAft>
                  <a:buClr>
                    <a:srgbClr val="022C5E"/>
                  </a:buClr>
                  <a:buSzPts val="1200"/>
                  <a:buFont typeface="Arial"/>
                  <a:buNone/>
                </a:pPr>
                <a:r>
                  <a:rPr lang="en" sz="900">
                    <a:solidFill>
                      <a:schemeClr val="accent2"/>
                    </a:solidFill>
                    <a:latin typeface="Salesforce Sans"/>
                    <a:ea typeface="Salesforce Sans"/>
                    <a:cs typeface="Salesforce Sans"/>
                    <a:sym typeface="Salesforce Sans"/>
                  </a:rPr>
                  <a:t>2021</a:t>
                </a:r>
                <a:endParaRPr sz="900">
                  <a:solidFill>
                    <a:schemeClr val="accent2"/>
                  </a:solidFill>
                  <a:latin typeface="Salesforce Sans"/>
                  <a:ea typeface="Salesforce Sans"/>
                  <a:cs typeface="Salesforce Sans"/>
                  <a:sym typeface="Salesforce Sans"/>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60"/>
        <p:cNvGrpSpPr/>
        <p:nvPr/>
      </p:nvGrpSpPr>
      <p:grpSpPr>
        <a:xfrm>
          <a:off x="0" y="0"/>
          <a:ext cx="0" cy="0"/>
          <a:chOff x="0" y="0"/>
          <a:chExt cx="0" cy="0"/>
        </a:xfrm>
      </p:grpSpPr>
      <p:sp>
        <p:nvSpPr>
          <p:cNvPr id="6661" name="Google Shape;6661;p692"/>
          <p:cNvSpPr txBox="1">
            <a:spLocks noGrp="1"/>
          </p:cNvSpPr>
          <p:nvPr>
            <p:ph type="ctrTitle"/>
          </p:nvPr>
        </p:nvSpPr>
        <p:spPr>
          <a:xfrm>
            <a:off x="433500" y="1846400"/>
            <a:ext cx="4447500" cy="836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200"/>
              <a:t>Salesforce Ecosystem Growth in Philippines</a:t>
            </a:r>
            <a:endParaRPr sz="3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1"/>
        <p:cNvGrpSpPr/>
        <p:nvPr/>
      </p:nvGrpSpPr>
      <p:grpSpPr>
        <a:xfrm>
          <a:off x="0" y="0"/>
          <a:ext cx="0" cy="0"/>
          <a:chOff x="0" y="0"/>
          <a:chExt cx="0" cy="0"/>
        </a:xfrm>
      </p:grpSpPr>
      <p:sp>
        <p:nvSpPr>
          <p:cNvPr id="6812" name="Google Shape;6812;p695"/>
          <p:cNvSpPr txBox="1">
            <a:spLocks noGrp="1"/>
          </p:cNvSpPr>
          <p:nvPr>
            <p:ph type="body" idx="2"/>
          </p:nvPr>
        </p:nvSpPr>
        <p:spPr>
          <a:xfrm>
            <a:off x="428740" y="822884"/>
            <a:ext cx="8286600" cy="254100"/>
          </a:xfrm>
          <a:prstGeom prst="rect">
            <a:avLst/>
          </a:prstGeom>
        </p:spPr>
        <p:txBody>
          <a:bodyPr spcFirstLastPara="1" wrap="square" lIns="0" tIns="0" rIns="0" bIns="0" anchor="t" anchorCtr="0">
            <a:noAutofit/>
          </a:bodyPr>
          <a:lstStyle/>
          <a:p>
            <a:pPr marL="0" lvl="0" indent="0" algn="l" rtl="0">
              <a:spcBef>
                <a:spcPts val="0"/>
              </a:spcBef>
              <a:spcAft>
                <a:spcPts val="200"/>
              </a:spcAft>
              <a:buNone/>
            </a:pPr>
            <a:r>
              <a:rPr lang="en"/>
              <a:t>Identified by the 2021 IDC Report</a:t>
            </a:r>
            <a:endParaRPr/>
          </a:p>
        </p:txBody>
      </p:sp>
      <p:sp>
        <p:nvSpPr>
          <p:cNvPr id="6813" name="Google Shape;6813;p695"/>
          <p:cNvSpPr txBox="1">
            <a:spLocks noGrp="1"/>
          </p:cNvSpPr>
          <p:nvPr>
            <p:ph type="title"/>
          </p:nvPr>
        </p:nvSpPr>
        <p:spPr>
          <a:xfrm>
            <a:off x="428740" y="49648"/>
            <a:ext cx="7718100" cy="74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Growth in demand for Digital Skills</a:t>
            </a:r>
            <a:endParaRPr/>
          </a:p>
        </p:txBody>
      </p:sp>
      <p:pic>
        <p:nvPicPr>
          <p:cNvPr id="6814" name="Google Shape;6814;p69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96875" y="1453051"/>
            <a:ext cx="8350351" cy="2744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37"/>
        <p:cNvGrpSpPr/>
        <p:nvPr/>
      </p:nvGrpSpPr>
      <p:grpSpPr>
        <a:xfrm>
          <a:off x="0" y="0"/>
          <a:ext cx="0" cy="0"/>
          <a:chOff x="0" y="0"/>
          <a:chExt cx="0" cy="0"/>
        </a:xfrm>
      </p:grpSpPr>
      <p:sp>
        <p:nvSpPr>
          <p:cNvPr id="6838" name="Google Shape;6838;p698"/>
          <p:cNvSpPr txBox="1">
            <a:spLocks noGrp="1"/>
          </p:cNvSpPr>
          <p:nvPr>
            <p:ph type="title"/>
          </p:nvPr>
        </p:nvSpPr>
        <p:spPr>
          <a:xfrm>
            <a:off x="428737" y="47627"/>
            <a:ext cx="8286600" cy="7425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 sz="2400" b="1">
                <a:solidFill>
                  <a:schemeClr val="accent1"/>
                </a:solidFill>
              </a:rPr>
              <a:t>Salesforce SI partners / Customers in Philippines</a:t>
            </a:r>
            <a:endParaRPr/>
          </a:p>
        </p:txBody>
      </p:sp>
      <p:pic>
        <p:nvPicPr>
          <p:cNvPr id="6839" name="Google Shape;6839;p698" descr="https://lh3.googleusercontent.com/MUYIAvVezjBg6abCjywU9cEeyikgynBMkLtLoE6fKhAq0wzTqNPOg75nRQJxuNC9X0YtqGct5KBTrtJQz4hGPMivN3xh-_fXWfa8i7YZQvP4pR50p5qLK44kelj76VrcTjh0TNyj_yU"/>
          <p:cNvPicPr preferRelativeResize="0"/>
          <p:nvPr/>
        </p:nvPicPr>
        <p:blipFill rotWithShape="1">
          <a:blip r:embed="rId3">
            <a:alphaModFix/>
          </a:blip>
          <a:srcRect/>
          <a:stretch/>
        </p:blipFill>
        <p:spPr>
          <a:xfrm>
            <a:off x="285425" y="1160937"/>
            <a:ext cx="2152900" cy="999813"/>
          </a:xfrm>
          <a:prstGeom prst="rect">
            <a:avLst/>
          </a:prstGeom>
          <a:noFill/>
          <a:ln>
            <a:noFill/>
          </a:ln>
        </p:spPr>
      </p:pic>
      <p:pic>
        <p:nvPicPr>
          <p:cNvPr id="6840" name="Google Shape;6840;p698" descr="https://lh3.googleusercontent.com/J2E0c6EoijxAkSMTCTV6cJvUBquQHhGgZ8t9Z6oegFD0uO_MH4ngilo6LyCi7my2YxvsBff-rASTJ3IonR7SH3DDnDULufaBWdDMJNbEzkE5QGuTw7LwacxvpXNuBkH_ypFWWb04XK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512532" y="1450314"/>
            <a:ext cx="1455001" cy="538493"/>
          </a:xfrm>
          <a:prstGeom prst="rect">
            <a:avLst/>
          </a:prstGeom>
          <a:noFill/>
          <a:ln>
            <a:noFill/>
          </a:ln>
        </p:spPr>
      </p:pic>
      <p:pic>
        <p:nvPicPr>
          <p:cNvPr id="6841" name="Google Shape;6841;p698" descr="https://lh4.googleusercontent.com/f07Qph0IoD4-Fms-HpQZLezQ2bR2VAtAB2xoRkotIVNeUyiWLAXQRWA4iGxyUj3OOHIJ8yqYkOyl93CS9fIooNgiOiCQx6XvCriCmKXez3xTOShICjfTHONQ2xPWrx4bZgH5VckShM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95222" y="3213935"/>
            <a:ext cx="1196729" cy="670169"/>
          </a:xfrm>
          <a:prstGeom prst="rect">
            <a:avLst/>
          </a:prstGeom>
          <a:noFill/>
          <a:ln>
            <a:noFill/>
          </a:ln>
        </p:spPr>
      </p:pic>
      <p:pic>
        <p:nvPicPr>
          <p:cNvPr id="6842" name="Google Shape;6842;p698"/>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622721" y="409333"/>
            <a:ext cx="470096" cy="367256"/>
          </a:xfrm>
          <a:prstGeom prst="rect">
            <a:avLst/>
          </a:prstGeom>
          <a:noFill/>
          <a:ln>
            <a:noFill/>
          </a:ln>
        </p:spPr>
      </p:pic>
      <p:cxnSp>
        <p:nvCxnSpPr>
          <p:cNvPr id="6843" name="Google Shape;6843;p698"/>
          <p:cNvCxnSpPr/>
          <p:nvPr/>
        </p:nvCxnSpPr>
        <p:spPr>
          <a:xfrm flipH="1">
            <a:off x="4592925" y="1139275"/>
            <a:ext cx="12600" cy="3003600"/>
          </a:xfrm>
          <a:prstGeom prst="straightConnector1">
            <a:avLst/>
          </a:prstGeom>
          <a:noFill/>
          <a:ln w="9525" cap="flat" cmpd="sng">
            <a:solidFill>
              <a:schemeClr val="dk2"/>
            </a:solidFill>
            <a:prstDash val="solid"/>
            <a:round/>
            <a:headEnd type="none" w="med" len="med"/>
            <a:tailEnd type="none" w="med" len="med"/>
          </a:ln>
        </p:spPr>
      </p:cxnSp>
      <p:pic>
        <p:nvPicPr>
          <p:cNvPr id="6844" name="Google Shape;6844;p698"/>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61825" y="2332125"/>
            <a:ext cx="2379780" cy="538476"/>
          </a:xfrm>
          <a:prstGeom prst="rect">
            <a:avLst/>
          </a:prstGeom>
          <a:noFill/>
          <a:ln>
            <a:noFill/>
          </a:ln>
        </p:spPr>
      </p:pic>
      <p:pic>
        <p:nvPicPr>
          <p:cNvPr id="6845" name="Google Shape;6845;p698"/>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944300" y="4257049"/>
            <a:ext cx="1971727" cy="480401"/>
          </a:xfrm>
          <a:prstGeom prst="rect">
            <a:avLst/>
          </a:prstGeom>
          <a:noFill/>
          <a:ln>
            <a:noFill/>
          </a:ln>
        </p:spPr>
      </p:pic>
      <p:pic>
        <p:nvPicPr>
          <p:cNvPr id="6846" name="Google Shape;6846;p698"/>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2438325" y="3660602"/>
            <a:ext cx="1856000" cy="482267"/>
          </a:xfrm>
          <a:prstGeom prst="rect">
            <a:avLst/>
          </a:prstGeom>
          <a:noFill/>
          <a:ln>
            <a:noFill/>
          </a:ln>
        </p:spPr>
      </p:pic>
      <p:pic>
        <p:nvPicPr>
          <p:cNvPr id="6847" name="Google Shape;6847;p698"/>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2572631" y="2850762"/>
            <a:ext cx="1569368" cy="849125"/>
          </a:xfrm>
          <a:prstGeom prst="rect">
            <a:avLst/>
          </a:prstGeom>
          <a:noFill/>
          <a:ln>
            <a:noFill/>
          </a:ln>
        </p:spPr>
      </p:pic>
      <p:pic>
        <p:nvPicPr>
          <p:cNvPr id="6848" name="Google Shape;6848;p698"/>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4998675" y="1248675"/>
            <a:ext cx="1819490" cy="670175"/>
          </a:xfrm>
          <a:prstGeom prst="rect">
            <a:avLst/>
          </a:prstGeom>
          <a:noFill/>
          <a:ln>
            <a:noFill/>
          </a:ln>
        </p:spPr>
      </p:pic>
      <p:pic>
        <p:nvPicPr>
          <p:cNvPr id="6849" name="Google Shape;6849;p698"/>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6986400" y="1289491"/>
            <a:ext cx="1971726" cy="742686"/>
          </a:xfrm>
          <a:prstGeom prst="rect">
            <a:avLst/>
          </a:prstGeom>
          <a:noFill/>
          <a:ln>
            <a:noFill/>
          </a:ln>
        </p:spPr>
      </p:pic>
      <p:pic>
        <p:nvPicPr>
          <p:cNvPr id="6850" name="Google Shape;6850;p698"/>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5000028" y="3660600"/>
            <a:ext cx="1016914" cy="849125"/>
          </a:xfrm>
          <a:prstGeom prst="rect">
            <a:avLst/>
          </a:prstGeom>
          <a:noFill/>
          <a:ln>
            <a:noFill/>
          </a:ln>
        </p:spPr>
      </p:pic>
      <p:pic>
        <p:nvPicPr>
          <p:cNvPr id="6851" name="Google Shape;6851;p698"/>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6818175" y="3858538"/>
            <a:ext cx="1569376" cy="597857"/>
          </a:xfrm>
          <a:prstGeom prst="rect">
            <a:avLst/>
          </a:prstGeom>
          <a:noFill/>
          <a:ln>
            <a:noFill/>
          </a:ln>
        </p:spPr>
      </p:pic>
      <p:pic>
        <p:nvPicPr>
          <p:cNvPr id="6852" name="Google Shape;6852;p698"/>
          <p:cNvPicPr preferRelativeResize="0"/>
          <p:nvPr/>
        </p:nvPicPr>
        <p:blipFill>
          <a:blip r:embed="rId15" cstate="email">
            <a:alphaModFix/>
            <a:extLst>
              <a:ext uri="{28A0092B-C50C-407E-A947-70E740481C1C}">
                <a14:useLocalDpi xmlns:a14="http://schemas.microsoft.com/office/drawing/2010/main"/>
              </a:ext>
            </a:extLst>
          </a:blip>
          <a:stretch>
            <a:fillRect/>
          </a:stretch>
        </p:blipFill>
        <p:spPr>
          <a:xfrm>
            <a:off x="6411460" y="3009641"/>
            <a:ext cx="2546664" cy="670175"/>
          </a:xfrm>
          <a:prstGeom prst="rect">
            <a:avLst/>
          </a:prstGeom>
          <a:noFill/>
          <a:ln>
            <a:noFill/>
          </a:ln>
        </p:spPr>
      </p:pic>
      <p:pic>
        <p:nvPicPr>
          <p:cNvPr id="6853" name="Google Shape;6853;p698"/>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5088175" y="2185825"/>
            <a:ext cx="2324193" cy="670175"/>
          </a:xfrm>
          <a:prstGeom prst="rect">
            <a:avLst/>
          </a:prstGeom>
          <a:noFill/>
          <a:ln>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57"/>
        <p:cNvGrpSpPr/>
        <p:nvPr/>
      </p:nvGrpSpPr>
      <p:grpSpPr>
        <a:xfrm>
          <a:off x="0" y="0"/>
          <a:ext cx="0" cy="0"/>
          <a:chOff x="0" y="0"/>
          <a:chExt cx="0" cy="0"/>
        </a:xfrm>
      </p:grpSpPr>
      <p:sp>
        <p:nvSpPr>
          <p:cNvPr id="6858" name="Google Shape;6858;p699"/>
          <p:cNvSpPr txBox="1">
            <a:spLocks noGrp="1"/>
          </p:cNvSpPr>
          <p:nvPr>
            <p:ph type="ctrTitle"/>
          </p:nvPr>
        </p:nvSpPr>
        <p:spPr>
          <a:xfrm>
            <a:off x="433500" y="1846400"/>
            <a:ext cx="4447500" cy="836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200"/>
              <a:t>Trailhead Student Program</a:t>
            </a:r>
            <a:endParaRPr sz="3200"/>
          </a:p>
        </p:txBody>
      </p:sp>
      <p:sp>
        <p:nvSpPr>
          <p:cNvPr id="3" name="TextBox 2">
            <a:extLst>
              <a:ext uri="{FF2B5EF4-FFF2-40B4-BE49-F238E27FC236}">
                <a16:creationId xmlns:a16="http://schemas.microsoft.com/office/drawing/2014/main" id="{0B78DDF8-5C76-A752-FB8E-403705B176BA}"/>
              </a:ext>
            </a:extLst>
          </p:cNvPr>
          <p:cNvSpPr txBox="1"/>
          <p:nvPr/>
        </p:nvSpPr>
        <p:spPr>
          <a:xfrm>
            <a:off x="2622884" y="2497872"/>
            <a:ext cx="5245768" cy="307777"/>
          </a:xfrm>
          <a:prstGeom prst="rect">
            <a:avLst/>
          </a:prstGeom>
          <a:noFill/>
        </p:spPr>
        <p:txBody>
          <a:bodyPr wrap="square">
            <a:spAutoFit/>
          </a:bodyPr>
          <a:lstStyle/>
          <a:p>
            <a:r>
              <a:rPr lang="en-SG" b="0" dirty="0">
                <a:effectLst/>
              </a:rPr>
              <a:t> </a:t>
            </a:r>
            <a:endParaRPr lang="en-US" dirty="0"/>
          </a:p>
        </p:txBody>
      </p:sp>
      <p:sp>
        <p:nvSpPr>
          <p:cNvPr id="5" name="TextBox 4">
            <a:extLst>
              <a:ext uri="{FF2B5EF4-FFF2-40B4-BE49-F238E27FC236}">
                <a16:creationId xmlns:a16="http://schemas.microsoft.com/office/drawing/2014/main" id="{2E1E8034-1EB0-58F2-048E-556137370253}"/>
              </a:ext>
            </a:extLst>
          </p:cNvPr>
          <p:cNvSpPr txBox="1"/>
          <p:nvPr/>
        </p:nvSpPr>
        <p:spPr>
          <a:xfrm>
            <a:off x="2622884" y="2497872"/>
            <a:ext cx="5245768" cy="307777"/>
          </a:xfrm>
          <a:prstGeom prst="rect">
            <a:avLst/>
          </a:prstGeom>
          <a:noFill/>
        </p:spPr>
        <p:txBody>
          <a:bodyPr wrap="square">
            <a:spAutoFit/>
          </a:bodyPr>
          <a:lstStyle/>
          <a:p>
            <a:r>
              <a:rPr lang="en-SG" b="0" dirty="0">
                <a:effectLst/>
              </a:rPr>
              <a:t> </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pic>
        <p:nvPicPr>
          <p:cNvPr id="880" name="Google Shape;880;p109" descr="Check out how the University of San Francisco (USF) is using Salesforce’s Academic Alliance program to offer practical, hands-on training and certification to arm their students with the skills they need to leverage the full power of the industry’s leading cloud platform and provide them with real world skills upon graduation. USF is sharing the reason why Academic Alliance is important to them and where they see this partnership going." title="Salesforce Academic Alliance - University of San Francisco">
            <a:hlinkClick r:id="rId3"/>
          </p:cNvPr>
          <p:cNvPicPr preferRelativeResize="0"/>
          <p:nvPr/>
        </p:nvPicPr>
        <p:blipFill>
          <a:blip r:embed="rId4">
            <a:alphaModFix/>
          </a:blip>
          <a:stretch>
            <a:fillRect/>
          </a:stretch>
        </p:blipFill>
        <p:spPr>
          <a:xfrm>
            <a:off x="1024659" y="109857"/>
            <a:ext cx="6711548" cy="50336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0"/>
                                        </p:tgtEl>
                                        <p:attrNameLst>
                                          <p:attrName>style.visibility</p:attrName>
                                        </p:attrNameLst>
                                      </p:cBhvr>
                                      <p:to>
                                        <p:strVal val="visible"/>
                                      </p:to>
                                    </p:set>
                                    <p:animEffect transition="in" filter="fade">
                                      <p:cBhvr>
                                        <p:cTn id="7" dur="1000"/>
                                        <p:tgtEl>
                                          <p:spTgt spid="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11"/>
          <p:cNvSpPr txBox="1">
            <a:spLocks noGrp="1"/>
          </p:cNvSpPr>
          <p:nvPr>
            <p:ph type="body" idx="1"/>
          </p:nvPr>
        </p:nvSpPr>
        <p:spPr>
          <a:xfrm>
            <a:off x="595641" y="1556156"/>
            <a:ext cx="3608775" cy="1578600"/>
          </a:xfrm>
          <a:prstGeom prst="rect">
            <a:avLst/>
          </a:prstGeom>
          <a:noFill/>
          <a:ln>
            <a:noFill/>
          </a:ln>
        </p:spPr>
        <p:txBody>
          <a:bodyPr spcFirstLastPara="1" wrap="square" lIns="0" tIns="0" rIns="0" bIns="0" anchor="t" anchorCtr="0">
            <a:noAutofit/>
          </a:bodyPr>
          <a:lstStyle/>
          <a:p>
            <a:pPr marL="0" indent="0">
              <a:spcBef>
                <a:spcPts val="0"/>
              </a:spcBef>
              <a:buSzPts val="2000"/>
            </a:pPr>
            <a:r>
              <a:rPr lang="da"/>
              <a:t>Super Sets</a:t>
            </a:r>
            <a:endParaRPr/>
          </a:p>
          <a:p>
            <a:pPr marL="0" lvl="1" indent="0">
              <a:spcBef>
                <a:spcPts val="225"/>
              </a:spcBef>
              <a:buSzPts val="1800"/>
            </a:pPr>
            <a:r>
              <a:rPr lang="da"/>
              <a:t>Skill-based credentials</a:t>
            </a:r>
            <a:endParaRPr/>
          </a:p>
          <a:p>
            <a:pPr marL="0" lvl="1" indent="0">
              <a:spcBef>
                <a:spcPts val="225"/>
              </a:spcBef>
              <a:buSzPts val="1800"/>
            </a:pPr>
            <a:endParaRPr sz="750"/>
          </a:p>
          <a:p>
            <a:pPr marL="0" indent="0" algn="l">
              <a:spcBef>
                <a:spcPts val="450"/>
              </a:spcBef>
              <a:buClr>
                <a:srgbClr val="000000"/>
              </a:buClr>
              <a:buSzPts val="1800"/>
            </a:pPr>
            <a:r>
              <a:rPr lang="da" sz="1350" b="0">
                <a:solidFill>
                  <a:srgbClr val="5B5B5B"/>
                </a:solidFill>
              </a:rPr>
              <a:t>Apply your Salesforce skills to </a:t>
            </a:r>
            <a:r>
              <a:rPr lang="da" sz="1350">
                <a:solidFill>
                  <a:srgbClr val="5B5B5B"/>
                </a:solidFill>
              </a:rPr>
              <a:t>hands-on, real-world business problems. </a:t>
            </a:r>
            <a:endParaRPr sz="1350">
              <a:solidFill>
                <a:srgbClr val="5B5B5B"/>
              </a:solidFill>
            </a:endParaRPr>
          </a:p>
          <a:p>
            <a:pPr marL="0" indent="0" algn="l">
              <a:spcBef>
                <a:spcPts val="450"/>
              </a:spcBef>
              <a:buClr>
                <a:srgbClr val="000000"/>
              </a:buClr>
              <a:buSzPts val="1800"/>
            </a:pPr>
            <a:r>
              <a:rPr lang="da" sz="1350">
                <a:solidFill>
                  <a:srgbClr val="5B5B5B"/>
                </a:solidFill>
              </a:rPr>
              <a:t>Showcase your expertise</a:t>
            </a:r>
            <a:r>
              <a:rPr lang="da" sz="1350" b="0">
                <a:solidFill>
                  <a:srgbClr val="5B5B5B"/>
                </a:solidFill>
              </a:rPr>
              <a:t> in a specific domain with Super Sets.</a:t>
            </a:r>
            <a:endParaRPr sz="1650"/>
          </a:p>
        </p:txBody>
      </p:sp>
      <p:sp>
        <p:nvSpPr>
          <p:cNvPr id="911" name="Google Shape;911;p111"/>
          <p:cNvSpPr txBox="1">
            <a:spLocks noGrp="1"/>
          </p:cNvSpPr>
          <p:nvPr>
            <p:ph type="body" idx="2"/>
          </p:nvPr>
        </p:nvSpPr>
        <p:spPr>
          <a:xfrm>
            <a:off x="4987053" y="1556157"/>
            <a:ext cx="3417975" cy="2579400"/>
          </a:xfrm>
          <a:prstGeom prst="rect">
            <a:avLst/>
          </a:prstGeom>
          <a:noFill/>
          <a:ln>
            <a:noFill/>
          </a:ln>
        </p:spPr>
        <p:txBody>
          <a:bodyPr spcFirstLastPara="1" wrap="square" lIns="0" tIns="0" rIns="0" bIns="0" anchor="t" anchorCtr="0">
            <a:noAutofit/>
          </a:bodyPr>
          <a:lstStyle/>
          <a:p>
            <a:pPr marL="0" indent="0">
              <a:spcBef>
                <a:spcPts val="0"/>
              </a:spcBef>
              <a:buSzPts val="2000"/>
            </a:pPr>
            <a:r>
              <a:rPr lang="da"/>
              <a:t>Certifications</a:t>
            </a:r>
            <a:endParaRPr/>
          </a:p>
          <a:p>
            <a:pPr marL="0" lvl="1" indent="0">
              <a:spcBef>
                <a:spcPts val="225"/>
              </a:spcBef>
              <a:buSzPts val="1800"/>
            </a:pPr>
            <a:r>
              <a:rPr lang="da"/>
              <a:t>Role-based credentials</a:t>
            </a:r>
            <a:endParaRPr/>
          </a:p>
          <a:p>
            <a:pPr marL="0" lvl="1" indent="0">
              <a:spcBef>
                <a:spcPts val="225"/>
              </a:spcBef>
              <a:buSzPts val="1800"/>
            </a:pPr>
            <a:endParaRPr sz="750"/>
          </a:p>
          <a:p>
            <a:pPr marL="0" indent="0" algn="l">
              <a:lnSpc>
                <a:spcPct val="115000"/>
              </a:lnSpc>
              <a:spcBef>
                <a:spcPts val="0"/>
              </a:spcBef>
            </a:pPr>
            <a:r>
              <a:rPr lang="da" sz="1350" b="0">
                <a:solidFill>
                  <a:srgbClr val="5B5B5B"/>
                </a:solidFill>
              </a:rPr>
              <a:t>Prove your hands-on experience with Salesforce to get a </a:t>
            </a:r>
            <a:r>
              <a:rPr lang="da" sz="1350">
                <a:solidFill>
                  <a:srgbClr val="5B5B5B"/>
                </a:solidFill>
              </a:rPr>
              <a:t>competitive edge that leads to new opportunities.</a:t>
            </a:r>
            <a:endParaRPr sz="1350">
              <a:solidFill>
                <a:srgbClr val="5B5B5B"/>
              </a:solidFill>
            </a:endParaRPr>
          </a:p>
          <a:p>
            <a:pPr marL="0" lvl="1" indent="0">
              <a:spcBef>
                <a:spcPts val="225"/>
              </a:spcBef>
              <a:buSzPts val="1800"/>
            </a:pPr>
            <a:endParaRPr/>
          </a:p>
        </p:txBody>
      </p:sp>
      <p:sp>
        <p:nvSpPr>
          <p:cNvPr id="912" name="Google Shape;912;p111"/>
          <p:cNvSpPr txBox="1">
            <a:spLocks noGrp="1"/>
          </p:cNvSpPr>
          <p:nvPr>
            <p:ph type="title"/>
          </p:nvPr>
        </p:nvSpPr>
        <p:spPr>
          <a:xfrm>
            <a:off x="429816" y="47628"/>
            <a:ext cx="7715250" cy="742500"/>
          </a:xfrm>
          <a:prstGeom prst="rect">
            <a:avLst/>
          </a:prstGeom>
          <a:noFill/>
          <a:ln>
            <a:noFill/>
          </a:ln>
        </p:spPr>
        <p:txBody>
          <a:bodyPr spcFirstLastPara="1" wrap="square" lIns="0" tIns="0" rIns="0" bIns="0" anchor="b" anchorCtr="0">
            <a:noAutofit/>
          </a:bodyPr>
          <a:lstStyle/>
          <a:p>
            <a:r>
              <a:rPr lang="da"/>
              <a:t>Earn Globally-Recognized Salesforce Credentials</a:t>
            </a:r>
            <a:endParaRPr/>
          </a:p>
        </p:txBody>
      </p:sp>
      <p:sp>
        <p:nvSpPr>
          <p:cNvPr id="913" name="Google Shape;913;p111"/>
          <p:cNvSpPr txBox="1">
            <a:spLocks noGrp="1"/>
          </p:cNvSpPr>
          <p:nvPr>
            <p:ph type="body" idx="2"/>
          </p:nvPr>
        </p:nvSpPr>
        <p:spPr>
          <a:xfrm>
            <a:off x="429819" y="708584"/>
            <a:ext cx="8284500" cy="254025"/>
          </a:xfrm>
          <a:prstGeom prst="rect">
            <a:avLst/>
          </a:prstGeom>
        </p:spPr>
        <p:txBody>
          <a:bodyPr spcFirstLastPara="1" wrap="square" lIns="0" tIns="0" rIns="0" bIns="0" anchor="t" anchorCtr="0">
            <a:noAutofit/>
          </a:bodyPr>
          <a:lstStyle/>
          <a:p>
            <a:pPr marL="0" indent="0" algn="l">
              <a:spcBef>
                <a:spcPts val="825"/>
              </a:spcBef>
              <a:spcAft>
                <a:spcPts val="225"/>
              </a:spcAft>
            </a:pPr>
            <a:r>
              <a:rPr lang="da" sz="1650" b="0">
                <a:solidFill>
                  <a:schemeClr val="accent1"/>
                </a:solidFill>
              </a:rPr>
              <a:t>Validate your skills and grow your resume </a:t>
            </a:r>
            <a:endParaRPr sz="1650" b="0">
              <a:solidFill>
                <a:schemeClr val="accent1"/>
              </a:solidFill>
            </a:endParaRPr>
          </a:p>
        </p:txBody>
      </p:sp>
      <p:pic>
        <p:nvPicPr>
          <p:cNvPr id="914" name="Google Shape;914;p11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313816" y="3134812"/>
            <a:ext cx="1205300" cy="1205288"/>
          </a:xfrm>
          <a:prstGeom prst="rect">
            <a:avLst/>
          </a:prstGeom>
          <a:noFill/>
          <a:ln>
            <a:noFill/>
          </a:ln>
        </p:spPr>
      </p:pic>
      <p:pic>
        <p:nvPicPr>
          <p:cNvPr id="915" name="Google Shape;915;p11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872979" y="3134812"/>
            <a:ext cx="1205300" cy="1205288"/>
          </a:xfrm>
          <a:prstGeom prst="rect">
            <a:avLst/>
          </a:prstGeom>
          <a:noFill/>
          <a:ln>
            <a:noFill/>
          </a:ln>
        </p:spPr>
      </p:pic>
      <p:pic>
        <p:nvPicPr>
          <p:cNvPr id="916" name="Google Shape;916;p11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654960" y="1037869"/>
            <a:ext cx="1060425" cy="873225"/>
          </a:xfrm>
          <a:prstGeom prst="ellipse">
            <a:avLst/>
          </a:prstGeom>
          <a:noFill/>
          <a:ln>
            <a:noFill/>
          </a:ln>
        </p:spPr>
      </p:pic>
      <p:grpSp>
        <p:nvGrpSpPr>
          <p:cNvPr id="917" name="Google Shape;917;p111"/>
          <p:cNvGrpSpPr/>
          <p:nvPr/>
        </p:nvGrpSpPr>
        <p:grpSpPr>
          <a:xfrm>
            <a:off x="581037" y="3298281"/>
            <a:ext cx="3744038" cy="1248019"/>
            <a:chOff x="773128" y="4397707"/>
            <a:chExt cx="4992050" cy="1664025"/>
          </a:xfrm>
        </p:grpSpPr>
        <p:pic>
          <p:nvPicPr>
            <p:cNvPr id="918" name="Google Shape;918;p111"/>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73128" y="4397707"/>
              <a:ext cx="1664016" cy="1664025"/>
            </a:xfrm>
            <a:prstGeom prst="rect">
              <a:avLst/>
            </a:prstGeom>
            <a:noFill/>
            <a:ln>
              <a:noFill/>
            </a:ln>
          </p:spPr>
        </p:pic>
        <p:pic>
          <p:nvPicPr>
            <p:cNvPr id="919" name="Google Shape;919;p111"/>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4101161" y="4397707"/>
              <a:ext cx="1664016" cy="1664025"/>
            </a:xfrm>
            <a:prstGeom prst="rect">
              <a:avLst/>
            </a:prstGeom>
            <a:noFill/>
            <a:ln>
              <a:noFill/>
            </a:ln>
          </p:spPr>
        </p:pic>
      </p:grpSp>
      <p:pic>
        <p:nvPicPr>
          <p:cNvPr id="920" name="Google Shape;920;p111"/>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1829049" y="3298281"/>
            <a:ext cx="1248012" cy="124801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lesforce GS Template - 2021">
  <a:themeElements>
    <a:clrScheme name="Custom 4">
      <a:dk1>
        <a:srgbClr val="0B5CAB"/>
      </a:dk1>
      <a:lt1>
        <a:srgbClr val="FFFFFF"/>
      </a:lt1>
      <a:dk2>
        <a:srgbClr val="0D9DDA"/>
      </a:dk2>
      <a:lt2>
        <a:srgbClr val="9A8F87"/>
      </a:lt2>
      <a:accent1>
        <a:srgbClr val="032D60"/>
      </a:accent1>
      <a:accent2>
        <a:srgbClr val="59575C"/>
      </a:accent2>
      <a:accent3>
        <a:srgbClr val="8A033E"/>
      </a:accent3>
      <a:accent4>
        <a:srgbClr val="481A54"/>
      </a:accent4>
      <a:accent5>
        <a:srgbClr val="0B827C"/>
      </a:accent5>
      <a:accent6>
        <a:srgbClr val="DD7A01"/>
      </a:accent6>
      <a:hlink>
        <a:srgbClr val="0B5CAB"/>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alesforce PPT Template - 2017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alesforce GS Template - 2021">
  <a:themeElements>
    <a:clrScheme name="Custom 4">
      <a:dk1>
        <a:srgbClr val="0B5CAB"/>
      </a:dk1>
      <a:lt1>
        <a:srgbClr val="FFFFFF"/>
      </a:lt1>
      <a:dk2>
        <a:srgbClr val="0D9DDA"/>
      </a:dk2>
      <a:lt2>
        <a:srgbClr val="9A8F87"/>
      </a:lt2>
      <a:accent1>
        <a:srgbClr val="032D60"/>
      </a:accent1>
      <a:accent2>
        <a:srgbClr val="59575C"/>
      </a:accent2>
      <a:accent3>
        <a:srgbClr val="8A033E"/>
      </a:accent3>
      <a:accent4>
        <a:srgbClr val="481A54"/>
      </a:accent4>
      <a:accent5>
        <a:srgbClr val="0B827C"/>
      </a:accent5>
      <a:accent6>
        <a:srgbClr val="DD7A01"/>
      </a:accent6>
      <a:hlink>
        <a:srgbClr val="0B5CAB"/>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alesforce GS Template - 2021">
  <a:themeElements>
    <a:clrScheme name="Custom 4">
      <a:dk1>
        <a:srgbClr val="0B5CAB"/>
      </a:dk1>
      <a:lt1>
        <a:srgbClr val="FFFFFF"/>
      </a:lt1>
      <a:dk2>
        <a:srgbClr val="0D9DDA"/>
      </a:dk2>
      <a:lt2>
        <a:srgbClr val="9A8F87"/>
      </a:lt2>
      <a:accent1>
        <a:srgbClr val="032D60"/>
      </a:accent1>
      <a:accent2>
        <a:srgbClr val="59575C"/>
      </a:accent2>
      <a:accent3>
        <a:srgbClr val="8A033E"/>
      </a:accent3>
      <a:accent4>
        <a:srgbClr val="481A54"/>
      </a:accent4>
      <a:accent5>
        <a:srgbClr val="0B827C"/>
      </a:accent5>
      <a:accent6>
        <a:srgbClr val="DD7A01"/>
      </a:accent6>
      <a:hlink>
        <a:srgbClr val="0B5CAB"/>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alesforce Partner Communications Google Slides Template (2021)">
  <a:themeElements>
    <a:clrScheme name="Corporate Colors - November 2017">
      <a:dk1>
        <a:srgbClr val="205CA0"/>
      </a:dk1>
      <a:lt1>
        <a:srgbClr val="FFFFFF"/>
      </a:lt1>
      <a:dk2>
        <a:srgbClr val="0D9DDA"/>
      </a:dk2>
      <a:lt2>
        <a:srgbClr val="424145"/>
      </a:lt2>
      <a:accent1>
        <a:srgbClr val="032D60"/>
      </a:accent1>
      <a:accent2>
        <a:srgbClr val="59575C"/>
      </a:accent2>
      <a:accent3>
        <a:srgbClr val="8A033E"/>
      </a:accent3>
      <a:accent4>
        <a:srgbClr val="481A54"/>
      </a:accent4>
      <a:accent5>
        <a:srgbClr val="0B827C"/>
      </a:accent5>
      <a:accent6>
        <a:srgbClr val="DD7A01"/>
      </a:accent6>
      <a:hlink>
        <a:srgbClr val="0B5CAB"/>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Salesforce GS Template - 2022">
  <a:themeElements>
    <a:clrScheme name="Custom 4">
      <a:dk1>
        <a:srgbClr val="0B5CAB"/>
      </a:dk1>
      <a:lt1>
        <a:srgbClr val="FFFFFF"/>
      </a:lt1>
      <a:dk2>
        <a:srgbClr val="0D9DDA"/>
      </a:dk2>
      <a:lt2>
        <a:srgbClr val="9A8F87"/>
      </a:lt2>
      <a:accent1>
        <a:srgbClr val="032D60"/>
      </a:accent1>
      <a:accent2>
        <a:srgbClr val="59575C"/>
      </a:accent2>
      <a:accent3>
        <a:srgbClr val="8A033E"/>
      </a:accent3>
      <a:accent4>
        <a:srgbClr val="481A54"/>
      </a:accent4>
      <a:accent5>
        <a:srgbClr val="0B827C"/>
      </a:accent5>
      <a:accent6>
        <a:srgbClr val="DD7A01"/>
      </a:accent6>
      <a:hlink>
        <a:srgbClr val="0B5CAB"/>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alesforce PPT Template - 2019">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66D70DA2AC195419EDD96D386236262" ma:contentTypeVersion="4" ma:contentTypeDescription="Create a new document." ma:contentTypeScope="" ma:versionID="bed78a4e34e7129cb4718beebb0f5121">
  <xsd:schema xmlns:xsd="http://www.w3.org/2001/XMLSchema" xmlns:xs="http://www.w3.org/2001/XMLSchema" xmlns:p="http://schemas.microsoft.com/office/2006/metadata/properties" xmlns:ns2="eac20d53-cb50-459c-ad21-0ff6f6e2b47d" targetNamespace="http://schemas.microsoft.com/office/2006/metadata/properties" ma:root="true" ma:fieldsID="ef43b52707deca692d971b73984bd0fa" ns2:_="">
    <xsd:import namespace="eac20d53-cb50-459c-ad21-0ff6f6e2b47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c20d53-cb50-459c-ad21-0ff6f6e2b4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49AF83-E8CC-4F4D-B12C-DBC4A02D0C2C}"/>
</file>

<file path=customXml/itemProps2.xml><?xml version="1.0" encoding="utf-8"?>
<ds:datastoreItem xmlns:ds="http://schemas.openxmlformats.org/officeDocument/2006/customXml" ds:itemID="{BF339657-ACE0-4120-8EAE-96565CB4126D}"/>
</file>

<file path=docProps/app.xml><?xml version="1.0" encoding="utf-8"?>
<Properties xmlns="http://schemas.openxmlformats.org/officeDocument/2006/extended-properties" xmlns:vt="http://schemas.openxmlformats.org/officeDocument/2006/docPropsVTypes">
  <TotalTime>48</TotalTime>
  <Words>1757</Words>
  <Application>Microsoft Office PowerPoint</Application>
  <PresentationFormat>On-screen Show (16:9)</PresentationFormat>
  <Paragraphs>133</Paragraphs>
  <Slides>17</Slides>
  <Notes>17</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17</vt:i4>
      </vt:variant>
    </vt:vector>
  </HeadingPairs>
  <TitlesOfParts>
    <vt:vector size="33" baseType="lpstr">
      <vt:lpstr>Proxima Nova</vt:lpstr>
      <vt:lpstr>Helvetica Neue</vt:lpstr>
      <vt:lpstr>Noto Sans Symbols</vt:lpstr>
      <vt:lpstr>Salesforce Sans</vt:lpstr>
      <vt:lpstr>Calibri</vt:lpstr>
      <vt:lpstr>Arial</vt:lpstr>
      <vt:lpstr>Poppins SemiBold</vt:lpstr>
      <vt:lpstr>Salesforce Sans Light</vt:lpstr>
      <vt:lpstr>Simple Light</vt:lpstr>
      <vt:lpstr>Salesforce GS Template - 2021</vt:lpstr>
      <vt:lpstr>Salesforce PPT Template - 2017 </vt:lpstr>
      <vt:lpstr>Salesforce GS Template - 2021</vt:lpstr>
      <vt:lpstr>Salesforce GS Template - 2021</vt:lpstr>
      <vt:lpstr>Salesforce Partner Communications Google Slides Template (2021)</vt:lpstr>
      <vt:lpstr>Salesforce GS Template - 2022</vt:lpstr>
      <vt:lpstr>Salesforce PPT Template - 2019</vt:lpstr>
      <vt:lpstr>PowerPoint Presentation</vt:lpstr>
      <vt:lpstr>Salesforce Customer 360</vt:lpstr>
      <vt:lpstr>Salesforce. #1 CRM.</vt:lpstr>
      <vt:lpstr>Salesforce Ecosystem Growth in Philippines</vt:lpstr>
      <vt:lpstr>Growth in demand for Digital Skills</vt:lpstr>
      <vt:lpstr>Salesforce SI partners / Customers in Philippines</vt:lpstr>
      <vt:lpstr>Trailhead Student Program</vt:lpstr>
      <vt:lpstr>PowerPoint Presentation</vt:lpstr>
      <vt:lpstr>Earn Globally-Recognized Salesforce Credentials</vt:lpstr>
      <vt:lpstr>Prep for your career with Trailhead!</vt:lpstr>
      <vt:lpstr>Trailhead Ranks</vt:lpstr>
      <vt:lpstr>Ranger Rank in Trailhead</vt:lpstr>
      <vt:lpstr>Preparing People for Multiple In-Demand Careers</vt:lpstr>
      <vt:lpstr>Developer Super set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Trailhead Academy Program for Students</dc:title>
  <cp:lastModifiedBy>Charlyn Nayve Villavicencio</cp:lastModifiedBy>
  <cp:revision>4</cp:revision>
  <dcterms:modified xsi:type="dcterms:W3CDTF">2022-09-12T07:39:46Z</dcterms:modified>
</cp:coreProperties>
</file>